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26"/>
  </p:notesMasterIdLst>
  <p:sldIdLst>
    <p:sldId id="256" r:id="rId12"/>
    <p:sldId id="301" r:id="rId13"/>
    <p:sldId id="306" r:id="rId14"/>
    <p:sldId id="303" r:id="rId15"/>
    <p:sldId id="308" r:id="rId16"/>
    <p:sldId id="299" r:id="rId17"/>
    <p:sldId id="302" r:id="rId18"/>
    <p:sldId id="296" r:id="rId19"/>
    <p:sldId id="297" r:id="rId20"/>
    <p:sldId id="298" r:id="rId21"/>
    <p:sldId id="305" r:id="rId22"/>
    <p:sldId id="304" r:id="rId23"/>
    <p:sldId id="300" r:id="rId24"/>
    <p:sldId id="279" r:id="rId25"/>
  </p:sldIdLst>
  <p:sldSz cx="12192000" cy="6858000"/>
  <p:notesSz cx="6797675" cy="9928225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C8FB41-9CC7-401D-8661-2AFE23924BE6}">
          <p14:sldIdLst>
            <p14:sldId id="256"/>
            <p14:sldId id="301"/>
            <p14:sldId id="306"/>
            <p14:sldId id="303"/>
            <p14:sldId id="308"/>
            <p14:sldId id="299"/>
            <p14:sldId id="302"/>
            <p14:sldId id="296"/>
            <p14:sldId id="297"/>
            <p14:sldId id="298"/>
            <p14:sldId id="305"/>
            <p14:sldId id="304"/>
            <p14:sldId id="300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stolenko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A30"/>
    <a:srgbClr val="CDC8AA"/>
    <a:srgbClr val="8A0000"/>
    <a:srgbClr val="978BED"/>
    <a:srgbClr val="E97792"/>
    <a:srgbClr val="2C70AE"/>
    <a:srgbClr val="ADEFE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94660"/>
  </p:normalViewPr>
  <p:slideViewPr>
    <p:cSldViewPr snapToGrid="0">
      <p:cViewPr>
        <p:scale>
          <a:sx n="64" d="100"/>
          <a:sy n="64" d="100"/>
        </p:scale>
        <p:origin x="-1339" y="-56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3010" y="-8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A4025-67F4-4DEE-9AC8-4A727F5E21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843634-035B-42AE-86A6-003F12543938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/>
            <a:t>СТРАТЕГИЯ (ЦЕЛИ/ЗАДАЧИ)</a:t>
          </a:r>
          <a:endParaRPr lang="ru-RU" b="0" dirty="0"/>
        </a:p>
      </dgm:t>
    </dgm:pt>
    <dgm:pt modelId="{08C6B0DC-2190-4699-A5C8-016793A10C1E}" type="parTrans" cxnId="{1247962E-261D-4611-82EC-F9AAE6991E69}">
      <dgm:prSet/>
      <dgm:spPr/>
      <dgm:t>
        <a:bodyPr/>
        <a:lstStyle/>
        <a:p>
          <a:endParaRPr lang="ru-RU" b="0" dirty="0"/>
        </a:p>
      </dgm:t>
    </dgm:pt>
    <dgm:pt modelId="{551C3984-CE15-4688-B8C1-D398B3F6A242}" type="sibTrans" cxnId="{1247962E-261D-4611-82EC-F9AAE6991E69}">
      <dgm:prSet/>
      <dgm:spPr/>
      <dgm:t>
        <a:bodyPr/>
        <a:lstStyle/>
        <a:p>
          <a:endParaRPr lang="ru-RU" b="0" dirty="0"/>
        </a:p>
      </dgm:t>
    </dgm:pt>
    <dgm:pt modelId="{A57E426F-C77E-47FF-9981-E1CDAC93927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 smtClean="0"/>
            <a:t>ПРОЦЕССЫ</a:t>
          </a:r>
          <a:endParaRPr lang="ru-RU" b="0" dirty="0"/>
        </a:p>
      </dgm:t>
    </dgm:pt>
    <dgm:pt modelId="{6BABB54B-860A-476A-9C8D-9AE0C6B82D97}" type="parTrans" cxnId="{61282B0D-5F7D-4BD6-B01F-16FB04E3824C}">
      <dgm:prSet/>
      <dgm:spPr/>
      <dgm:t>
        <a:bodyPr/>
        <a:lstStyle/>
        <a:p>
          <a:endParaRPr lang="ru-RU" b="0" dirty="0"/>
        </a:p>
      </dgm:t>
    </dgm:pt>
    <dgm:pt modelId="{9DBEADC4-F88C-47CF-830F-0C41FD96828F}" type="sibTrans" cxnId="{61282B0D-5F7D-4BD6-B01F-16FB04E3824C}">
      <dgm:prSet/>
      <dgm:spPr/>
      <dgm:t>
        <a:bodyPr/>
        <a:lstStyle/>
        <a:p>
          <a:endParaRPr lang="ru-RU" b="0" dirty="0"/>
        </a:p>
      </dgm:t>
    </dgm:pt>
    <dgm:pt modelId="{9DB082E9-CE4C-4209-9817-F135AAEF3840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 smtClean="0"/>
            <a:t>ФУНКЦИИ</a:t>
          </a:r>
          <a:endParaRPr lang="ru-RU" b="0" dirty="0"/>
        </a:p>
      </dgm:t>
    </dgm:pt>
    <dgm:pt modelId="{0BE354F6-1E2F-40D6-B4E4-A9C7DC00DA25}" type="parTrans" cxnId="{E1BB8A33-9575-44E4-BFD1-A74A493A92F1}">
      <dgm:prSet/>
      <dgm:spPr/>
      <dgm:t>
        <a:bodyPr/>
        <a:lstStyle/>
        <a:p>
          <a:endParaRPr lang="ru-RU" b="0" dirty="0"/>
        </a:p>
      </dgm:t>
    </dgm:pt>
    <dgm:pt modelId="{2671CDF6-8044-4F7C-8D2B-E9A45444BA8B}" type="sibTrans" cxnId="{E1BB8A33-9575-44E4-BFD1-A74A493A92F1}">
      <dgm:prSet/>
      <dgm:spPr/>
      <dgm:t>
        <a:bodyPr/>
        <a:lstStyle/>
        <a:p>
          <a:endParaRPr lang="ru-RU" b="0" dirty="0"/>
        </a:p>
      </dgm:t>
    </dgm:pt>
    <dgm:pt modelId="{A040A9D0-1D43-4910-BE4C-28573D7F506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 smtClean="0"/>
            <a:t>СТРУКТУРА</a:t>
          </a:r>
          <a:endParaRPr lang="ru-RU" b="0" dirty="0"/>
        </a:p>
      </dgm:t>
    </dgm:pt>
    <dgm:pt modelId="{D106B1AE-A8C8-4FB5-B62F-7E79D561D580}" type="parTrans" cxnId="{843CAA6E-7D5C-4752-8EBA-A320A0EA577C}">
      <dgm:prSet/>
      <dgm:spPr/>
      <dgm:t>
        <a:bodyPr/>
        <a:lstStyle/>
        <a:p>
          <a:endParaRPr lang="ru-RU" b="0" dirty="0"/>
        </a:p>
      </dgm:t>
    </dgm:pt>
    <dgm:pt modelId="{31FEA990-E5FD-4C5D-96BB-6B2191994E30}" type="sibTrans" cxnId="{843CAA6E-7D5C-4752-8EBA-A320A0EA577C}">
      <dgm:prSet/>
      <dgm:spPr/>
      <dgm:t>
        <a:bodyPr/>
        <a:lstStyle/>
        <a:p>
          <a:endParaRPr lang="ru-RU" b="0" dirty="0"/>
        </a:p>
      </dgm:t>
    </dgm:pt>
    <dgm:pt modelId="{DC7885B6-8822-4095-92E8-A73D1134D742}" type="pres">
      <dgm:prSet presAssocID="{979A4025-67F4-4DEE-9AC8-4A727F5E2124}" presName="Name0" presStyleCnt="0">
        <dgm:presLayoutVars>
          <dgm:dir/>
          <dgm:animLvl val="lvl"/>
          <dgm:resizeHandles val="exact"/>
        </dgm:presLayoutVars>
      </dgm:prSet>
      <dgm:spPr/>
    </dgm:pt>
    <dgm:pt modelId="{3A0F8A31-E125-4CE3-B4C0-717089D32FF2}" type="pres">
      <dgm:prSet presAssocID="{71843634-035B-42AE-86A6-003F1254393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4A5D9-79A7-4AD7-A7F7-3130830D9C92}" type="pres">
      <dgm:prSet presAssocID="{551C3984-CE15-4688-B8C1-D398B3F6A242}" presName="parTxOnlySpace" presStyleCnt="0"/>
      <dgm:spPr/>
    </dgm:pt>
    <dgm:pt modelId="{B68574A5-BD54-4735-87EC-C4033C88CE3E}" type="pres">
      <dgm:prSet presAssocID="{A57E426F-C77E-47FF-9981-E1CDAC93927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04BA7-A291-40D8-ACF4-815F7C8C3ACE}" type="pres">
      <dgm:prSet presAssocID="{9DBEADC4-F88C-47CF-830F-0C41FD96828F}" presName="parTxOnlySpace" presStyleCnt="0"/>
      <dgm:spPr/>
    </dgm:pt>
    <dgm:pt modelId="{073B1350-7609-42FE-B4CE-68A63C15F542}" type="pres">
      <dgm:prSet presAssocID="{9DB082E9-CE4C-4209-9817-F135AAEF384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FFAD9-066E-4B8F-BDFC-D1DC755CB3EB}" type="pres">
      <dgm:prSet presAssocID="{2671CDF6-8044-4F7C-8D2B-E9A45444BA8B}" presName="parTxOnlySpace" presStyleCnt="0"/>
      <dgm:spPr/>
    </dgm:pt>
    <dgm:pt modelId="{6ED8D201-FDFA-453F-A0C1-B987ED6446CD}" type="pres">
      <dgm:prSet presAssocID="{A040A9D0-1D43-4910-BE4C-28573D7F506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F629D-ADF9-4C8B-A889-ABFEBB4F2EF9}" type="presOf" srcId="{979A4025-67F4-4DEE-9AC8-4A727F5E2124}" destId="{DC7885B6-8822-4095-92E8-A73D1134D742}" srcOrd="0" destOrd="0" presId="urn:microsoft.com/office/officeart/2005/8/layout/chevron1"/>
    <dgm:cxn modelId="{843CAA6E-7D5C-4752-8EBA-A320A0EA577C}" srcId="{979A4025-67F4-4DEE-9AC8-4A727F5E2124}" destId="{A040A9D0-1D43-4910-BE4C-28573D7F5064}" srcOrd="3" destOrd="0" parTransId="{D106B1AE-A8C8-4FB5-B62F-7E79D561D580}" sibTransId="{31FEA990-E5FD-4C5D-96BB-6B2191994E30}"/>
    <dgm:cxn modelId="{1247962E-261D-4611-82EC-F9AAE6991E69}" srcId="{979A4025-67F4-4DEE-9AC8-4A727F5E2124}" destId="{71843634-035B-42AE-86A6-003F12543938}" srcOrd="0" destOrd="0" parTransId="{08C6B0DC-2190-4699-A5C8-016793A10C1E}" sibTransId="{551C3984-CE15-4688-B8C1-D398B3F6A242}"/>
    <dgm:cxn modelId="{E1BB8A33-9575-44E4-BFD1-A74A493A92F1}" srcId="{979A4025-67F4-4DEE-9AC8-4A727F5E2124}" destId="{9DB082E9-CE4C-4209-9817-F135AAEF3840}" srcOrd="2" destOrd="0" parTransId="{0BE354F6-1E2F-40D6-B4E4-A9C7DC00DA25}" sibTransId="{2671CDF6-8044-4F7C-8D2B-E9A45444BA8B}"/>
    <dgm:cxn modelId="{61282B0D-5F7D-4BD6-B01F-16FB04E3824C}" srcId="{979A4025-67F4-4DEE-9AC8-4A727F5E2124}" destId="{A57E426F-C77E-47FF-9981-E1CDAC939274}" srcOrd="1" destOrd="0" parTransId="{6BABB54B-860A-476A-9C8D-9AE0C6B82D97}" sibTransId="{9DBEADC4-F88C-47CF-830F-0C41FD96828F}"/>
    <dgm:cxn modelId="{E2341237-82F8-4CF1-BD82-DA75695BC4D1}" type="presOf" srcId="{71843634-035B-42AE-86A6-003F12543938}" destId="{3A0F8A31-E125-4CE3-B4C0-717089D32FF2}" srcOrd="0" destOrd="0" presId="urn:microsoft.com/office/officeart/2005/8/layout/chevron1"/>
    <dgm:cxn modelId="{1E681DB9-B62E-4187-866C-E9A4DD85DC0C}" type="presOf" srcId="{9DB082E9-CE4C-4209-9817-F135AAEF3840}" destId="{073B1350-7609-42FE-B4CE-68A63C15F542}" srcOrd="0" destOrd="0" presId="urn:microsoft.com/office/officeart/2005/8/layout/chevron1"/>
    <dgm:cxn modelId="{DE8C44A4-35FB-477F-B7F7-1025949589C2}" type="presOf" srcId="{A040A9D0-1D43-4910-BE4C-28573D7F5064}" destId="{6ED8D201-FDFA-453F-A0C1-B987ED6446CD}" srcOrd="0" destOrd="0" presId="urn:microsoft.com/office/officeart/2005/8/layout/chevron1"/>
    <dgm:cxn modelId="{77C898FC-9F08-48E4-B95E-789F649EFE9E}" type="presOf" srcId="{A57E426F-C77E-47FF-9981-E1CDAC939274}" destId="{B68574A5-BD54-4735-87EC-C4033C88CE3E}" srcOrd="0" destOrd="0" presId="urn:microsoft.com/office/officeart/2005/8/layout/chevron1"/>
    <dgm:cxn modelId="{682286D6-2680-4DA0-B31B-FFC2277FC322}" type="presParOf" srcId="{DC7885B6-8822-4095-92E8-A73D1134D742}" destId="{3A0F8A31-E125-4CE3-B4C0-717089D32FF2}" srcOrd="0" destOrd="0" presId="urn:microsoft.com/office/officeart/2005/8/layout/chevron1"/>
    <dgm:cxn modelId="{C975F252-D4EE-4EEF-966B-FC906B6899BB}" type="presParOf" srcId="{DC7885B6-8822-4095-92E8-A73D1134D742}" destId="{B344A5D9-79A7-4AD7-A7F7-3130830D9C92}" srcOrd="1" destOrd="0" presId="urn:microsoft.com/office/officeart/2005/8/layout/chevron1"/>
    <dgm:cxn modelId="{7020E510-F663-487F-B66D-FB2D64BA7751}" type="presParOf" srcId="{DC7885B6-8822-4095-92E8-A73D1134D742}" destId="{B68574A5-BD54-4735-87EC-C4033C88CE3E}" srcOrd="2" destOrd="0" presId="urn:microsoft.com/office/officeart/2005/8/layout/chevron1"/>
    <dgm:cxn modelId="{0B5B7822-4115-45C1-8D73-0813C02D276D}" type="presParOf" srcId="{DC7885B6-8822-4095-92E8-A73D1134D742}" destId="{A5D04BA7-A291-40D8-ACF4-815F7C8C3ACE}" srcOrd="3" destOrd="0" presId="urn:microsoft.com/office/officeart/2005/8/layout/chevron1"/>
    <dgm:cxn modelId="{CC80678E-F0B6-43E5-AAB1-C5568EA6D6FB}" type="presParOf" srcId="{DC7885B6-8822-4095-92E8-A73D1134D742}" destId="{073B1350-7609-42FE-B4CE-68A63C15F542}" srcOrd="4" destOrd="0" presId="urn:microsoft.com/office/officeart/2005/8/layout/chevron1"/>
    <dgm:cxn modelId="{A03AB5A1-309F-40D0-BCE5-AB17AC28EDAD}" type="presParOf" srcId="{DC7885B6-8822-4095-92E8-A73D1134D742}" destId="{AE3FFAD9-066E-4B8F-BDFC-D1DC755CB3EB}" srcOrd="5" destOrd="0" presId="urn:microsoft.com/office/officeart/2005/8/layout/chevron1"/>
    <dgm:cxn modelId="{74E92864-3861-474C-AFD5-479BD55E3CF9}" type="presParOf" srcId="{DC7885B6-8822-4095-92E8-A73D1134D742}" destId="{6ED8D201-FDFA-453F-A0C1-B987ED6446C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D069F-79C4-4BE5-9894-5F3ADCCC342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79B052B-318F-49DE-95FD-72132B680A02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Изменение         1</a:t>
          </a:r>
          <a:endParaRPr lang="ru-RU" dirty="0">
            <a:solidFill>
              <a:schemeClr val="tx1"/>
            </a:solidFill>
          </a:endParaRPr>
        </a:p>
      </dgm:t>
    </dgm:pt>
    <dgm:pt modelId="{A86F8278-6B91-4A44-8094-1B832B82EAC5}" type="parTrans" cxnId="{3EF71775-600A-4B6F-B04E-DEDC837DD7F0}">
      <dgm:prSet/>
      <dgm:spPr/>
      <dgm:t>
        <a:bodyPr/>
        <a:lstStyle/>
        <a:p>
          <a:endParaRPr lang="ru-RU"/>
        </a:p>
      </dgm:t>
    </dgm:pt>
    <dgm:pt modelId="{F416615B-6010-4B97-932C-B4F8F1224490}" type="sibTrans" cxnId="{3EF71775-600A-4B6F-B04E-DEDC837DD7F0}">
      <dgm:prSet/>
      <dgm:spPr/>
      <dgm:t>
        <a:bodyPr/>
        <a:lstStyle/>
        <a:p>
          <a:endParaRPr lang="ru-RU"/>
        </a:p>
      </dgm:t>
    </dgm:pt>
    <dgm:pt modelId="{30D40ABA-4393-403D-B0AA-C3A6B129211D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Изменение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DA20EB5E-60F7-471C-BEF0-AC0F30C6704C}" type="parTrans" cxnId="{F0B285EC-25DF-4599-AD7A-9FE53B92491D}">
      <dgm:prSet/>
      <dgm:spPr/>
      <dgm:t>
        <a:bodyPr/>
        <a:lstStyle/>
        <a:p>
          <a:endParaRPr lang="ru-RU"/>
        </a:p>
      </dgm:t>
    </dgm:pt>
    <dgm:pt modelId="{99378113-C406-4B7A-ACD0-CBB22FF77B89}" type="sibTrans" cxnId="{F0B285EC-25DF-4599-AD7A-9FE53B92491D}">
      <dgm:prSet/>
      <dgm:spPr/>
      <dgm:t>
        <a:bodyPr/>
        <a:lstStyle/>
        <a:p>
          <a:endParaRPr lang="ru-RU"/>
        </a:p>
      </dgm:t>
    </dgm:pt>
    <dgm:pt modelId="{E1B2B0CF-BBA9-4AD5-9582-E5B4D38A67A6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Изменение 3</a:t>
          </a:r>
          <a:endParaRPr lang="ru-RU" dirty="0">
            <a:solidFill>
              <a:schemeClr val="tx1"/>
            </a:solidFill>
          </a:endParaRPr>
        </a:p>
      </dgm:t>
    </dgm:pt>
    <dgm:pt modelId="{93EA38F4-CD8B-4D0C-9AE0-2CBCB9106F0B}" type="parTrans" cxnId="{781D3BCE-AD76-40F3-BF46-730F28D073C0}">
      <dgm:prSet/>
      <dgm:spPr/>
      <dgm:t>
        <a:bodyPr/>
        <a:lstStyle/>
        <a:p>
          <a:endParaRPr lang="ru-RU"/>
        </a:p>
      </dgm:t>
    </dgm:pt>
    <dgm:pt modelId="{CD1FA739-93B6-4BD4-85AB-B8CC4608C7D3}" type="sibTrans" cxnId="{781D3BCE-AD76-40F3-BF46-730F28D073C0}">
      <dgm:prSet/>
      <dgm:spPr/>
      <dgm:t>
        <a:bodyPr/>
        <a:lstStyle/>
        <a:p>
          <a:endParaRPr lang="ru-RU"/>
        </a:p>
      </dgm:t>
    </dgm:pt>
    <dgm:pt modelId="{69DE35EE-131B-4A2E-A371-E3FF79C1E252}" type="pres">
      <dgm:prSet presAssocID="{B36D069F-79C4-4BE5-9894-5F3ADCCC342C}" presName="Name0" presStyleCnt="0">
        <dgm:presLayoutVars>
          <dgm:dir/>
          <dgm:resizeHandles val="exact"/>
        </dgm:presLayoutVars>
      </dgm:prSet>
      <dgm:spPr/>
    </dgm:pt>
    <dgm:pt modelId="{A0540D64-308F-4924-85D2-8BEE44BCD92B}" type="pres">
      <dgm:prSet presAssocID="{A79B052B-318F-49DE-95FD-72132B680A0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C51F0-92C6-444C-871B-175D9417C46B}" type="pres">
      <dgm:prSet presAssocID="{F416615B-6010-4B97-932C-B4F8F1224490}" presName="parSpace" presStyleCnt="0"/>
      <dgm:spPr/>
    </dgm:pt>
    <dgm:pt modelId="{32972A5B-B58E-480A-A848-C855E2782008}" type="pres">
      <dgm:prSet presAssocID="{30D40ABA-4393-403D-B0AA-C3A6B129211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1F198-F724-4A72-A913-1983DE6E4780}" type="pres">
      <dgm:prSet presAssocID="{99378113-C406-4B7A-ACD0-CBB22FF77B89}" presName="parSpace" presStyleCnt="0"/>
      <dgm:spPr/>
    </dgm:pt>
    <dgm:pt modelId="{55C2CCC9-7559-43A8-AD83-3EE4BE005A75}" type="pres">
      <dgm:prSet presAssocID="{E1B2B0CF-BBA9-4AD5-9582-E5B4D38A67A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285EC-25DF-4599-AD7A-9FE53B92491D}" srcId="{B36D069F-79C4-4BE5-9894-5F3ADCCC342C}" destId="{30D40ABA-4393-403D-B0AA-C3A6B129211D}" srcOrd="1" destOrd="0" parTransId="{DA20EB5E-60F7-471C-BEF0-AC0F30C6704C}" sibTransId="{99378113-C406-4B7A-ACD0-CBB22FF77B89}"/>
    <dgm:cxn modelId="{8FCC0AD8-CCA1-4B9D-8CEC-0699139BF93B}" type="presOf" srcId="{30D40ABA-4393-403D-B0AA-C3A6B129211D}" destId="{32972A5B-B58E-480A-A848-C855E2782008}" srcOrd="0" destOrd="0" presId="urn:microsoft.com/office/officeart/2005/8/layout/hChevron3"/>
    <dgm:cxn modelId="{45698A76-1748-4EFB-A06E-E65BDC99546D}" type="presOf" srcId="{E1B2B0CF-BBA9-4AD5-9582-E5B4D38A67A6}" destId="{55C2CCC9-7559-43A8-AD83-3EE4BE005A75}" srcOrd="0" destOrd="0" presId="urn:microsoft.com/office/officeart/2005/8/layout/hChevron3"/>
    <dgm:cxn modelId="{F6F23B08-AD82-4BB0-926E-7C06E41CFF38}" type="presOf" srcId="{B36D069F-79C4-4BE5-9894-5F3ADCCC342C}" destId="{69DE35EE-131B-4A2E-A371-E3FF79C1E252}" srcOrd="0" destOrd="0" presId="urn:microsoft.com/office/officeart/2005/8/layout/hChevron3"/>
    <dgm:cxn modelId="{C990BCB2-8EE8-430D-A1B0-73E8D85F1F1C}" type="presOf" srcId="{A79B052B-318F-49DE-95FD-72132B680A02}" destId="{A0540D64-308F-4924-85D2-8BEE44BCD92B}" srcOrd="0" destOrd="0" presId="urn:microsoft.com/office/officeart/2005/8/layout/hChevron3"/>
    <dgm:cxn modelId="{781D3BCE-AD76-40F3-BF46-730F28D073C0}" srcId="{B36D069F-79C4-4BE5-9894-5F3ADCCC342C}" destId="{E1B2B0CF-BBA9-4AD5-9582-E5B4D38A67A6}" srcOrd="2" destOrd="0" parTransId="{93EA38F4-CD8B-4D0C-9AE0-2CBCB9106F0B}" sibTransId="{CD1FA739-93B6-4BD4-85AB-B8CC4608C7D3}"/>
    <dgm:cxn modelId="{3EF71775-600A-4B6F-B04E-DEDC837DD7F0}" srcId="{B36D069F-79C4-4BE5-9894-5F3ADCCC342C}" destId="{A79B052B-318F-49DE-95FD-72132B680A02}" srcOrd="0" destOrd="0" parTransId="{A86F8278-6B91-4A44-8094-1B832B82EAC5}" sibTransId="{F416615B-6010-4B97-932C-B4F8F1224490}"/>
    <dgm:cxn modelId="{05E95CC4-AFC7-4310-AB7A-CF8E3F86AEB2}" type="presParOf" srcId="{69DE35EE-131B-4A2E-A371-E3FF79C1E252}" destId="{A0540D64-308F-4924-85D2-8BEE44BCD92B}" srcOrd="0" destOrd="0" presId="urn:microsoft.com/office/officeart/2005/8/layout/hChevron3"/>
    <dgm:cxn modelId="{C69F9F30-5A4A-4989-A0E6-20C1ED56B858}" type="presParOf" srcId="{69DE35EE-131B-4A2E-A371-E3FF79C1E252}" destId="{68BC51F0-92C6-444C-871B-175D9417C46B}" srcOrd="1" destOrd="0" presId="urn:microsoft.com/office/officeart/2005/8/layout/hChevron3"/>
    <dgm:cxn modelId="{E66EB0FF-629D-405C-AC2F-86FCB247308D}" type="presParOf" srcId="{69DE35EE-131B-4A2E-A371-E3FF79C1E252}" destId="{32972A5B-B58E-480A-A848-C855E2782008}" srcOrd="2" destOrd="0" presId="urn:microsoft.com/office/officeart/2005/8/layout/hChevron3"/>
    <dgm:cxn modelId="{1B616BFD-DADF-49CC-A28A-DE66BF6386F5}" type="presParOf" srcId="{69DE35EE-131B-4A2E-A371-E3FF79C1E252}" destId="{8F91F198-F724-4A72-A913-1983DE6E4780}" srcOrd="3" destOrd="0" presId="urn:microsoft.com/office/officeart/2005/8/layout/hChevron3"/>
    <dgm:cxn modelId="{B5D17741-7758-481D-995A-A9CE1BCD4994}" type="presParOf" srcId="{69DE35EE-131B-4A2E-A371-E3FF79C1E252}" destId="{55C2CCC9-7559-43A8-AD83-3EE4BE005A7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266E5-4581-477D-A2AA-74B4EDC364CD}" type="doc">
      <dgm:prSet loTypeId="urn:microsoft.com/office/officeart/2005/8/layout/hProcess7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A3A48DE-BC2D-4AA3-839B-A51E26F43719}">
      <dgm:prSet phldrT="[Текст]"/>
      <dgm:spPr/>
      <dgm:t>
        <a:bodyPr/>
        <a:lstStyle/>
        <a:p>
          <a:endParaRPr lang="ru-RU" dirty="0" smtClean="0"/>
        </a:p>
      </dgm:t>
    </dgm:pt>
    <dgm:pt modelId="{2C7E90D3-6BE2-4E21-9E57-1CFD673DBB76}" type="parTrans" cxnId="{3731EEF8-A269-4F97-B851-26E7F7FAC54A}">
      <dgm:prSet/>
      <dgm:spPr/>
      <dgm:t>
        <a:bodyPr/>
        <a:lstStyle/>
        <a:p>
          <a:endParaRPr lang="ru-RU"/>
        </a:p>
      </dgm:t>
    </dgm:pt>
    <dgm:pt modelId="{420FAFF7-3F0C-4ED4-9A60-CC77D1934B6C}" type="sibTrans" cxnId="{3731EEF8-A269-4F97-B851-26E7F7FAC54A}">
      <dgm:prSet/>
      <dgm:spPr/>
      <dgm:t>
        <a:bodyPr/>
        <a:lstStyle/>
        <a:p>
          <a:endParaRPr lang="ru-RU"/>
        </a:p>
      </dgm:t>
    </dgm:pt>
    <dgm:pt modelId="{98732A8F-70AE-4116-AB07-A2A617946FB3}">
      <dgm:prSet phldrT="[Текст]"/>
      <dgm:spPr/>
      <dgm:t>
        <a:bodyPr/>
        <a:lstStyle/>
        <a:p>
          <a:r>
            <a:rPr lang="ru-RU" b="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endParaRPr lang="ru-RU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28B2FA9-E52D-42C8-8003-7A3CA9ECD04B}" type="parTrans" cxnId="{0560B341-0A85-419F-80CE-0B0720ADD056}">
      <dgm:prSet/>
      <dgm:spPr/>
      <dgm:t>
        <a:bodyPr/>
        <a:lstStyle/>
        <a:p>
          <a:endParaRPr lang="ru-RU"/>
        </a:p>
      </dgm:t>
    </dgm:pt>
    <dgm:pt modelId="{0E21488D-7564-4136-AEC1-90E9363442EA}" type="sibTrans" cxnId="{0560B341-0A85-419F-80CE-0B0720ADD056}">
      <dgm:prSet/>
      <dgm:spPr/>
      <dgm:t>
        <a:bodyPr/>
        <a:lstStyle/>
        <a:p>
          <a:endParaRPr lang="ru-RU"/>
        </a:p>
      </dgm:t>
    </dgm:pt>
    <dgm:pt modelId="{A1B96095-1280-4E2B-A2E0-2A71766AFEC4}">
      <dgm:prSet phldrT="[Текст]"/>
      <dgm:spPr/>
      <dgm:t>
        <a:bodyPr/>
        <a:lstStyle/>
        <a:p>
          <a:r>
            <a:rPr lang="ru-RU" smtClean="0"/>
            <a:t>Действие 3.1.</a:t>
          </a:r>
          <a:endParaRPr lang="ru-RU" dirty="0"/>
        </a:p>
      </dgm:t>
    </dgm:pt>
    <dgm:pt modelId="{8153BF48-03B4-4A8A-926D-853BDC6D7990}" type="sibTrans" cxnId="{E1C6619C-AF80-48BD-87FE-D04422EFCB7D}">
      <dgm:prSet/>
      <dgm:spPr/>
      <dgm:t>
        <a:bodyPr/>
        <a:lstStyle/>
        <a:p>
          <a:endParaRPr lang="ru-RU"/>
        </a:p>
      </dgm:t>
    </dgm:pt>
    <dgm:pt modelId="{F525A52B-5B36-424E-A356-587707ADF594}" type="parTrans" cxnId="{E1C6619C-AF80-48BD-87FE-D04422EFCB7D}">
      <dgm:prSet/>
      <dgm:spPr/>
      <dgm:t>
        <a:bodyPr/>
        <a:lstStyle/>
        <a:p>
          <a:endParaRPr lang="ru-RU"/>
        </a:p>
      </dgm:t>
    </dgm:pt>
    <dgm:pt modelId="{3B20E9EC-CD59-4B8C-9534-0A2982EF7CBF}">
      <dgm:prSet phldrT="[Текст]"/>
      <dgm:spPr/>
      <dgm:t>
        <a:bodyPr/>
        <a:lstStyle/>
        <a:p>
          <a:r>
            <a:rPr lang="ru-RU" dirty="0" smtClean="0"/>
            <a:t>Действие 2.1.</a:t>
          </a:r>
          <a:endParaRPr lang="ru-RU" dirty="0"/>
        </a:p>
      </dgm:t>
    </dgm:pt>
    <dgm:pt modelId="{0AE66CD4-5DF6-4706-96CF-631883574E64}" type="sibTrans" cxnId="{4162D47E-A87D-4920-A39B-7F694EAFC509}">
      <dgm:prSet/>
      <dgm:spPr/>
      <dgm:t>
        <a:bodyPr/>
        <a:lstStyle/>
        <a:p>
          <a:endParaRPr lang="ru-RU"/>
        </a:p>
      </dgm:t>
    </dgm:pt>
    <dgm:pt modelId="{3809D8B7-7734-4584-959E-F1B96D281A6D}" type="parTrans" cxnId="{4162D47E-A87D-4920-A39B-7F694EAFC509}">
      <dgm:prSet/>
      <dgm:spPr/>
      <dgm:t>
        <a:bodyPr/>
        <a:lstStyle/>
        <a:p>
          <a:endParaRPr lang="ru-RU"/>
        </a:p>
      </dgm:t>
    </dgm:pt>
    <dgm:pt modelId="{BEBC2D67-0044-403F-8361-AEFED7CD563D}">
      <dgm:prSet phldrT="[Текст]"/>
      <dgm:spPr/>
      <dgm:t>
        <a:bodyPr/>
        <a:lstStyle/>
        <a:p>
          <a:r>
            <a:rPr lang="ru-RU" smtClean="0"/>
            <a:t>Действие 1.1.</a:t>
          </a:r>
          <a:endParaRPr lang="ru-RU" dirty="0"/>
        </a:p>
      </dgm:t>
    </dgm:pt>
    <dgm:pt modelId="{8FBD8AFE-F14A-42CD-86DD-68D0438787DC}" type="sibTrans" cxnId="{7B67D6DF-77C2-4B5F-9A32-5DB1DD9923B4}">
      <dgm:prSet/>
      <dgm:spPr/>
      <dgm:t>
        <a:bodyPr/>
        <a:lstStyle/>
        <a:p>
          <a:endParaRPr lang="ru-RU"/>
        </a:p>
      </dgm:t>
    </dgm:pt>
    <dgm:pt modelId="{2933EEDD-6C51-4819-9A59-B14A0E87024B}" type="parTrans" cxnId="{7B67D6DF-77C2-4B5F-9A32-5DB1DD9923B4}">
      <dgm:prSet/>
      <dgm:spPr/>
      <dgm:t>
        <a:bodyPr/>
        <a:lstStyle/>
        <a:p>
          <a:endParaRPr lang="ru-RU"/>
        </a:p>
      </dgm:t>
    </dgm:pt>
    <dgm:pt modelId="{F00BF074-FBA1-4366-BF88-FC8BCD3E13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EAEFE7E-5EC3-43A0-B51A-4E449ED5D5B9}" type="sibTrans" cxnId="{E7D2CDF6-8E20-426D-AAE2-06F2EDB028A0}">
      <dgm:prSet/>
      <dgm:spPr/>
      <dgm:t>
        <a:bodyPr/>
        <a:lstStyle/>
        <a:p>
          <a:endParaRPr lang="ru-RU"/>
        </a:p>
      </dgm:t>
    </dgm:pt>
    <dgm:pt modelId="{0F5A32BE-AE94-47A8-8174-7254DFA7C710}" type="parTrans" cxnId="{E7D2CDF6-8E20-426D-AAE2-06F2EDB028A0}">
      <dgm:prSet/>
      <dgm:spPr/>
      <dgm:t>
        <a:bodyPr/>
        <a:lstStyle/>
        <a:p>
          <a:endParaRPr lang="ru-RU"/>
        </a:p>
      </dgm:t>
    </dgm:pt>
    <dgm:pt modelId="{CBB72F6A-25F0-4FCF-A613-0E15D358114E}">
      <dgm:prSet phldrT="[Текст]"/>
      <dgm:spPr/>
      <dgm:t>
        <a:bodyPr/>
        <a:lstStyle/>
        <a:p>
          <a:r>
            <a:rPr lang="ru-RU" smtClean="0"/>
            <a:t>Действие 1.2.</a:t>
          </a:r>
          <a:endParaRPr lang="ru-RU" dirty="0"/>
        </a:p>
      </dgm:t>
    </dgm:pt>
    <dgm:pt modelId="{48A5538D-AB7C-4AF7-9E1A-96CB1F71320F}" type="parTrans" cxnId="{657B5B38-775E-43AC-B114-1F14EBE6BC80}">
      <dgm:prSet/>
      <dgm:spPr/>
      <dgm:t>
        <a:bodyPr/>
        <a:lstStyle/>
        <a:p>
          <a:endParaRPr lang="ru-RU"/>
        </a:p>
      </dgm:t>
    </dgm:pt>
    <dgm:pt modelId="{BB925377-BAC1-4AA2-9A8C-78D0727681E1}" type="sibTrans" cxnId="{657B5B38-775E-43AC-B114-1F14EBE6BC80}">
      <dgm:prSet/>
      <dgm:spPr/>
      <dgm:t>
        <a:bodyPr/>
        <a:lstStyle/>
        <a:p>
          <a:endParaRPr lang="ru-RU"/>
        </a:p>
      </dgm:t>
    </dgm:pt>
    <dgm:pt modelId="{5FCCD744-58C2-4312-841D-C0FBFAEDCF70}">
      <dgm:prSet phldrT="[Текст]"/>
      <dgm:spPr/>
      <dgm:t>
        <a:bodyPr/>
        <a:lstStyle/>
        <a:p>
          <a:r>
            <a:rPr lang="ru-RU" smtClean="0"/>
            <a:t>Действие 2.2.</a:t>
          </a:r>
          <a:endParaRPr lang="ru-RU" dirty="0"/>
        </a:p>
      </dgm:t>
    </dgm:pt>
    <dgm:pt modelId="{C0DEB603-554D-46FB-94D6-10E962C29801}" type="parTrans" cxnId="{7763BB31-D3CF-484C-BCA5-61E05D06991C}">
      <dgm:prSet/>
      <dgm:spPr/>
      <dgm:t>
        <a:bodyPr/>
        <a:lstStyle/>
        <a:p>
          <a:endParaRPr lang="ru-RU"/>
        </a:p>
      </dgm:t>
    </dgm:pt>
    <dgm:pt modelId="{885A1F51-ADD0-42DD-BAA5-B670B5DEB0F7}" type="sibTrans" cxnId="{7763BB31-D3CF-484C-BCA5-61E05D06991C}">
      <dgm:prSet/>
      <dgm:spPr/>
      <dgm:t>
        <a:bodyPr/>
        <a:lstStyle/>
        <a:p>
          <a:endParaRPr lang="ru-RU"/>
        </a:p>
      </dgm:t>
    </dgm:pt>
    <dgm:pt modelId="{DD803859-6E47-4BBB-8A02-F781CE87A586}">
      <dgm:prSet phldrT="[Текст]"/>
      <dgm:spPr/>
      <dgm:t>
        <a:bodyPr/>
        <a:lstStyle/>
        <a:p>
          <a:r>
            <a:rPr lang="ru-RU" smtClean="0"/>
            <a:t>Действие 2.3.</a:t>
          </a:r>
          <a:endParaRPr lang="ru-RU" dirty="0"/>
        </a:p>
      </dgm:t>
    </dgm:pt>
    <dgm:pt modelId="{48D5EA5C-EA3F-4FDB-B2B5-A08460BF7980}" type="parTrans" cxnId="{6456AF45-06D1-473B-BF29-7F86C0CFDF75}">
      <dgm:prSet/>
      <dgm:spPr/>
      <dgm:t>
        <a:bodyPr/>
        <a:lstStyle/>
        <a:p>
          <a:endParaRPr lang="ru-RU"/>
        </a:p>
      </dgm:t>
    </dgm:pt>
    <dgm:pt modelId="{6E8BAFB3-6BB6-409C-9B3E-398243479FA8}" type="sibTrans" cxnId="{6456AF45-06D1-473B-BF29-7F86C0CFDF75}">
      <dgm:prSet/>
      <dgm:spPr/>
      <dgm:t>
        <a:bodyPr/>
        <a:lstStyle/>
        <a:p>
          <a:endParaRPr lang="ru-RU"/>
        </a:p>
      </dgm:t>
    </dgm:pt>
    <dgm:pt modelId="{066A7A08-B147-41A8-B674-3C64EAFF6956}" type="pres">
      <dgm:prSet presAssocID="{9D6266E5-4581-477D-A2AA-74B4EDC364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AE1DE-B319-4C40-8020-431F4E892CA2}" type="pres">
      <dgm:prSet presAssocID="{2A3A48DE-BC2D-4AA3-839B-A51E26F4371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AB568-CD8B-4D0D-B0AF-02656DAE559C}" type="pres">
      <dgm:prSet presAssocID="{2A3A48DE-BC2D-4AA3-839B-A51E26F43719}" presName="bgRect" presStyleLbl="node1" presStyleIdx="0" presStyleCnt="3"/>
      <dgm:spPr/>
      <dgm:t>
        <a:bodyPr/>
        <a:lstStyle/>
        <a:p>
          <a:endParaRPr lang="ru-RU"/>
        </a:p>
      </dgm:t>
    </dgm:pt>
    <dgm:pt modelId="{E5D10AE0-41E5-49D2-BCA8-DBD6FC3CF21E}" type="pres">
      <dgm:prSet presAssocID="{2A3A48DE-BC2D-4AA3-839B-A51E26F4371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CFF4D-0B3B-49A7-89E0-EAC3CEF125A9}" type="pres">
      <dgm:prSet presAssocID="{2A3A48DE-BC2D-4AA3-839B-A51E26F4371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9B5F6-9D00-4240-8181-780CC6719E8C}" type="pres">
      <dgm:prSet presAssocID="{420FAFF7-3F0C-4ED4-9A60-CC77D1934B6C}" presName="hSp" presStyleCnt="0"/>
      <dgm:spPr/>
      <dgm:t>
        <a:bodyPr/>
        <a:lstStyle/>
        <a:p>
          <a:endParaRPr lang="ru-RU"/>
        </a:p>
      </dgm:t>
    </dgm:pt>
    <dgm:pt modelId="{1C11DE99-E14A-44DF-B859-82F0A7ABEAB3}" type="pres">
      <dgm:prSet presAssocID="{420FAFF7-3F0C-4ED4-9A60-CC77D1934B6C}" presName="vProcSp" presStyleCnt="0"/>
      <dgm:spPr/>
      <dgm:t>
        <a:bodyPr/>
        <a:lstStyle/>
        <a:p>
          <a:endParaRPr lang="ru-RU"/>
        </a:p>
      </dgm:t>
    </dgm:pt>
    <dgm:pt modelId="{3AB8B518-8AD4-4B0C-94BE-234528DCC083}" type="pres">
      <dgm:prSet presAssocID="{420FAFF7-3F0C-4ED4-9A60-CC77D1934B6C}" presName="vSp1" presStyleCnt="0"/>
      <dgm:spPr/>
      <dgm:t>
        <a:bodyPr/>
        <a:lstStyle/>
        <a:p>
          <a:endParaRPr lang="ru-RU"/>
        </a:p>
      </dgm:t>
    </dgm:pt>
    <dgm:pt modelId="{CEBD0FB6-0DAD-4CC2-AEF2-8DA21DE442C9}" type="pres">
      <dgm:prSet presAssocID="{420FAFF7-3F0C-4ED4-9A60-CC77D1934B6C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BD67D2DB-00CD-40DB-ABEB-F5DCF0AAFDB9}" type="pres">
      <dgm:prSet presAssocID="{420FAFF7-3F0C-4ED4-9A60-CC77D1934B6C}" presName="vSp2" presStyleCnt="0"/>
      <dgm:spPr/>
      <dgm:t>
        <a:bodyPr/>
        <a:lstStyle/>
        <a:p>
          <a:endParaRPr lang="ru-RU"/>
        </a:p>
      </dgm:t>
    </dgm:pt>
    <dgm:pt modelId="{7EFFEA85-56AB-4518-9C07-0C4C62D7C2A6}" type="pres">
      <dgm:prSet presAssocID="{420FAFF7-3F0C-4ED4-9A60-CC77D1934B6C}" presName="sibTrans" presStyleCnt="0"/>
      <dgm:spPr/>
      <dgm:t>
        <a:bodyPr/>
        <a:lstStyle/>
        <a:p>
          <a:endParaRPr lang="ru-RU"/>
        </a:p>
      </dgm:t>
    </dgm:pt>
    <dgm:pt modelId="{119ACCF3-8E08-4BD8-8BCC-73046F38E10E}" type="pres">
      <dgm:prSet presAssocID="{F00BF074-FBA1-4366-BF88-FC8BCD3E139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FF7B9-A6E1-44B7-A970-AF0B94BABCB8}" type="pres">
      <dgm:prSet presAssocID="{F00BF074-FBA1-4366-BF88-FC8BCD3E139B}" presName="bgRect" presStyleLbl="node1" presStyleIdx="1" presStyleCnt="3"/>
      <dgm:spPr/>
      <dgm:t>
        <a:bodyPr/>
        <a:lstStyle/>
        <a:p>
          <a:endParaRPr lang="ru-RU"/>
        </a:p>
      </dgm:t>
    </dgm:pt>
    <dgm:pt modelId="{96E2375B-A73C-4091-B843-A062AA5763E6}" type="pres">
      <dgm:prSet presAssocID="{F00BF074-FBA1-4366-BF88-FC8BCD3E139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6BD8-C4AB-414F-88BC-C68AC66639D4}" type="pres">
      <dgm:prSet presAssocID="{F00BF074-FBA1-4366-BF88-FC8BCD3E139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CAC5A-BCB2-4B38-A316-52D9E84C6881}" type="pres">
      <dgm:prSet presAssocID="{5EAEFE7E-5EC3-43A0-B51A-4E449ED5D5B9}" presName="hSp" presStyleCnt="0"/>
      <dgm:spPr/>
      <dgm:t>
        <a:bodyPr/>
        <a:lstStyle/>
        <a:p>
          <a:endParaRPr lang="ru-RU"/>
        </a:p>
      </dgm:t>
    </dgm:pt>
    <dgm:pt modelId="{F5FE6994-4C6D-4F0E-BEAE-B0791F3880A5}" type="pres">
      <dgm:prSet presAssocID="{5EAEFE7E-5EC3-43A0-B51A-4E449ED5D5B9}" presName="vProcSp" presStyleCnt="0"/>
      <dgm:spPr/>
      <dgm:t>
        <a:bodyPr/>
        <a:lstStyle/>
        <a:p>
          <a:endParaRPr lang="ru-RU"/>
        </a:p>
      </dgm:t>
    </dgm:pt>
    <dgm:pt modelId="{616A286D-7615-4CD8-8227-9175FE9A9BE9}" type="pres">
      <dgm:prSet presAssocID="{5EAEFE7E-5EC3-43A0-B51A-4E449ED5D5B9}" presName="vSp1" presStyleCnt="0"/>
      <dgm:spPr/>
      <dgm:t>
        <a:bodyPr/>
        <a:lstStyle/>
        <a:p>
          <a:endParaRPr lang="ru-RU"/>
        </a:p>
      </dgm:t>
    </dgm:pt>
    <dgm:pt modelId="{FA840382-D96A-4193-AEC2-D3E907FFDDE5}" type="pres">
      <dgm:prSet presAssocID="{5EAEFE7E-5EC3-43A0-B51A-4E449ED5D5B9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79DAFE8A-FBF6-4FA6-9BAA-1ACC6FBB38F9}" type="pres">
      <dgm:prSet presAssocID="{5EAEFE7E-5EC3-43A0-B51A-4E449ED5D5B9}" presName="vSp2" presStyleCnt="0"/>
      <dgm:spPr/>
      <dgm:t>
        <a:bodyPr/>
        <a:lstStyle/>
        <a:p>
          <a:endParaRPr lang="ru-RU"/>
        </a:p>
      </dgm:t>
    </dgm:pt>
    <dgm:pt modelId="{3EA84812-FCCC-468A-B112-ACC0CF7D2359}" type="pres">
      <dgm:prSet presAssocID="{5EAEFE7E-5EC3-43A0-B51A-4E449ED5D5B9}" presName="sibTrans" presStyleCnt="0"/>
      <dgm:spPr/>
      <dgm:t>
        <a:bodyPr/>
        <a:lstStyle/>
        <a:p>
          <a:endParaRPr lang="ru-RU"/>
        </a:p>
      </dgm:t>
    </dgm:pt>
    <dgm:pt modelId="{BB53F85D-079E-4BFD-A822-A6CE15687DAB}" type="pres">
      <dgm:prSet presAssocID="{98732A8F-70AE-4116-AB07-A2A617946FB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8BB9E-BC74-4125-A670-17137DCFDB00}" type="pres">
      <dgm:prSet presAssocID="{98732A8F-70AE-4116-AB07-A2A617946FB3}" presName="bgRect" presStyleLbl="node1" presStyleIdx="2" presStyleCnt="3"/>
      <dgm:spPr/>
      <dgm:t>
        <a:bodyPr/>
        <a:lstStyle/>
        <a:p>
          <a:endParaRPr lang="ru-RU"/>
        </a:p>
      </dgm:t>
    </dgm:pt>
    <dgm:pt modelId="{FD7BC00E-9710-4DEF-8C5A-9F975138C571}" type="pres">
      <dgm:prSet presAssocID="{98732A8F-70AE-4116-AB07-A2A617946FB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02E2D-6F5C-468F-9F29-325F492AF4C7}" type="pres">
      <dgm:prSet presAssocID="{98732A8F-70AE-4116-AB07-A2A617946FB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6619C-AF80-48BD-87FE-D04422EFCB7D}" srcId="{98732A8F-70AE-4116-AB07-A2A617946FB3}" destId="{A1B96095-1280-4E2B-A2E0-2A71766AFEC4}" srcOrd="0" destOrd="0" parTransId="{F525A52B-5B36-424E-A356-587707ADF594}" sibTransId="{8153BF48-03B4-4A8A-926D-853BDC6D7990}"/>
    <dgm:cxn modelId="{E982D707-9B02-418A-BCDC-C2192AA44766}" type="presOf" srcId="{F00BF074-FBA1-4366-BF88-FC8BCD3E139B}" destId="{390FF7B9-A6E1-44B7-A970-AF0B94BABCB8}" srcOrd="0" destOrd="0" presId="urn:microsoft.com/office/officeart/2005/8/layout/hProcess7"/>
    <dgm:cxn modelId="{7196FFDA-838A-4A9B-855E-68D4F5D36CC2}" type="presOf" srcId="{98732A8F-70AE-4116-AB07-A2A617946FB3}" destId="{83A8BB9E-BC74-4125-A670-17137DCFDB00}" srcOrd="0" destOrd="0" presId="urn:microsoft.com/office/officeart/2005/8/layout/hProcess7"/>
    <dgm:cxn modelId="{E7D2CDF6-8E20-426D-AAE2-06F2EDB028A0}" srcId="{9D6266E5-4581-477D-A2AA-74B4EDC364CD}" destId="{F00BF074-FBA1-4366-BF88-FC8BCD3E139B}" srcOrd="1" destOrd="0" parTransId="{0F5A32BE-AE94-47A8-8174-7254DFA7C710}" sibTransId="{5EAEFE7E-5EC3-43A0-B51A-4E449ED5D5B9}"/>
    <dgm:cxn modelId="{A93A621E-45BA-4D4B-A52F-993873AE1AD6}" type="presOf" srcId="{DD803859-6E47-4BBB-8A02-F781CE87A586}" destId="{4A2B6BD8-C4AB-414F-88BC-C68AC66639D4}" srcOrd="0" destOrd="2" presId="urn:microsoft.com/office/officeart/2005/8/layout/hProcess7"/>
    <dgm:cxn modelId="{6456AF45-06D1-473B-BF29-7F86C0CFDF75}" srcId="{F00BF074-FBA1-4366-BF88-FC8BCD3E139B}" destId="{DD803859-6E47-4BBB-8A02-F781CE87A586}" srcOrd="2" destOrd="0" parTransId="{48D5EA5C-EA3F-4FDB-B2B5-A08460BF7980}" sibTransId="{6E8BAFB3-6BB6-409C-9B3E-398243479FA8}"/>
    <dgm:cxn modelId="{C5EEB3D1-4223-45E4-992F-D870AA7615E4}" type="presOf" srcId="{BEBC2D67-0044-403F-8361-AEFED7CD563D}" destId="{193CFF4D-0B3B-49A7-89E0-EAC3CEF125A9}" srcOrd="0" destOrd="0" presId="urn:microsoft.com/office/officeart/2005/8/layout/hProcess7"/>
    <dgm:cxn modelId="{7763BB31-D3CF-484C-BCA5-61E05D06991C}" srcId="{F00BF074-FBA1-4366-BF88-FC8BCD3E139B}" destId="{5FCCD744-58C2-4312-841D-C0FBFAEDCF70}" srcOrd="1" destOrd="0" parTransId="{C0DEB603-554D-46FB-94D6-10E962C29801}" sibTransId="{885A1F51-ADD0-42DD-BAA5-B670B5DEB0F7}"/>
    <dgm:cxn modelId="{4162D47E-A87D-4920-A39B-7F694EAFC509}" srcId="{F00BF074-FBA1-4366-BF88-FC8BCD3E139B}" destId="{3B20E9EC-CD59-4B8C-9534-0A2982EF7CBF}" srcOrd="0" destOrd="0" parTransId="{3809D8B7-7734-4584-959E-F1B96D281A6D}" sibTransId="{0AE66CD4-5DF6-4706-96CF-631883574E64}"/>
    <dgm:cxn modelId="{0560B341-0A85-419F-80CE-0B0720ADD056}" srcId="{9D6266E5-4581-477D-A2AA-74B4EDC364CD}" destId="{98732A8F-70AE-4116-AB07-A2A617946FB3}" srcOrd="2" destOrd="0" parTransId="{228B2FA9-E52D-42C8-8003-7A3CA9ECD04B}" sibTransId="{0E21488D-7564-4136-AEC1-90E9363442EA}"/>
    <dgm:cxn modelId="{BBEDC6C6-43C0-4428-890D-E4F15641CADE}" type="presOf" srcId="{A1B96095-1280-4E2B-A2E0-2A71766AFEC4}" destId="{65202E2D-6F5C-468F-9F29-325F492AF4C7}" srcOrd="0" destOrd="0" presId="urn:microsoft.com/office/officeart/2005/8/layout/hProcess7"/>
    <dgm:cxn modelId="{0B70FF1E-21D6-4F88-B16C-1C615AB55C82}" type="presOf" srcId="{3B20E9EC-CD59-4B8C-9534-0A2982EF7CBF}" destId="{4A2B6BD8-C4AB-414F-88BC-C68AC66639D4}" srcOrd="0" destOrd="0" presId="urn:microsoft.com/office/officeart/2005/8/layout/hProcess7"/>
    <dgm:cxn modelId="{7B67D6DF-77C2-4B5F-9A32-5DB1DD9923B4}" srcId="{2A3A48DE-BC2D-4AA3-839B-A51E26F43719}" destId="{BEBC2D67-0044-403F-8361-AEFED7CD563D}" srcOrd="0" destOrd="0" parTransId="{2933EEDD-6C51-4819-9A59-B14A0E87024B}" sibTransId="{8FBD8AFE-F14A-42CD-86DD-68D0438787DC}"/>
    <dgm:cxn modelId="{9732DB6A-4FFD-49AE-BDD3-D9FFBEB30D44}" type="presOf" srcId="{5FCCD744-58C2-4312-841D-C0FBFAEDCF70}" destId="{4A2B6BD8-C4AB-414F-88BC-C68AC66639D4}" srcOrd="0" destOrd="1" presId="urn:microsoft.com/office/officeart/2005/8/layout/hProcess7"/>
    <dgm:cxn modelId="{657B5B38-775E-43AC-B114-1F14EBE6BC80}" srcId="{2A3A48DE-BC2D-4AA3-839B-A51E26F43719}" destId="{CBB72F6A-25F0-4FCF-A613-0E15D358114E}" srcOrd="1" destOrd="0" parTransId="{48A5538D-AB7C-4AF7-9E1A-96CB1F71320F}" sibTransId="{BB925377-BAC1-4AA2-9A8C-78D0727681E1}"/>
    <dgm:cxn modelId="{3731EEF8-A269-4F97-B851-26E7F7FAC54A}" srcId="{9D6266E5-4581-477D-A2AA-74B4EDC364CD}" destId="{2A3A48DE-BC2D-4AA3-839B-A51E26F43719}" srcOrd="0" destOrd="0" parTransId="{2C7E90D3-6BE2-4E21-9E57-1CFD673DBB76}" sibTransId="{420FAFF7-3F0C-4ED4-9A60-CC77D1934B6C}"/>
    <dgm:cxn modelId="{F897ED57-5418-46B9-851D-9D889E7D9A1B}" type="presOf" srcId="{2A3A48DE-BC2D-4AA3-839B-A51E26F43719}" destId="{E5D10AE0-41E5-49D2-BCA8-DBD6FC3CF21E}" srcOrd="1" destOrd="0" presId="urn:microsoft.com/office/officeart/2005/8/layout/hProcess7"/>
    <dgm:cxn modelId="{A01B0C2D-299F-4AB1-8FCE-0DD7A6F625F4}" type="presOf" srcId="{F00BF074-FBA1-4366-BF88-FC8BCD3E139B}" destId="{96E2375B-A73C-4091-B843-A062AA5763E6}" srcOrd="1" destOrd="0" presId="urn:microsoft.com/office/officeart/2005/8/layout/hProcess7"/>
    <dgm:cxn modelId="{601870F8-8E2E-4DD7-8C15-7957915E87E8}" type="presOf" srcId="{2A3A48DE-BC2D-4AA3-839B-A51E26F43719}" destId="{033AB568-CD8B-4D0D-B0AF-02656DAE559C}" srcOrd="0" destOrd="0" presId="urn:microsoft.com/office/officeart/2005/8/layout/hProcess7"/>
    <dgm:cxn modelId="{57F12128-F174-4EEE-B835-92A1F5EB0DAD}" type="presOf" srcId="{98732A8F-70AE-4116-AB07-A2A617946FB3}" destId="{FD7BC00E-9710-4DEF-8C5A-9F975138C571}" srcOrd="1" destOrd="0" presId="urn:microsoft.com/office/officeart/2005/8/layout/hProcess7"/>
    <dgm:cxn modelId="{D9B85E47-C59A-47EE-AB6E-347AD32A255D}" type="presOf" srcId="{CBB72F6A-25F0-4FCF-A613-0E15D358114E}" destId="{193CFF4D-0B3B-49A7-89E0-EAC3CEF125A9}" srcOrd="0" destOrd="1" presId="urn:microsoft.com/office/officeart/2005/8/layout/hProcess7"/>
    <dgm:cxn modelId="{135F4911-3D68-43A5-949E-FA9241B525BD}" type="presOf" srcId="{9D6266E5-4581-477D-A2AA-74B4EDC364CD}" destId="{066A7A08-B147-41A8-B674-3C64EAFF6956}" srcOrd="0" destOrd="0" presId="urn:microsoft.com/office/officeart/2005/8/layout/hProcess7"/>
    <dgm:cxn modelId="{82AA44E6-EC03-4E26-BDD1-65D181784FF7}" type="presParOf" srcId="{066A7A08-B147-41A8-B674-3C64EAFF6956}" destId="{031AE1DE-B319-4C40-8020-431F4E892CA2}" srcOrd="0" destOrd="0" presId="urn:microsoft.com/office/officeart/2005/8/layout/hProcess7"/>
    <dgm:cxn modelId="{3A8742B6-0C67-4BAC-9B43-C7C1DB2BE418}" type="presParOf" srcId="{031AE1DE-B319-4C40-8020-431F4E892CA2}" destId="{033AB568-CD8B-4D0D-B0AF-02656DAE559C}" srcOrd="0" destOrd="0" presId="urn:microsoft.com/office/officeart/2005/8/layout/hProcess7"/>
    <dgm:cxn modelId="{DB5386FA-E04B-4693-86D6-E88D46B5D8E0}" type="presParOf" srcId="{031AE1DE-B319-4C40-8020-431F4E892CA2}" destId="{E5D10AE0-41E5-49D2-BCA8-DBD6FC3CF21E}" srcOrd="1" destOrd="0" presId="urn:microsoft.com/office/officeart/2005/8/layout/hProcess7"/>
    <dgm:cxn modelId="{F2A8A8FF-B04D-4A92-B4F7-9ADB4387D976}" type="presParOf" srcId="{031AE1DE-B319-4C40-8020-431F4E892CA2}" destId="{193CFF4D-0B3B-49A7-89E0-EAC3CEF125A9}" srcOrd="2" destOrd="0" presId="urn:microsoft.com/office/officeart/2005/8/layout/hProcess7"/>
    <dgm:cxn modelId="{B07BC37F-69A9-4310-8349-F1D4C3618E70}" type="presParOf" srcId="{066A7A08-B147-41A8-B674-3C64EAFF6956}" destId="{2249B5F6-9D00-4240-8181-780CC6719E8C}" srcOrd="1" destOrd="0" presId="urn:microsoft.com/office/officeart/2005/8/layout/hProcess7"/>
    <dgm:cxn modelId="{9CD3C820-4EBC-4CCB-BFD9-B19FFA80481F}" type="presParOf" srcId="{066A7A08-B147-41A8-B674-3C64EAFF6956}" destId="{1C11DE99-E14A-44DF-B859-82F0A7ABEAB3}" srcOrd="2" destOrd="0" presId="urn:microsoft.com/office/officeart/2005/8/layout/hProcess7"/>
    <dgm:cxn modelId="{A3ABDE6C-8CF5-41F2-A255-2110EB851931}" type="presParOf" srcId="{1C11DE99-E14A-44DF-B859-82F0A7ABEAB3}" destId="{3AB8B518-8AD4-4B0C-94BE-234528DCC083}" srcOrd="0" destOrd="0" presId="urn:microsoft.com/office/officeart/2005/8/layout/hProcess7"/>
    <dgm:cxn modelId="{0D599027-653C-4B46-AE2E-042446484A20}" type="presParOf" srcId="{1C11DE99-E14A-44DF-B859-82F0A7ABEAB3}" destId="{CEBD0FB6-0DAD-4CC2-AEF2-8DA21DE442C9}" srcOrd="1" destOrd="0" presId="urn:microsoft.com/office/officeart/2005/8/layout/hProcess7"/>
    <dgm:cxn modelId="{1E732169-A176-4693-9C15-A9973366D99D}" type="presParOf" srcId="{1C11DE99-E14A-44DF-B859-82F0A7ABEAB3}" destId="{BD67D2DB-00CD-40DB-ABEB-F5DCF0AAFDB9}" srcOrd="2" destOrd="0" presId="urn:microsoft.com/office/officeart/2005/8/layout/hProcess7"/>
    <dgm:cxn modelId="{F89B5B1E-D578-4704-9736-8DF77026A896}" type="presParOf" srcId="{066A7A08-B147-41A8-B674-3C64EAFF6956}" destId="{7EFFEA85-56AB-4518-9C07-0C4C62D7C2A6}" srcOrd="3" destOrd="0" presId="urn:microsoft.com/office/officeart/2005/8/layout/hProcess7"/>
    <dgm:cxn modelId="{5F5CB057-92D0-48FA-B513-4FE47115DC47}" type="presParOf" srcId="{066A7A08-B147-41A8-B674-3C64EAFF6956}" destId="{119ACCF3-8E08-4BD8-8BCC-73046F38E10E}" srcOrd="4" destOrd="0" presId="urn:microsoft.com/office/officeart/2005/8/layout/hProcess7"/>
    <dgm:cxn modelId="{20AF9249-2CF6-44B6-BD74-D55A30E1034A}" type="presParOf" srcId="{119ACCF3-8E08-4BD8-8BCC-73046F38E10E}" destId="{390FF7B9-A6E1-44B7-A970-AF0B94BABCB8}" srcOrd="0" destOrd="0" presId="urn:microsoft.com/office/officeart/2005/8/layout/hProcess7"/>
    <dgm:cxn modelId="{BD1D5CF5-9984-4685-B733-CDA2427C2F0C}" type="presParOf" srcId="{119ACCF3-8E08-4BD8-8BCC-73046F38E10E}" destId="{96E2375B-A73C-4091-B843-A062AA5763E6}" srcOrd="1" destOrd="0" presId="urn:microsoft.com/office/officeart/2005/8/layout/hProcess7"/>
    <dgm:cxn modelId="{FAF10010-CDEB-4AB7-B979-53607108D7C8}" type="presParOf" srcId="{119ACCF3-8E08-4BD8-8BCC-73046F38E10E}" destId="{4A2B6BD8-C4AB-414F-88BC-C68AC66639D4}" srcOrd="2" destOrd="0" presId="urn:microsoft.com/office/officeart/2005/8/layout/hProcess7"/>
    <dgm:cxn modelId="{0FC4FEE2-B119-40A9-9A0A-604EBAE83EE1}" type="presParOf" srcId="{066A7A08-B147-41A8-B674-3C64EAFF6956}" destId="{283CAC5A-BCB2-4B38-A316-52D9E84C6881}" srcOrd="5" destOrd="0" presId="urn:microsoft.com/office/officeart/2005/8/layout/hProcess7"/>
    <dgm:cxn modelId="{F5304CA9-45A2-4A2E-B672-05518B82DF47}" type="presParOf" srcId="{066A7A08-B147-41A8-B674-3C64EAFF6956}" destId="{F5FE6994-4C6D-4F0E-BEAE-B0791F3880A5}" srcOrd="6" destOrd="0" presId="urn:microsoft.com/office/officeart/2005/8/layout/hProcess7"/>
    <dgm:cxn modelId="{79E832B6-8575-46EE-B9F6-DF9F2AAA70F0}" type="presParOf" srcId="{F5FE6994-4C6D-4F0E-BEAE-B0791F3880A5}" destId="{616A286D-7615-4CD8-8227-9175FE9A9BE9}" srcOrd="0" destOrd="0" presId="urn:microsoft.com/office/officeart/2005/8/layout/hProcess7"/>
    <dgm:cxn modelId="{99F4D62E-6EA9-4FA8-BB9C-71F11C29886F}" type="presParOf" srcId="{F5FE6994-4C6D-4F0E-BEAE-B0791F3880A5}" destId="{FA840382-D96A-4193-AEC2-D3E907FFDDE5}" srcOrd="1" destOrd="0" presId="urn:microsoft.com/office/officeart/2005/8/layout/hProcess7"/>
    <dgm:cxn modelId="{541E28EC-3D84-4070-BF53-0C3441646E3D}" type="presParOf" srcId="{F5FE6994-4C6D-4F0E-BEAE-B0791F3880A5}" destId="{79DAFE8A-FBF6-4FA6-9BAA-1ACC6FBB38F9}" srcOrd="2" destOrd="0" presId="urn:microsoft.com/office/officeart/2005/8/layout/hProcess7"/>
    <dgm:cxn modelId="{9A6E7956-7C52-4E25-8853-5D9BAE831D8E}" type="presParOf" srcId="{066A7A08-B147-41A8-B674-3C64EAFF6956}" destId="{3EA84812-FCCC-468A-B112-ACC0CF7D2359}" srcOrd="7" destOrd="0" presId="urn:microsoft.com/office/officeart/2005/8/layout/hProcess7"/>
    <dgm:cxn modelId="{416FFC3D-1A48-435D-A8BE-CABC149907BD}" type="presParOf" srcId="{066A7A08-B147-41A8-B674-3C64EAFF6956}" destId="{BB53F85D-079E-4BFD-A822-A6CE15687DAB}" srcOrd="8" destOrd="0" presId="urn:microsoft.com/office/officeart/2005/8/layout/hProcess7"/>
    <dgm:cxn modelId="{FFE17DE8-003A-4861-BF7B-574C6A21267E}" type="presParOf" srcId="{BB53F85D-079E-4BFD-A822-A6CE15687DAB}" destId="{83A8BB9E-BC74-4125-A670-17137DCFDB00}" srcOrd="0" destOrd="0" presId="urn:microsoft.com/office/officeart/2005/8/layout/hProcess7"/>
    <dgm:cxn modelId="{9B53A427-5821-4FAA-89CB-218D862B618E}" type="presParOf" srcId="{BB53F85D-079E-4BFD-A822-A6CE15687DAB}" destId="{FD7BC00E-9710-4DEF-8C5A-9F975138C571}" srcOrd="1" destOrd="0" presId="urn:microsoft.com/office/officeart/2005/8/layout/hProcess7"/>
    <dgm:cxn modelId="{5E97D938-9859-4AB0-B208-8B138B16F5BD}" type="presParOf" srcId="{BB53F85D-079E-4BFD-A822-A6CE15687DAB}" destId="{65202E2D-6F5C-468F-9F29-325F492AF4C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588FB-8A12-43AE-8A11-B617F027F1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A4A0D-1971-461E-9966-470E2827E96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Дзержинский филиал</a:t>
          </a:r>
          <a:endParaRPr lang="ru-RU"/>
        </a:p>
      </dgm:t>
    </dgm:pt>
    <dgm:pt modelId="{A541B535-8D3A-42C2-A5D3-754477F1AA99}" type="parTrans" cxnId="{F637EB77-ACF4-4ACA-BEA8-9FF9085A472F}">
      <dgm:prSet/>
      <dgm:spPr/>
      <dgm:t>
        <a:bodyPr/>
        <a:lstStyle/>
        <a:p>
          <a:endParaRPr lang="ru-RU"/>
        </a:p>
      </dgm:t>
    </dgm:pt>
    <dgm:pt modelId="{ECAC4F33-239F-4F00-9FD2-32263DE207D7}" type="sibTrans" cxnId="{F637EB77-ACF4-4ACA-BEA8-9FF9085A472F}">
      <dgm:prSet/>
      <dgm:spPr/>
      <dgm:t>
        <a:bodyPr/>
        <a:lstStyle/>
        <a:p>
          <a:endParaRPr lang="ru-RU"/>
        </a:p>
      </dgm:t>
    </dgm:pt>
    <dgm:pt modelId="{16385EDC-18E7-4B24-B14F-610068D897D5}">
      <dgm:prSet/>
      <dgm:spPr/>
      <dgm:t>
        <a:bodyPr/>
        <a:lstStyle/>
        <a:p>
          <a:pPr rtl="0"/>
          <a:r>
            <a:rPr lang="ru-RU" dirty="0" smtClean="0"/>
            <a:t>Каким образом соотносятся между собой крупные инвестиционные проекты и стратегическое планирование на уровне муниципальных образований?</a:t>
          </a:r>
          <a:endParaRPr lang="ru-RU" dirty="0"/>
        </a:p>
      </dgm:t>
    </dgm:pt>
    <dgm:pt modelId="{178242F2-6350-4FB0-8F1A-70B71E5AE0DB}" type="parTrans" cxnId="{327A3068-CF07-4482-B091-DC6972C81302}">
      <dgm:prSet/>
      <dgm:spPr/>
      <dgm:t>
        <a:bodyPr/>
        <a:lstStyle/>
        <a:p>
          <a:endParaRPr lang="ru-RU"/>
        </a:p>
      </dgm:t>
    </dgm:pt>
    <dgm:pt modelId="{F944C16B-4FDC-43F7-9878-C12327F5060A}" type="sibTrans" cxnId="{327A3068-CF07-4482-B091-DC6972C81302}">
      <dgm:prSet/>
      <dgm:spPr/>
      <dgm:t>
        <a:bodyPr/>
        <a:lstStyle/>
        <a:p>
          <a:endParaRPr lang="ru-RU"/>
        </a:p>
      </dgm:t>
    </dgm:pt>
    <dgm:pt modelId="{E80A76FD-6A2C-4F47-84D8-7DA79F78AEE9}">
      <dgm:prSet/>
      <dgm:spPr/>
      <dgm:t>
        <a:bodyPr/>
        <a:lstStyle/>
        <a:p>
          <a:pPr rtl="0"/>
          <a:r>
            <a:rPr lang="ru-RU" smtClean="0"/>
            <a:t>Что необходимо изменить в кадровой политике муниципального образования для повышения эффективности применения проектного подхода?</a:t>
          </a:r>
          <a:endParaRPr lang="ru-RU"/>
        </a:p>
      </dgm:t>
    </dgm:pt>
    <dgm:pt modelId="{6907D0F9-5EFE-466A-AE84-3E2FA3944976}" type="parTrans" cxnId="{69C2C77A-AF4E-4359-AFAE-143D1132EE58}">
      <dgm:prSet/>
      <dgm:spPr/>
      <dgm:t>
        <a:bodyPr/>
        <a:lstStyle/>
        <a:p>
          <a:endParaRPr lang="ru-RU"/>
        </a:p>
      </dgm:t>
    </dgm:pt>
    <dgm:pt modelId="{440A4F8B-9AFA-4662-9FF7-6501426343F3}" type="sibTrans" cxnId="{69C2C77A-AF4E-4359-AFAE-143D1132EE58}">
      <dgm:prSet/>
      <dgm:spPr/>
      <dgm:t>
        <a:bodyPr/>
        <a:lstStyle/>
        <a:p>
          <a:endParaRPr lang="ru-RU"/>
        </a:p>
      </dgm:t>
    </dgm:pt>
    <dgm:pt modelId="{DDAFB473-AE05-423B-AF92-0039B513A3F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Ивановский филиал</a:t>
          </a:r>
          <a:endParaRPr lang="ru-RU"/>
        </a:p>
      </dgm:t>
    </dgm:pt>
    <dgm:pt modelId="{A24A42BE-1A76-47FE-B1D7-78ADDC3C61E4}" type="parTrans" cxnId="{01A32DA8-F8EF-4ECB-85A0-88C1E27944B6}">
      <dgm:prSet/>
      <dgm:spPr/>
      <dgm:t>
        <a:bodyPr/>
        <a:lstStyle/>
        <a:p>
          <a:endParaRPr lang="ru-RU"/>
        </a:p>
      </dgm:t>
    </dgm:pt>
    <dgm:pt modelId="{857E0FD2-BF66-4748-8655-9B546E49E5D4}" type="sibTrans" cxnId="{01A32DA8-F8EF-4ECB-85A0-88C1E27944B6}">
      <dgm:prSet/>
      <dgm:spPr/>
      <dgm:t>
        <a:bodyPr/>
        <a:lstStyle/>
        <a:p>
          <a:endParaRPr lang="ru-RU"/>
        </a:p>
      </dgm:t>
    </dgm:pt>
    <dgm:pt modelId="{949BF68F-8DCE-4038-BA70-8D0B8C1DE75E}">
      <dgm:prSet/>
      <dgm:spPr/>
      <dgm:t>
        <a:bodyPr/>
        <a:lstStyle/>
        <a:p>
          <a:pPr rtl="0"/>
          <a:r>
            <a:rPr lang="ru-RU" smtClean="0"/>
            <a:t>Будут ли разработаны и утверждены единые методические рекомендации к квалификационным требованиям участников проектной деятельности в муниципальном образовании?</a:t>
          </a:r>
          <a:endParaRPr lang="ru-RU"/>
        </a:p>
      </dgm:t>
    </dgm:pt>
    <dgm:pt modelId="{023F5AC5-5426-4062-A7FB-1BFB7545C469}" type="parTrans" cxnId="{5C5E66B9-FEBC-42F8-83FE-93748571EE09}">
      <dgm:prSet/>
      <dgm:spPr/>
      <dgm:t>
        <a:bodyPr/>
        <a:lstStyle/>
        <a:p>
          <a:endParaRPr lang="ru-RU"/>
        </a:p>
      </dgm:t>
    </dgm:pt>
    <dgm:pt modelId="{7E639FDE-32D4-4898-928C-71E029BB95E1}" type="sibTrans" cxnId="{5C5E66B9-FEBC-42F8-83FE-93748571EE09}">
      <dgm:prSet/>
      <dgm:spPr/>
      <dgm:t>
        <a:bodyPr/>
        <a:lstStyle/>
        <a:p>
          <a:endParaRPr lang="ru-RU"/>
        </a:p>
      </dgm:t>
    </dgm:pt>
    <dgm:pt modelId="{843D37A9-051D-4E22-9AB7-978EAEEB117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Липецкий филиал</a:t>
          </a:r>
          <a:endParaRPr lang="ru-RU"/>
        </a:p>
      </dgm:t>
    </dgm:pt>
    <dgm:pt modelId="{EE8A2DCE-77EE-45AC-97D9-A228F460B224}" type="parTrans" cxnId="{A3BF3CC4-A7E7-4258-B4F5-F5C954F34B4B}">
      <dgm:prSet/>
      <dgm:spPr/>
      <dgm:t>
        <a:bodyPr/>
        <a:lstStyle/>
        <a:p>
          <a:endParaRPr lang="ru-RU"/>
        </a:p>
      </dgm:t>
    </dgm:pt>
    <dgm:pt modelId="{D39B614D-4BF0-438C-9952-1DB20D96F074}" type="sibTrans" cxnId="{A3BF3CC4-A7E7-4258-B4F5-F5C954F34B4B}">
      <dgm:prSet/>
      <dgm:spPr/>
      <dgm:t>
        <a:bodyPr/>
        <a:lstStyle/>
        <a:p>
          <a:endParaRPr lang="ru-RU"/>
        </a:p>
      </dgm:t>
    </dgm:pt>
    <dgm:pt modelId="{0064958A-84B6-48FD-871C-722EB8626248}">
      <dgm:prSet/>
      <dgm:spPr/>
      <dgm:t>
        <a:bodyPr/>
        <a:lstStyle/>
        <a:p>
          <a:pPr rtl="0"/>
          <a:r>
            <a:rPr lang="ru-RU" smtClean="0"/>
            <a:t>Сущность и содержание проектов, реализуемых на территории Российской Федерации</a:t>
          </a:r>
          <a:endParaRPr lang="ru-RU"/>
        </a:p>
      </dgm:t>
    </dgm:pt>
    <dgm:pt modelId="{463B2EA9-401B-4AA5-BD5D-6EC7E3B3BCB5}" type="parTrans" cxnId="{47454515-5922-43FA-9077-B2BAC701403B}">
      <dgm:prSet/>
      <dgm:spPr/>
      <dgm:t>
        <a:bodyPr/>
        <a:lstStyle/>
        <a:p>
          <a:endParaRPr lang="ru-RU"/>
        </a:p>
      </dgm:t>
    </dgm:pt>
    <dgm:pt modelId="{D1E5DD97-5702-401D-9D74-899C01B797E4}" type="sibTrans" cxnId="{47454515-5922-43FA-9077-B2BAC701403B}">
      <dgm:prSet/>
      <dgm:spPr/>
      <dgm:t>
        <a:bodyPr/>
        <a:lstStyle/>
        <a:p>
          <a:endParaRPr lang="ru-RU"/>
        </a:p>
      </dgm:t>
    </dgm:pt>
    <dgm:pt modelId="{DDADC902-ACC2-4E4B-A3BD-059D6E0DE2A1}">
      <dgm:prSet/>
      <dgm:spPr/>
      <dgm:t>
        <a:bodyPr/>
        <a:lstStyle/>
        <a:p>
          <a:pPr rtl="0"/>
          <a:r>
            <a:rPr lang="ru-RU" smtClean="0"/>
            <a:t>Этапы реализации проектного управления на примерах российских регионов</a:t>
          </a:r>
          <a:endParaRPr lang="ru-RU"/>
        </a:p>
      </dgm:t>
    </dgm:pt>
    <dgm:pt modelId="{42BE8D40-37F1-4049-A18C-F2455F95EF8F}" type="parTrans" cxnId="{C9095527-4939-4155-85D0-0E20C64A79BC}">
      <dgm:prSet/>
      <dgm:spPr/>
      <dgm:t>
        <a:bodyPr/>
        <a:lstStyle/>
        <a:p>
          <a:endParaRPr lang="ru-RU"/>
        </a:p>
      </dgm:t>
    </dgm:pt>
    <dgm:pt modelId="{8A315F50-8AAC-45B4-B0E5-4A561EDA8F43}" type="sibTrans" cxnId="{C9095527-4939-4155-85D0-0E20C64A79BC}">
      <dgm:prSet/>
      <dgm:spPr/>
      <dgm:t>
        <a:bodyPr/>
        <a:lstStyle/>
        <a:p>
          <a:endParaRPr lang="ru-RU"/>
        </a:p>
      </dgm:t>
    </dgm:pt>
    <dgm:pt modelId="{282379F4-3C68-4D14-8863-2F9A78C14F3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Тольяттинский филиал</a:t>
          </a:r>
          <a:endParaRPr lang="ru-RU"/>
        </a:p>
      </dgm:t>
    </dgm:pt>
    <dgm:pt modelId="{A0C5CA9A-2857-4475-AB5F-8A6B941E8B05}" type="parTrans" cxnId="{1C70B4B1-B873-4544-B49E-2834519B1C00}">
      <dgm:prSet/>
      <dgm:spPr/>
      <dgm:t>
        <a:bodyPr/>
        <a:lstStyle/>
        <a:p>
          <a:endParaRPr lang="ru-RU"/>
        </a:p>
      </dgm:t>
    </dgm:pt>
    <dgm:pt modelId="{1DD4AB07-113C-43D1-AE42-7C4DEF035CB3}" type="sibTrans" cxnId="{1C70B4B1-B873-4544-B49E-2834519B1C00}">
      <dgm:prSet/>
      <dgm:spPr/>
      <dgm:t>
        <a:bodyPr/>
        <a:lstStyle/>
        <a:p>
          <a:endParaRPr lang="ru-RU"/>
        </a:p>
      </dgm:t>
    </dgm:pt>
    <dgm:pt modelId="{A7BDBB50-5A3B-4688-B280-C965BB344EB3}">
      <dgm:prSet/>
      <dgm:spPr/>
      <dgm:t>
        <a:bodyPr/>
        <a:lstStyle/>
        <a:p>
          <a:pPr rtl="0"/>
          <a:r>
            <a:rPr lang="ru-RU" dirty="0" smtClean="0"/>
            <a:t>Есть ли примеры масштабного проектного управления затрагивающие, например, бюджеты разных уровней и каков их результат?</a:t>
          </a:r>
          <a:endParaRPr lang="ru-RU" dirty="0"/>
        </a:p>
      </dgm:t>
    </dgm:pt>
    <dgm:pt modelId="{DD2332CA-5309-4668-90D6-210C0782D99F}" type="parTrans" cxnId="{139869EA-3C00-4EF9-9BAC-50384228CC07}">
      <dgm:prSet/>
      <dgm:spPr/>
      <dgm:t>
        <a:bodyPr/>
        <a:lstStyle/>
        <a:p>
          <a:endParaRPr lang="ru-RU"/>
        </a:p>
      </dgm:t>
    </dgm:pt>
    <dgm:pt modelId="{46914BAD-304B-497C-8A66-B6F0F7D88113}" type="sibTrans" cxnId="{139869EA-3C00-4EF9-9BAC-50384228CC07}">
      <dgm:prSet/>
      <dgm:spPr/>
      <dgm:t>
        <a:bodyPr/>
        <a:lstStyle/>
        <a:p>
          <a:endParaRPr lang="ru-RU"/>
        </a:p>
      </dgm:t>
    </dgm:pt>
    <dgm:pt modelId="{D4B83163-C929-4FF9-8072-BB84341D6A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Воронежский филиал</a:t>
          </a:r>
          <a:endParaRPr lang="ru-RU" dirty="0"/>
        </a:p>
      </dgm:t>
    </dgm:pt>
    <dgm:pt modelId="{E34280EE-FB85-42D8-A0F6-E8882817026A}" type="parTrans" cxnId="{7FCA6D80-8BA0-42B3-9563-C58E15487989}">
      <dgm:prSet/>
      <dgm:spPr/>
      <dgm:t>
        <a:bodyPr/>
        <a:lstStyle/>
        <a:p>
          <a:endParaRPr lang="ru-RU"/>
        </a:p>
      </dgm:t>
    </dgm:pt>
    <dgm:pt modelId="{1C1FBD1E-193B-494D-AEDD-FA6E64FBA728}" type="sibTrans" cxnId="{7FCA6D80-8BA0-42B3-9563-C58E15487989}">
      <dgm:prSet/>
      <dgm:spPr/>
      <dgm:t>
        <a:bodyPr/>
        <a:lstStyle/>
        <a:p>
          <a:endParaRPr lang="ru-RU"/>
        </a:p>
      </dgm:t>
    </dgm:pt>
    <dgm:pt modelId="{23A4C706-525C-48F3-98E5-646ADA16793E}">
      <dgm:prSet/>
      <dgm:spPr/>
      <dgm:t>
        <a:bodyPr/>
        <a:lstStyle/>
        <a:p>
          <a:pPr rtl="0"/>
          <a:r>
            <a:rPr lang="ru-RU" dirty="0" smtClean="0"/>
            <a:t>.Какие преимущества и результаты от реализации проектного управления на пилотных площадках регионов Российской Федерации достигнуты с периода 2010-2017 года?</a:t>
          </a:r>
          <a:endParaRPr lang="ru-RU" dirty="0"/>
        </a:p>
      </dgm:t>
    </dgm:pt>
    <dgm:pt modelId="{600B87FE-46BC-4021-8B3A-55DF00FB0AFC}" type="parTrans" cxnId="{B8BF2BD5-E1D3-4F46-BA49-3506053AD1F2}">
      <dgm:prSet/>
      <dgm:spPr/>
      <dgm:t>
        <a:bodyPr/>
        <a:lstStyle/>
        <a:p>
          <a:endParaRPr lang="ru-RU"/>
        </a:p>
      </dgm:t>
    </dgm:pt>
    <dgm:pt modelId="{5279F74A-B695-4E73-A8AF-B02E5095BDE1}" type="sibTrans" cxnId="{B8BF2BD5-E1D3-4F46-BA49-3506053AD1F2}">
      <dgm:prSet/>
      <dgm:spPr/>
      <dgm:t>
        <a:bodyPr/>
        <a:lstStyle/>
        <a:p>
          <a:endParaRPr lang="ru-RU"/>
        </a:p>
      </dgm:t>
    </dgm:pt>
    <dgm:pt modelId="{E913B880-26AD-42AB-B11E-EA83FDB7EAF3}">
      <dgm:prSet/>
      <dgm:spPr/>
      <dgm:t>
        <a:bodyPr/>
        <a:lstStyle/>
        <a:p>
          <a:pPr rtl="0"/>
          <a:r>
            <a:rPr lang="ru-RU" dirty="0" smtClean="0"/>
            <a:t>Приведите пример лучшей практики внедрения Проектного метода на уровне муниципалитетов</a:t>
          </a:r>
          <a:endParaRPr lang="ru-RU" dirty="0"/>
        </a:p>
      </dgm:t>
    </dgm:pt>
    <dgm:pt modelId="{917F3624-4F49-489D-93F6-6F1138DF63D9}" type="parTrans" cxnId="{40617672-ADB1-45AA-9210-65806CF4E2F1}">
      <dgm:prSet/>
      <dgm:spPr/>
      <dgm:t>
        <a:bodyPr/>
        <a:lstStyle/>
        <a:p>
          <a:endParaRPr lang="ru-RU"/>
        </a:p>
      </dgm:t>
    </dgm:pt>
    <dgm:pt modelId="{0E444FC2-331A-45FF-AE9C-D37540CDDCC8}" type="sibTrans" cxnId="{40617672-ADB1-45AA-9210-65806CF4E2F1}">
      <dgm:prSet/>
      <dgm:spPr/>
      <dgm:t>
        <a:bodyPr/>
        <a:lstStyle/>
        <a:p>
          <a:endParaRPr lang="ru-RU"/>
        </a:p>
      </dgm:t>
    </dgm:pt>
    <dgm:pt modelId="{4B0F8840-F460-475E-AD2B-154D468DF565}">
      <dgm:prSet/>
      <dgm:spPr/>
      <dgm:t>
        <a:bodyPr/>
        <a:lstStyle/>
        <a:p>
          <a:pPr rtl="0"/>
          <a:r>
            <a:rPr lang="ru-RU" dirty="0" smtClean="0"/>
            <a:t>Предполагается ли разработка методических документов по мотивированию муниципальных служащих к участию в результативной работе в проектах?</a:t>
          </a:r>
          <a:endParaRPr lang="ru-RU" dirty="0"/>
        </a:p>
      </dgm:t>
    </dgm:pt>
    <dgm:pt modelId="{119C16F3-0C3A-4C72-BCAA-8EDA2324ED8C}" type="parTrans" cxnId="{EF462F3B-356A-465A-A728-A4A144877B02}">
      <dgm:prSet/>
      <dgm:spPr/>
      <dgm:t>
        <a:bodyPr/>
        <a:lstStyle/>
        <a:p>
          <a:endParaRPr lang="ru-RU"/>
        </a:p>
      </dgm:t>
    </dgm:pt>
    <dgm:pt modelId="{ED3AC137-792D-495D-AB3C-0E2CBB6BFF08}" type="sibTrans" cxnId="{EF462F3B-356A-465A-A728-A4A144877B02}">
      <dgm:prSet/>
      <dgm:spPr/>
      <dgm:t>
        <a:bodyPr/>
        <a:lstStyle/>
        <a:p>
          <a:endParaRPr lang="ru-RU"/>
        </a:p>
      </dgm:t>
    </dgm:pt>
    <dgm:pt modelId="{B494CE3C-38E3-4978-BA57-2850D8E6DBC9}" type="pres">
      <dgm:prSet presAssocID="{070588FB-8A12-43AE-8A11-B617F027F14F}" presName="linearFlow" presStyleCnt="0">
        <dgm:presLayoutVars>
          <dgm:dir/>
          <dgm:animLvl val="lvl"/>
          <dgm:resizeHandles val="exact"/>
        </dgm:presLayoutVars>
      </dgm:prSet>
      <dgm:spPr/>
    </dgm:pt>
    <dgm:pt modelId="{C0B2E6F3-0E0C-4BCC-9D5E-615DF78D13FA}" type="pres">
      <dgm:prSet presAssocID="{E34A4A0D-1971-461E-9966-470E2827E962}" presName="composite" presStyleCnt="0"/>
      <dgm:spPr/>
    </dgm:pt>
    <dgm:pt modelId="{B8B3F697-CBC1-490C-8335-371025779DB4}" type="pres">
      <dgm:prSet presAssocID="{E34A4A0D-1971-461E-9966-470E2827E96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2D0EEA6-C1C3-4D4E-9544-5F58112129C3}" type="pres">
      <dgm:prSet presAssocID="{E34A4A0D-1971-461E-9966-470E2827E962}" presName="descendantText" presStyleLbl="alignAcc1" presStyleIdx="0" presStyleCnt="5">
        <dgm:presLayoutVars>
          <dgm:bulletEnabled val="1"/>
        </dgm:presLayoutVars>
      </dgm:prSet>
      <dgm:spPr/>
    </dgm:pt>
    <dgm:pt modelId="{DFD39EC5-342A-4D75-81F5-0EE3E5942601}" type="pres">
      <dgm:prSet presAssocID="{ECAC4F33-239F-4F00-9FD2-32263DE207D7}" presName="sp" presStyleCnt="0"/>
      <dgm:spPr/>
    </dgm:pt>
    <dgm:pt modelId="{040278AF-940C-486A-8910-9E3D5E88CB07}" type="pres">
      <dgm:prSet presAssocID="{DDAFB473-AE05-423B-AF92-0039B513A3F4}" presName="composite" presStyleCnt="0"/>
      <dgm:spPr/>
    </dgm:pt>
    <dgm:pt modelId="{52247734-265A-4525-9224-9A7604AD7597}" type="pres">
      <dgm:prSet presAssocID="{DDAFB473-AE05-423B-AF92-0039B513A3F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F459B27-B0DA-40C9-B6F7-97472884D1A3}" type="pres">
      <dgm:prSet presAssocID="{DDAFB473-AE05-423B-AF92-0039B513A3F4}" presName="descendantText" presStyleLbl="alignAcc1" presStyleIdx="1" presStyleCnt="5">
        <dgm:presLayoutVars>
          <dgm:bulletEnabled val="1"/>
        </dgm:presLayoutVars>
      </dgm:prSet>
      <dgm:spPr/>
    </dgm:pt>
    <dgm:pt modelId="{BE1DCF4B-1A3A-45E7-A56B-80714FD53C50}" type="pres">
      <dgm:prSet presAssocID="{857E0FD2-BF66-4748-8655-9B546E49E5D4}" presName="sp" presStyleCnt="0"/>
      <dgm:spPr/>
    </dgm:pt>
    <dgm:pt modelId="{29EE0528-4FED-42DD-B613-54A89F6690D1}" type="pres">
      <dgm:prSet presAssocID="{843D37A9-051D-4E22-9AB7-978EAEEB117C}" presName="composite" presStyleCnt="0"/>
      <dgm:spPr/>
    </dgm:pt>
    <dgm:pt modelId="{5AE814A9-A9D2-4813-B138-09A5E86546C3}" type="pres">
      <dgm:prSet presAssocID="{843D37A9-051D-4E22-9AB7-978EAEEB117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45DCBB4-8A48-4D2D-9886-5C3F1AD08180}" type="pres">
      <dgm:prSet presAssocID="{843D37A9-051D-4E22-9AB7-978EAEEB117C}" presName="descendantText" presStyleLbl="alignAcc1" presStyleIdx="2" presStyleCnt="5">
        <dgm:presLayoutVars>
          <dgm:bulletEnabled val="1"/>
        </dgm:presLayoutVars>
      </dgm:prSet>
      <dgm:spPr/>
    </dgm:pt>
    <dgm:pt modelId="{2530A2EF-247D-4624-9891-FEF5B29FAA83}" type="pres">
      <dgm:prSet presAssocID="{D39B614D-4BF0-438C-9952-1DB20D96F074}" presName="sp" presStyleCnt="0"/>
      <dgm:spPr/>
    </dgm:pt>
    <dgm:pt modelId="{C87528DA-096E-4F1A-87C2-8453A3042C54}" type="pres">
      <dgm:prSet presAssocID="{282379F4-3C68-4D14-8863-2F9A78C14F37}" presName="composite" presStyleCnt="0"/>
      <dgm:spPr/>
    </dgm:pt>
    <dgm:pt modelId="{D1796D9A-D08F-4B38-B931-043D0FCA17ED}" type="pres">
      <dgm:prSet presAssocID="{282379F4-3C68-4D14-8863-2F9A78C14F3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48EB9BB-F4ED-47DE-B7A7-FB42B659F53E}" type="pres">
      <dgm:prSet presAssocID="{282379F4-3C68-4D14-8863-2F9A78C14F3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DE649-8186-4F76-A250-8DF8F0EE5CB7}" type="pres">
      <dgm:prSet presAssocID="{1DD4AB07-113C-43D1-AE42-7C4DEF035CB3}" presName="sp" presStyleCnt="0"/>
      <dgm:spPr/>
    </dgm:pt>
    <dgm:pt modelId="{DF3103FA-7291-441E-8E40-945FE8DFCFE5}" type="pres">
      <dgm:prSet presAssocID="{D4B83163-C929-4FF9-8072-BB84341D6A0F}" presName="composite" presStyleCnt="0"/>
      <dgm:spPr/>
    </dgm:pt>
    <dgm:pt modelId="{BC7B527D-CAEB-497C-92F7-F01598ACD37C}" type="pres">
      <dgm:prSet presAssocID="{D4B83163-C929-4FF9-8072-BB84341D6A0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B79E16E-DF10-4689-B606-A7907B618898}" type="pres">
      <dgm:prSet presAssocID="{D4B83163-C929-4FF9-8072-BB84341D6A0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54515-5922-43FA-9077-B2BAC701403B}" srcId="{843D37A9-051D-4E22-9AB7-978EAEEB117C}" destId="{0064958A-84B6-48FD-871C-722EB8626248}" srcOrd="0" destOrd="0" parTransId="{463B2EA9-401B-4AA5-BD5D-6EC7E3B3BCB5}" sibTransId="{D1E5DD97-5702-401D-9D74-899C01B797E4}"/>
    <dgm:cxn modelId="{F94751FC-9141-40EB-85AE-86FA69A03641}" type="presOf" srcId="{070588FB-8A12-43AE-8A11-B617F027F14F}" destId="{B494CE3C-38E3-4978-BA57-2850D8E6DBC9}" srcOrd="0" destOrd="0" presId="urn:microsoft.com/office/officeart/2005/8/layout/chevron2"/>
    <dgm:cxn modelId="{7FCA6D80-8BA0-42B3-9563-C58E15487989}" srcId="{070588FB-8A12-43AE-8A11-B617F027F14F}" destId="{D4B83163-C929-4FF9-8072-BB84341D6A0F}" srcOrd="4" destOrd="0" parTransId="{E34280EE-FB85-42D8-A0F6-E8882817026A}" sibTransId="{1C1FBD1E-193B-494D-AEDD-FA6E64FBA728}"/>
    <dgm:cxn modelId="{1C70B4B1-B873-4544-B49E-2834519B1C00}" srcId="{070588FB-8A12-43AE-8A11-B617F027F14F}" destId="{282379F4-3C68-4D14-8863-2F9A78C14F37}" srcOrd="3" destOrd="0" parTransId="{A0C5CA9A-2857-4475-AB5F-8A6B941E8B05}" sibTransId="{1DD4AB07-113C-43D1-AE42-7C4DEF035CB3}"/>
    <dgm:cxn modelId="{0582DD78-EA12-4EFA-A6FD-D64414FBCB07}" type="presOf" srcId="{E913B880-26AD-42AB-B11E-EA83FDB7EAF3}" destId="{148EB9BB-F4ED-47DE-B7A7-FB42B659F53E}" srcOrd="0" destOrd="1" presId="urn:microsoft.com/office/officeart/2005/8/layout/chevron2"/>
    <dgm:cxn modelId="{8E5F8527-3621-4449-AAD2-C56ACA604BAB}" type="presOf" srcId="{949BF68F-8DCE-4038-BA70-8D0B8C1DE75E}" destId="{3F459B27-B0DA-40C9-B6F7-97472884D1A3}" srcOrd="0" destOrd="0" presId="urn:microsoft.com/office/officeart/2005/8/layout/chevron2"/>
    <dgm:cxn modelId="{4A2E5982-FF4A-4AA4-B25E-9AA4FE040617}" type="presOf" srcId="{282379F4-3C68-4D14-8863-2F9A78C14F37}" destId="{D1796D9A-D08F-4B38-B931-043D0FCA17ED}" srcOrd="0" destOrd="0" presId="urn:microsoft.com/office/officeart/2005/8/layout/chevron2"/>
    <dgm:cxn modelId="{AA1AD3F1-DCC3-4884-90BB-B766AA7DE5D3}" type="presOf" srcId="{D4B83163-C929-4FF9-8072-BB84341D6A0F}" destId="{BC7B527D-CAEB-497C-92F7-F01598ACD37C}" srcOrd="0" destOrd="0" presId="urn:microsoft.com/office/officeart/2005/8/layout/chevron2"/>
    <dgm:cxn modelId="{69C2C77A-AF4E-4359-AFAE-143D1132EE58}" srcId="{E34A4A0D-1971-461E-9966-470E2827E962}" destId="{E80A76FD-6A2C-4F47-84D8-7DA79F78AEE9}" srcOrd="1" destOrd="0" parTransId="{6907D0F9-5EFE-466A-AE84-3E2FA3944976}" sibTransId="{440A4F8B-9AFA-4662-9FF7-6501426343F3}"/>
    <dgm:cxn modelId="{F637EB77-ACF4-4ACA-BEA8-9FF9085A472F}" srcId="{070588FB-8A12-43AE-8A11-B617F027F14F}" destId="{E34A4A0D-1971-461E-9966-470E2827E962}" srcOrd="0" destOrd="0" parTransId="{A541B535-8D3A-42C2-A5D3-754477F1AA99}" sibTransId="{ECAC4F33-239F-4F00-9FD2-32263DE207D7}"/>
    <dgm:cxn modelId="{89FF81B1-51C5-4873-8995-900D1275472F}" type="presOf" srcId="{A7BDBB50-5A3B-4688-B280-C965BB344EB3}" destId="{148EB9BB-F4ED-47DE-B7A7-FB42B659F53E}" srcOrd="0" destOrd="0" presId="urn:microsoft.com/office/officeart/2005/8/layout/chevron2"/>
    <dgm:cxn modelId="{A3BF3CC4-A7E7-4258-B4F5-F5C954F34B4B}" srcId="{070588FB-8A12-43AE-8A11-B617F027F14F}" destId="{843D37A9-051D-4E22-9AB7-978EAEEB117C}" srcOrd="2" destOrd="0" parTransId="{EE8A2DCE-77EE-45AC-97D9-A228F460B224}" sibTransId="{D39B614D-4BF0-438C-9952-1DB20D96F074}"/>
    <dgm:cxn modelId="{CBFC8ECA-DE96-4C72-AC40-22CCA0D4569C}" type="presOf" srcId="{0064958A-84B6-48FD-871C-722EB8626248}" destId="{C45DCBB4-8A48-4D2D-9886-5C3F1AD08180}" srcOrd="0" destOrd="0" presId="urn:microsoft.com/office/officeart/2005/8/layout/chevron2"/>
    <dgm:cxn modelId="{01A32DA8-F8EF-4ECB-85A0-88C1E27944B6}" srcId="{070588FB-8A12-43AE-8A11-B617F027F14F}" destId="{DDAFB473-AE05-423B-AF92-0039B513A3F4}" srcOrd="1" destOrd="0" parTransId="{A24A42BE-1A76-47FE-B1D7-78ADDC3C61E4}" sibTransId="{857E0FD2-BF66-4748-8655-9B546E49E5D4}"/>
    <dgm:cxn modelId="{BEBD4C52-6D72-4EF4-A4D2-F8874161B071}" type="presOf" srcId="{E80A76FD-6A2C-4F47-84D8-7DA79F78AEE9}" destId="{52D0EEA6-C1C3-4D4E-9544-5F58112129C3}" srcOrd="0" destOrd="1" presId="urn:microsoft.com/office/officeart/2005/8/layout/chevron2"/>
    <dgm:cxn modelId="{40673D80-111B-4045-9AD6-32D9AD6C274D}" type="presOf" srcId="{23A4C706-525C-48F3-98E5-646ADA16793E}" destId="{AB79E16E-DF10-4689-B606-A7907B618898}" srcOrd="0" destOrd="0" presId="urn:microsoft.com/office/officeart/2005/8/layout/chevron2"/>
    <dgm:cxn modelId="{B8BF2BD5-E1D3-4F46-BA49-3506053AD1F2}" srcId="{D4B83163-C929-4FF9-8072-BB84341D6A0F}" destId="{23A4C706-525C-48F3-98E5-646ADA16793E}" srcOrd="0" destOrd="0" parTransId="{600B87FE-46BC-4021-8B3A-55DF00FB0AFC}" sibTransId="{5279F74A-B695-4E73-A8AF-B02E5095BDE1}"/>
    <dgm:cxn modelId="{20CFB2C4-453A-423A-A360-53FEB7D67BFA}" type="presOf" srcId="{16385EDC-18E7-4B24-B14F-610068D897D5}" destId="{52D0EEA6-C1C3-4D4E-9544-5F58112129C3}" srcOrd="0" destOrd="0" presId="urn:microsoft.com/office/officeart/2005/8/layout/chevron2"/>
    <dgm:cxn modelId="{40617672-ADB1-45AA-9210-65806CF4E2F1}" srcId="{282379F4-3C68-4D14-8863-2F9A78C14F37}" destId="{E913B880-26AD-42AB-B11E-EA83FDB7EAF3}" srcOrd="1" destOrd="0" parTransId="{917F3624-4F49-489D-93F6-6F1138DF63D9}" sibTransId="{0E444FC2-331A-45FF-AE9C-D37540CDDCC8}"/>
    <dgm:cxn modelId="{6EDC1455-5270-45A2-90C1-AB9D40103804}" type="presOf" srcId="{4B0F8840-F460-475E-AD2B-154D468DF565}" destId="{AB79E16E-DF10-4689-B606-A7907B618898}" srcOrd="0" destOrd="1" presId="urn:microsoft.com/office/officeart/2005/8/layout/chevron2"/>
    <dgm:cxn modelId="{32BF839E-F275-4CD1-BC21-30AB63F6413E}" type="presOf" srcId="{DDAFB473-AE05-423B-AF92-0039B513A3F4}" destId="{52247734-265A-4525-9224-9A7604AD7597}" srcOrd="0" destOrd="0" presId="urn:microsoft.com/office/officeart/2005/8/layout/chevron2"/>
    <dgm:cxn modelId="{EF462F3B-356A-465A-A728-A4A144877B02}" srcId="{D4B83163-C929-4FF9-8072-BB84341D6A0F}" destId="{4B0F8840-F460-475E-AD2B-154D468DF565}" srcOrd="1" destOrd="0" parTransId="{119C16F3-0C3A-4C72-BCAA-8EDA2324ED8C}" sibTransId="{ED3AC137-792D-495D-AB3C-0E2CBB6BFF08}"/>
    <dgm:cxn modelId="{5C5E66B9-FEBC-42F8-83FE-93748571EE09}" srcId="{DDAFB473-AE05-423B-AF92-0039B513A3F4}" destId="{949BF68F-8DCE-4038-BA70-8D0B8C1DE75E}" srcOrd="0" destOrd="0" parTransId="{023F5AC5-5426-4062-A7FB-1BFB7545C469}" sibTransId="{7E639FDE-32D4-4898-928C-71E029BB95E1}"/>
    <dgm:cxn modelId="{327A3068-CF07-4482-B091-DC6972C81302}" srcId="{E34A4A0D-1971-461E-9966-470E2827E962}" destId="{16385EDC-18E7-4B24-B14F-610068D897D5}" srcOrd="0" destOrd="0" parTransId="{178242F2-6350-4FB0-8F1A-70B71E5AE0DB}" sibTransId="{F944C16B-4FDC-43F7-9878-C12327F5060A}"/>
    <dgm:cxn modelId="{C9095527-4939-4155-85D0-0E20C64A79BC}" srcId="{843D37A9-051D-4E22-9AB7-978EAEEB117C}" destId="{DDADC902-ACC2-4E4B-A3BD-059D6E0DE2A1}" srcOrd="1" destOrd="0" parTransId="{42BE8D40-37F1-4049-A18C-F2455F95EF8F}" sibTransId="{8A315F50-8AAC-45B4-B0E5-4A561EDA8F43}"/>
    <dgm:cxn modelId="{8BD35D02-E6B1-4FB6-A5BE-D679DF899191}" type="presOf" srcId="{E34A4A0D-1971-461E-9966-470E2827E962}" destId="{B8B3F697-CBC1-490C-8335-371025779DB4}" srcOrd="0" destOrd="0" presId="urn:microsoft.com/office/officeart/2005/8/layout/chevron2"/>
    <dgm:cxn modelId="{139869EA-3C00-4EF9-9BAC-50384228CC07}" srcId="{282379F4-3C68-4D14-8863-2F9A78C14F37}" destId="{A7BDBB50-5A3B-4688-B280-C965BB344EB3}" srcOrd="0" destOrd="0" parTransId="{DD2332CA-5309-4668-90D6-210C0782D99F}" sibTransId="{46914BAD-304B-497C-8A66-B6F0F7D88113}"/>
    <dgm:cxn modelId="{C78DD70C-D039-4018-8ED2-7E2D3CF75E3A}" type="presOf" srcId="{843D37A9-051D-4E22-9AB7-978EAEEB117C}" destId="{5AE814A9-A9D2-4813-B138-09A5E86546C3}" srcOrd="0" destOrd="0" presId="urn:microsoft.com/office/officeart/2005/8/layout/chevron2"/>
    <dgm:cxn modelId="{FE78CA4A-03C4-4470-A36F-2AC5C532E14A}" type="presOf" srcId="{DDADC902-ACC2-4E4B-A3BD-059D6E0DE2A1}" destId="{C45DCBB4-8A48-4D2D-9886-5C3F1AD08180}" srcOrd="0" destOrd="1" presId="urn:microsoft.com/office/officeart/2005/8/layout/chevron2"/>
    <dgm:cxn modelId="{06675591-4FF9-4F47-957A-AAF79F7F0B3F}" type="presParOf" srcId="{B494CE3C-38E3-4978-BA57-2850D8E6DBC9}" destId="{C0B2E6F3-0E0C-4BCC-9D5E-615DF78D13FA}" srcOrd="0" destOrd="0" presId="urn:microsoft.com/office/officeart/2005/8/layout/chevron2"/>
    <dgm:cxn modelId="{E38971B9-7994-4A19-8038-B492B240AC34}" type="presParOf" srcId="{C0B2E6F3-0E0C-4BCC-9D5E-615DF78D13FA}" destId="{B8B3F697-CBC1-490C-8335-371025779DB4}" srcOrd="0" destOrd="0" presId="urn:microsoft.com/office/officeart/2005/8/layout/chevron2"/>
    <dgm:cxn modelId="{826C8D73-8E3A-4541-B76C-20645C83FCE4}" type="presParOf" srcId="{C0B2E6F3-0E0C-4BCC-9D5E-615DF78D13FA}" destId="{52D0EEA6-C1C3-4D4E-9544-5F58112129C3}" srcOrd="1" destOrd="0" presId="urn:microsoft.com/office/officeart/2005/8/layout/chevron2"/>
    <dgm:cxn modelId="{B3E916C7-ABD0-43C4-AADC-B8FB22726FB6}" type="presParOf" srcId="{B494CE3C-38E3-4978-BA57-2850D8E6DBC9}" destId="{DFD39EC5-342A-4D75-81F5-0EE3E5942601}" srcOrd="1" destOrd="0" presId="urn:microsoft.com/office/officeart/2005/8/layout/chevron2"/>
    <dgm:cxn modelId="{AC05B083-5893-458A-9B57-156B82864B2A}" type="presParOf" srcId="{B494CE3C-38E3-4978-BA57-2850D8E6DBC9}" destId="{040278AF-940C-486A-8910-9E3D5E88CB07}" srcOrd="2" destOrd="0" presId="urn:microsoft.com/office/officeart/2005/8/layout/chevron2"/>
    <dgm:cxn modelId="{337F74B4-FB2E-48D6-A209-9824A04EAE04}" type="presParOf" srcId="{040278AF-940C-486A-8910-9E3D5E88CB07}" destId="{52247734-265A-4525-9224-9A7604AD7597}" srcOrd="0" destOrd="0" presId="urn:microsoft.com/office/officeart/2005/8/layout/chevron2"/>
    <dgm:cxn modelId="{4DCC3C2D-207A-4545-AC0F-1E54EB60EBC9}" type="presParOf" srcId="{040278AF-940C-486A-8910-9E3D5E88CB07}" destId="{3F459B27-B0DA-40C9-B6F7-97472884D1A3}" srcOrd="1" destOrd="0" presId="urn:microsoft.com/office/officeart/2005/8/layout/chevron2"/>
    <dgm:cxn modelId="{77CFC5E6-34AB-4085-BA10-24F226B09089}" type="presParOf" srcId="{B494CE3C-38E3-4978-BA57-2850D8E6DBC9}" destId="{BE1DCF4B-1A3A-45E7-A56B-80714FD53C50}" srcOrd="3" destOrd="0" presId="urn:microsoft.com/office/officeart/2005/8/layout/chevron2"/>
    <dgm:cxn modelId="{DE6FE463-CFD1-4973-8B99-B394A92CE240}" type="presParOf" srcId="{B494CE3C-38E3-4978-BA57-2850D8E6DBC9}" destId="{29EE0528-4FED-42DD-B613-54A89F6690D1}" srcOrd="4" destOrd="0" presId="urn:microsoft.com/office/officeart/2005/8/layout/chevron2"/>
    <dgm:cxn modelId="{559A19FF-F9B5-4B1E-9626-5279F25181C7}" type="presParOf" srcId="{29EE0528-4FED-42DD-B613-54A89F6690D1}" destId="{5AE814A9-A9D2-4813-B138-09A5E86546C3}" srcOrd="0" destOrd="0" presId="urn:microsoft.com/office/officeart/2005/8/layout/chevron2"/>
    <dgm:cxn modelId="{FAF91EDC-9AE3-4EC1-8F8E-EBEE5AC73FC1}" type="presParOf" srcId="{29EE0528-4FED-42DD-B613-54A89F6690D1}" destId="{C45DCBB4-8A48-4D2D-9886-5C3F1AD08180}" srcOrd="1" destOrd="0" presId="urn:microsoft.com/office/officeart/2005/8/layout/chevron2"/>
    <dgm:cxn modelId="{F6078ECF-21F8-4AF1-8115-780FAA4D7F2D}" type="presParOf" srcId="{B494CE3C-38E3-4978-BA57-2850D8E6DBC9}" destId="{2530A2EF-247D-4624-9891-FEF5B29FAA83}" srcOrd="5" destOrd="0" presId="urn:microsoft.com/office/officeart/2005/8/layout/chevron2"/>
    <dgm:cxn modelId="{56E32657-840E-4B99-810E-F4E14154A621}" type="presParOf" srcId="{B494CE3C-38E3-4978-BA57-2850D8E6DBC9}" destId="{C87528DA-096E-4F1A-87C2-8453A3042C54}" srcOrd="6" destOrd="0" presId="urn:microsoft.com/office/officeart/2005/8/layout/chevron2"/>
    <dgm:cxn modelId="{3DB60291-E8CD-4BB9-A974-F2CEFE09EE3C}" type="presParOf" srcId="{C87528DA-096E-4F1A-87C2-8453A3042C54}" destId="{D1796D9A-D08F-4B38-B931-043D0FCA17ED}" srcOrd="0" destOrd="0" presId="urn:microsoft.com/office/officeart/2005/8/layout/chevron2"/>
    <dgm:cxn modelId="{A9B7B98E-253B-4E6D-AAB5-581E34A1C963}" type="presParOf" srcId="{C87528DA-096E-4F1A-87C2-8453A3042C54}" destId="{148EB9BB-F4ED-47DE-B7A7-FB42B659F53E}" srcOrd="1" destOrd="0" presId="urn:microsoft.com/office/officeart/2005/8/layout/chevron2"/>
    <dgm:cxn modelId="{A000F19C-3D7B-43EA-81EF-17DEE536D63C}" type="presParOf" srcId="{B494CE3C-38E3-4978-BA57-2850D8E6DBC9}" destId="{221DE649-8186-4F76-A250-8DF8F0EE5CB7}" srcOrd="7" destOrd="0" presId="urn:microsoft.com/office/officeart/2005/8/layout/chevron2"/>
    <dgm:cxn modelId="{C8210B1E-5DC3-44EA-A920-95D07241C05A}" type="presParOf" srcId="{B494CE3C-38E3-4978-BA57-2850D8E6DBC9}" destId="{DF3103FA-7291-441E-8E40-945FE8DFCFE5}" srcOrd="8" destOrd="0" presId="urn:microsoft.com/office/officeart/2005/8/layout/chevron2"/>
    <dgm:cxn modelId="{337E60FD-4E43-44AB-AA1F-D61D463401C4}" type="presParOf" srcId="{DF3103FA-7291-441E-8E40-945FE8DFCFE5}" destId="{BC7B527D-CAEB-497C-92F7-F01598ACD37C}" srcOrd="0" destOrd="0" presId="urn:microsoft.com/office/officeart/2005/8/layout/chevron2"/>
    <dgm:cxn modelId="{E0D7AC7C-5195-446C-9FEC-1070AFB0ADF4}" type="presParOf" srcId="{DF3103FA-7291-441E-8E40-945FE8DFCFE5}" destId="{AB79E16E-DF10-4689-B606-A7907B6188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F8A31-E125-4CE3-B4C0-717089D32FF2}">
      <dsp:nvSpPr>
        <dsp:cNvPr id="0" name=""/>
        <dsp:cNvSpPr/>
      </dsp:nvSpPr>
      <dsp:spPr>
        <a:xfrm>
          <a:off x="4956" y="83376"/>
          <a:ext cx="2885118" cy="115404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СТРАТЕГИЯ (ЦЕЛИ/ЗАДАЧИ)</a:t>
          </a:r>
          <a:endParaRPr lang="ru-RU" sz="1600" b="0" kern="1200" dirty="0"/>
        </a:p>
      </dsp:txBody>
      <dsp:txXfrm>
        <a:off x="581980" y="83376"/>
        <a:ext cx="1731071" cy="1154047"/>
      </dsp:txXfrm>
    </dsp:sp>
    <dsp:sp modelId="{B68574A5-BD54-4735-87EC-C4033C88CE3E}">
      <dsp:nvSpPr>
        <dsp:cNvPr id="0" name=""/>
        <dsp:cNvSpPr/>
      </dsp:nvSpPr>
      <dsp:spPr>
        <a:xfrm>
          <a:off x="2601563" y="83376"/>
          <a:ext cx="2885118" cy="115404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ПРОЦЕССЫ</a:t>
          </a:r>
          <a:endParaRPr lang="ru-RU" sz="1600" b="0" kern="1200" dirty="0"/>
        </a:p>
      </dsp:txBody>
      <dsp:txXfrm>
        <a:off x="3178587" y="83376"/>
        <a:ext cx="1731071" cy="1154047"/>
      </dsp:txXfrm>
    </dsp:sp>
    <dsp:sp modelId="{073B1350-7609-42FE-B4CE-68A63C15F542}">
      <dsp:nvSpPr>
        <dsp:cNvPr id="0" name=""/>
        <dsp:cNvSpPr/>
      </dsp:nvSpPr>
      <dsp:spPr>
        <a:xfrm>
          <a:off x="5198170" y="83376"/>
          <a:ext cx="2885118" cy="115404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ФУНКЦИИ</a:t>
          </a:r>
          <a:endParaRPr lang="ru-RU" sz="1600" b="0" kern="1200" dirty="0"/>
        </a:p>
      </dsp:txBody>
      <dsp:txXfrm>
        <a:off x="5775194" y="83376"/>
        <a:ext cx="1731071" cy="1154047"/>
      </dsp:txXfrm>
    </dsp:sp>
    <dsp:sp modelId="{6ED8D201-FDFA-453F-A0C1-B987ED6446CD}">
      <dsp:nvSpPr>
        <dsp:cNvPr id="0" name=""/>
        <dsp:cNvSpPr/>
      </dsp:nvSpPr>
      <dsp:spPr>
        <a:xfrm>
          <a:off x="7794776" y="83376"/>
          <a:ext cx="2885118" cy="115404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СТРУКТУРА</a:t>
          </a:r>
          <a:endParaRPr lang="ru-RU" sz="1600" b="0" kern="1200" dirty="0"/>
        </a:p>
      </dsp:txBody>
      <dsp:txXfrm>
        <a:off x="8371800" y="83376"/>
        <a:ext cx="1731071" cy="1154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40D64-308F-4924-85D2-8BEE44BCD92B}">
      <dsp:nvSpPr>
        <dsp:cNvPr id="0" name=""/>
        <dsp:cNvSpPr/>
      </dsp:nvSpPr>
      <dsp:spPr>
        <a:xfrm>
          <a:off x="3073" y="1519952"/>
          <a:ext cx="2687235" cy="1074894"/>
        </a:xfrm>
        <a:prstGeom prst="homePlat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Изменение         1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073" y="1519952"/>
        <a:ext cx="2418512" cy="1074894"/>
      </dsp:txXfrm>
    </dsp:sp>
    <dsp:sp modelId="{32972A5B-B58E-480A-A848-C855E2782008}">
      <dsp:nvSpPr>
        <dsp:cNvPr id="0" name=""/>
        <dsp:cNvSpPr/>
      </dsp:nvSpPr>
      <dsp:spPr>
        <a:xfrm>
          <a:off x="2152861" y="1519952"/>
          <a:ext cx="2687235" cy="107489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Изменение</a:t>
          </a:r>
          <a:r>
            <a:rPr lang="ru-RU" sz="2200" kern="1200" dirty="0" smtClean="0"/>
            <a:t> </a:t>
          </a:r>
          <a:r>
            <a:rPr lang="ru-RU" sz="2200" kern="1200" dirty="0" smtClean="0">
              <a:solidFill>
                <a:schemeClr val="tx1"/>
              </a:solidFill>
            </a:rPr>
            <a:t>2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690308" y="1519952"/>
        <a:ext cx="1612341" cy="1074894"/>
      </dsp:txXfrm>
    </dsp:sp>
    <dsp:sp modelId="{55C2CCC9-7559-43A8-AD83-3EE4BE005A75}">
      <dsp:nvSpPr>
        <dsp:cNvPr id="0" name=""/>
        <dsp:cNvSpPr/>
      </dsp:nvSpPr>
      <dsp:spPr>
        <a:xfrm>
          <a:off x="4302649" y="1519952"/>
          <a:ext cx="2687235" cy="107489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Изменение 3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840096" y="1519952"/>
        <a:ext cx="1612341" cy="1074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AB568-CD8B-4D0D-B0AF-02656DAE559C}">
      <dsp:nvSpPr>
        <dsp:cNvPr id="0" name=""/>
        <dsp:cNvSpPr/>
      </dsp:nvSpPr>
      <dsp:spPr>
        <a:xfrm>
          <a:off x="529" y="0"/>
          <a:ext cx="2277491" cy="101425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</dsp:txBody>
      <dsp:txXfrm rot="16200000">
        <a:off x="-187564" y="188093"/>
        <a:ext cx="831685" cy="455498"/>
      </dsp:txXfrm>
    </dsp:sp>
    <dsp:sp modelId="{193CFF4D-0B3B-49A7-89E0-EAC3CEF125A9}">
      <dsp:nvSpPr>
        <dsp:cNvPr id="0" name=""/>
        <dsp:cNvSpPr/>
      </dsp:nvSpPr>
      <dsp:spPr>
        <a:xfrm>
          <a:off x="456027" y="0"/>
          <a:ext cx="1696731" cy="1014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Действие 1.1.</a:t>
          </a:r>
          <a:endParaRPr lang="ru-RU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Действие 1.2.</a:t>
          </a:r>
          <a:endParaRPr lang="ru-RU" sz="1900" kern="1200" dirty="0"/>
        </a:p>
      </dsp:txBody>
      <dsp:txXfrm>
        <a:off x="456027" y="0"/>
        <a:ext cx="1696731" cy="1014250"/>
      </dsp:txXfrm>
    </dsp:sp>
    <dsp:sp modelId="{390FF7B9-A6E1-44B7-A970-AF0B94BABCB8}">
      <dsp:nvSpPr>
        <dsp:cNvPr id="0" name=""/>
        <dsp:cNvSpPr/>
      </dsp:nvSpPr>
      <dsp:spPr>
        <a:xfrm>
          <a:off x="2357733" y="0"/>
          <a:ext cx="2277491" cy="101425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 rot="16200000">
        <a:off x="2169639" y="188093"/>
        <a:ext cx="831685" cy="455498"/>
      </dsp:txXfrm>
    </dsp:sp>
    <dsp:sp modelId="{CEBD0FB6-0DAD-4CC2-AEF2-8DA21DE442C9}">
      <dsp:nvSpPr>
        <dsp:cNvPr id="0" name=""/>
        <dsp:cNvSpPr/>
      </dsp:nvSpPr>
      <dsp:spPr>
        <a:xfrm rot="5400000">
          <a:off x="2294598" y="698612"/>
          <a:ext cx="149044" cy="3416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6BD8-C4AB-414F-88BC-C68AC66639D4}">
      <dsp:nvSpPr>
        <dsp:cNvPr id="0" name=""/>
        <dsp:cNvSpPr/>
      </dsp:nvSpPr>
      <dsp:spPr>
        <a:xfrm>
          <a:off x="2813231" y="0"/>
          <a:ext cx="1696731" cy="1014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Действие 2.1.</a:t>
          </a:r>
          <a:endParaRPr lang="ru-RU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Действие 2.2.</a:t>
          </a:r>
          <a:endParaRPr lang="ru-RU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Действие 2.3.</a:t>
          </a:r>
          <a:endParaRPr lang="ru-RU" sz="1900" kern="1200" dirty="0"/>
        </a:p>
      </dsp:txBody>
      <dsp:txXfrm>
        <a:off x="2813231" y="0"/>
        <a:ext cx="1696731" cy="1014250"/>
      </dsp:txXfrm>
    </dsp:sp>
    <dsp:sp modelId="{83A8BB9E-BC74-4125-A670-17137DCFDB00}">
      <dsp:nvSpPr>
        <dsp:cNvPr id="0" name=""/>
        <dsp:cNvSpPr/>
      </dsp:nvSpPr>
      <dsp:spPr>
        <a:xfrm>
          <a:off x="4714937" y="0"/>
          <a:ext cx="2277491" cy="101425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</a:t>
          </a:r>
          <a:endParaRPr lang="ru-RU" sz="2700" b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 rot="16200000">
        <a:off x="4526843" y="188093"/>
        <a:ext cx="831685" cy="455498"/>
      </dsp:txXfrm>
    </dsp:sp>
    <dsp:sp modelId="{FA840382-D96A-4193-AEC2-D3E907FFDDE5}">
      <dsp:nvSpPr>
        <dsp:cNvPr id="0" name=""/>
        <dsp:cNvSpPr/>
      </dsp:nvSpPr>
      <dsp:spPr>
        <a:xfrm rot="5400000">
          <a:off x="4651802" y="698612"/>
          <a:ext cx="149044" cy="3416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02E2D-6F5C-468F-9F29-325F492AF4C7}">
      <dsp:nvSpPr>
        <dsp:cNvPr id="0" name=""/>
        <dsp:cNvSpPr/>
      </dsp:nvSpPr>
      <dsp:spPr>
        <a:xfrm>
          <a:off x="5170435" y="0"/>
          <a:ext cx="1696731" cy="10142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Действие 3.1.</a:t>
          </a:r>
          <a:endParaRPr lang="ru-RU" sz="1900" kern="1200" dirty="0"/>
        </a:p>
      </dsp:txBody>
      <dsp:txXfrm>
        <a:off x="5170435" y="0"/>
        <a:ext cx="1696731" cy="1014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3F697-CBC1-490C-8335-371025779DB4}">
      <dsp:nvSpPr>
        <dsp:cNvPr id="0" name=""/>
        <dsp:cNvSpPr/>
      </dsp:nvSpPr>
      <dsp:spPr>
        <a:xfrm rot="5400000">
          <a:off x="-164771" y="166287"/>
          <a:ext cx="1098477" cy="7689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Дзержинский филиал</a:t>
          </a:r>
          <a:endParaRPr lang="ru-RU" sz="800" kern="1200"/>
        </a:p>
      </dsp:txBody>
      <dsp:txXfrm rot="-5400000">
        <a:off x="2" y="385982"/>
        <a:ext cx="768933" cy="329544"/>
      </dsp:txXfrm>
    </dsp:sp>
    <dsp:sp modelId="{52D0EEA6-C1C3-4D4E-9544-5F58112129C3}">
      <dsp:nvSpPr>
        <dsp:cNvPr id="0" name=""/>
        <dsp:cNvSpPr/>
      </dsp:nvSpPr>
      <dsp:spPr>
        <a:xfrm rot="5400000">
          <a:off x="5418859" y="-4648409"/>
          <a:ext cx="714010" cy="1001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Каким образом соотносятся между собой крупные инвестиционные проекты и стратегическое планирование на уровне муниципальных образований?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Что необходимо изменить в кадровой политике муниципального образования для повышения эффективности применения проектного подхода?</a:t>
          </a:r>
          <a:endParaRPr lang="ru-RU" sz="1100" kern="1200"/>
        </a:p>
      </dsp:txBody>
      <dsp:txXfrm rot="-5400000">
        <a:off x="768934" y="36371"/>
        <a:ext cx="9979006" cy="644300"/>
      </dsp:txXfrm>
    </dsp:sp>
    <dsp:sp modelId="{52247734-265A-4525-9224-9A7604AD7597}">
      <dsp:nvSpPr>
        <dsp:cNvPr id="0" name=""/>
        <dsp:cNvSpPr/>
      </dsp:nvSpPr>
      <dsp:spPr>
        <a:xfrm rot="5400000">
          <a:off x="-164771" y="1147715"/>
          <a:ext cx="1098477" cy="7689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Ивановский филиал</a:t>
          </a:r>
          <a:endParaRPr lang="ru-RU" sz="800" kern="1200"/>
        </a:p>
      </dsp:txBody>
      <dsp:txXfrm rot="-5400000">
        <a:off x="2" y="1367410"/>
        <a:ext cx="768933" cy="329544"/>
      </dsp:txXfrm>
    </dsp:sp>
    <dsp:sp modelId="{3F459B27-B0DA-40C9-B6F7-97472884D1A3}">
      <dsp:nvSpPr>
        <dsp:cNvPr id="0" name=""/>
        <dsp:cNvSpPr/>
      </dsp:nvSpPr>
      <dsp:spPr>
        <a:xfrm rot="5400000">
          <a:off x="5418859" y="-3666981"/>
          <a:ext cx="714010" cy="1001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Будут ли разработаны и утверждены единые методические рекомендации к квалификационным требованиям участников проектной деятельности в муниципальном образовании?</a:t>
          </a:r>
          <a:endParaRPr lang="ru-RU" sz="1100" kern="1200"/>
        </a:p>
      </dsp:txBody>
      <dsp:txXfrm rot="-5400000">
        <a:off x="768934" y="1017799"/>
        <a:ext cx="9979006" cy="644300"/>
      </dsp:txXfrm>
    </dsp:sp>
    <dsp:sp modelId="{5AE814A9-A9D2-4813-B138-09A5E86546C3}">
      <dsp:nvSpPr>
        <dsp:cNvPr id="0" name=""/>
        <dsp:cNvSpPr/>
      </dsp:nvSpPr>
      <dsp:spPr>
        <a:xfrm rot="5400000">
          <a:off x="-164771" y="2129143"/>
          <a:ext cx="1098477" cy="7689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Липецкий филиал</a:t>
          </a:r>
          <a:endParaRPr lang="ru-RU" sz="800" kern="1200"/>
        </a:p>
      </dsp:txBody>
      <dsp:txXfrm rot="-5400000">
        <a:off x="2" y="2348838"/>
        <a:ext cx="768933" cy="329544"/>
      </dsp:txXfrm>
    </dsp:sp>
    <dsp:sp modelId="{C45DCBB4-8A48-4D2D-9886-5C3F1AD08180}">
      <dsp:nvSpPr>
        <dsp:cNvPr id="0" name=""/>
        <dsp:cNvSpPr/>
      </dsp:nvSpPr>
      <dsp:spPr>
        <a:xfrm rot="5400000">
          <a:off x="5418859" y="-2685554"/>
          <a:ext cx="714010" cy="1001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Сущность и содержание проектов, реализуемых на территории Российской Федерации</a:t>
          </a:r>
          <a:endParaRPr lang="ru-RU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Этапы реализации проектного управления на примерах российских регионов</a:t>
          </a:r>
          <a:endParaRPr lang="ru-RU" sz="1100" kern="1200"/>
        </a:p>
      </dsp:txBody>
      <dsp:txXfrm rot="-5400000">
        <a:off x="768934" y="1999226"/>
        <a:ext cx="9979006" cy="644300"/>
      </dsp:txXfrm>
    </dsp:sp>
    <dsp:sp modelId="{D1796D9A-D08F-4B38-B931-043D0FCA17ED}">
      <dsp:nvSpPr>
        <dsp:cNvPr id="0" name=""/>
        <dsp:cNvSpPr/>
      </dsp:nvSpPr>
      <dsp:spPr>
        <a:xfrm rot="5400000">
          <a:off x="-164771" y="3110570"/>
          <a:ext cx="1098477" cy="7689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Тольяттинский филиал</a:t>
          </a:r>
          <a:endParaRPr lang="ru-RU" sz="800" kern="1200"/>
        </a:p>
      </dsp:txBody>
      <dsp:txXfrm rot="-5400000">
        <a:off x="2" y="3330265"/>
        <a:ext cx="768933" cy="329544"/>
      </dsp:txXfrm>
    </dsp:sp>
    <dsp:sp modelId="{148EB9BB-F4ED-47DE-B7A7-FB42B659F53E}">
      <dsp:nvSpPr>
        <dsp:cNvPr id="0" name=""/>
        <dsp:cNvSpPr/>
      </dsp:nvSpPr>
      <dsp:spPr>
        <a:xfrm rot="5400000">
          <a:off x="5418859" y="-1704126"/>
          <a:ext cx="714010" cy="1001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Есть ли примеры масштабного проектного управления затрагивающие, например, бюджеты разных уровней и каков их результат?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Приведите пример лучшей практики внедрения Проектного метода на уровне муниципалитетов</a:t>
          </a:r>
          <a:endParaRPr lang="ru-RU" sz="1100" kern="1200" dirty="0"/>
        </a:p>
      </dsp:txBody>
      <dsp:txXfrm rot="-5400000">
        <a:off x="768934" y="2980654"/>
        <a:ext cx="9979006" cy="644300"/>
      </dsp:txXfrm>
    </dsp:sp>
    <dsp:sp modelId="{BC7B527D-CAEB-497C-92F7-F01598ACD37C}">
      <dsp:nvSpPr>
        <dsp:cNvPr id="0" name=""/>
        <dsp:cNvSpPr/>
      </dsp:nvSpPr>
      <dsp:spPr>
        <a:xfrm rot="5400000">
          <a:off x="-164771" y="4091998"/>
          <a:ext cx="1098477" cy="7689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Воронежский филиал</a:t>
          </a:r>
          <a:endParaRPr lang="ru-RU" sz="800" kern="1200" dirty="0"/>
        </a:p>
      </dsp:txBody>
      <dsp:txXfrm rot="-5400000">
        <a:off x="2" y="4311693"/>
        <a:ext cx="768933" cy="329544"/>
      </dsp:txXfrm>
    </dsp:sp>
    <dsp:sp modelId="{AB79E16E-DF10-4689-B606-A7907B618898}">
      <dsp:nvSpPr>
        <dsp:cNvPr id="0" name=""/>
        <dsp:cNvSpPr/>
      </dsp:nvSpPr>
      <dsp:spPr>
        <a:xfrm rot="5400000">
          <a:off x="5418859" y="-722698"/>
          <a:ext cx="714010" cy="1001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.Какие преимущества и результаты от реализации проектного управления на пилотных площадках регионов Российской Федерации достигнуты с периода 2010-2017 года?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Предполагается ли разработка методических документов по мотивированию муниципальных служащих к участию в результативной работе в проектах?</a:t>
          </a:r>
          <a:endParaRPr lang="ru-RU" sz="1100" kern="1200" dirty="0"/>
        </a:p>
      </dsp:txBody>
      <dsp:txXfrm rot="-5400000">
        <a:off x="768934" y="3962082"/>
        <a:ext cx="9979006" cy="64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5C06-3C80-4AAB-95F4-F4289DC17DD7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467-1FDA-4FCB-A22D-A2D68FDA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•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Процедурная модель (модель «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 бюрократии») Окончательно сложилась на стыке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госуправления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индустриального менеджмента к середине – концу ХХ в. Переход к модели закончен в странах ОЭСР к 1980-м годам. Основными чертами являются четкое разделение функций между органами и уровнями власти и четкая иерархия; явно прописанные правила и процедуры работы; развитая правовая культура и правовая дисциплина;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меритократическии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 отбор и продвижение кадров; создание корпуса государственных служащих с пожизненными гарантиями карьеры, стабильной̆ оплаты, социальных благ, престижа. Теоретические основы модели были описаны в классических работах М. Вебера и В. Вильсона.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Проектно-целевая модель (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Активно развивается с начала 1980-х на основе переноса опыта из бизнеса с целью «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дебюрократизации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управления и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дерегулирования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экономики, с одновременным снижением себестоимости и повышением качества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 и бизнеса. Среди наиболее влиятельных авторов можно особенно отметить К. Худа и Д. Осборна. Критика излишней̆ регламентации экономической̆ деятельности, внимание к эффективности расходования средств на функционирование государственного аппарата, фокус на достижение конкретных целевых показателей̆ и бюджетирование, ориентированное на результат.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Модель участия (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 формироваться на рубеже XX – XXI веков в условиях нарастающей̆ критической̆ оценки результатов применения проектно-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 модели. В рамках этого подхода вовлечение в процесс принятия решений максимально широкого круга негосударственных субъектов рассматривается как важный̆ фактор обеспечения качества принимаемых решений и их успешной̆ реализации. Акцент на систему обратных связей̆ и взаимодействие граждан, бизнес-структур и НКО с государственными органами. Особое внимание уделяется фазе реализации (имплементации) принятых решений, с учётом реакции заинтересованных субъектов. Широкое распространение получают методы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краудсорсинга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общественной̆ экспертизы и иные формы «демократии участия».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4467-1FDA-4FCB-A22D-A2D68FDAFF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4467-1FDA-4FCB-A22D-A2D68FDAFF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7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4467-1FDA-4FCB-A22D-A2D68FDAFF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3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4467-1FDA-4FCB-A22D-A2D68FDAFF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3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0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216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547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7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725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727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8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68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50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4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72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4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76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510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11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66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983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472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54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2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024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122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7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432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7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7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601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9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9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3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3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2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52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2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9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84831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5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4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60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5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9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1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8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4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1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98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3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6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4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72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3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1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89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5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6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2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3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35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49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39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2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73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1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6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1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02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23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7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53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5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19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4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81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3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94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92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22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14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897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232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2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0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65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52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9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0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84831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9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5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07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40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2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57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1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44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49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52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851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7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5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84831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6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07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5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47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0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0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01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770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88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4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02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4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83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70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9B4A-FFDA-4F12-AA58-FED089521B0E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C41A-B05D-437A-BCA5-93331F185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6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5D8-C068-4C0B-AD71-CA0F4B7B11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3BA3-C0FC-4A5B-82F5-C5E4DEEC65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4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5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9B4A-FFDA-4F12-AA58-FED089521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C41A-B05D-437A-BCA5-93331F1859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19" y="3437581"/>
            <a:ext cx="6477001" cy="688106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Круглый стол «Проектный метод в муниципальном </a:t>
            </a:r>
            <a:r>
              <a:rPr lang="ru-RU" sz="1000" b="1" cap="all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управлении»</a:t>
            </a:r>
            <a:endParaRPr lang="ru-RU" sz="1000" b="1" cap="all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1774968"/>
            <a:ext cx="3871126" cy="1270584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1"/>
            <a:ext cx="12192000" cy="144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618305" y="4442214"/>
            <a:ext cx="625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 </a:t>
            </a:r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</a:t>
            </a:r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проектного </a:t>
            </a:r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 в </a:t>
            </a:r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государственном </a:t>
            </a:r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муниципальном управлении   </a:t>
            </a:r>
            <a:endParaRPr lang="ru-RU" sz="1600" b="1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8297" y="5026983"/>
            <a:ext cx="61770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Постоленко Ирина Геннадьевна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эксперт Центра специальных программ и проектов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«Высшая школа государственного управления» РАНХиГС при Президенте РФ, руководитель проектных работ на Программах подготовки высшего, базового и перспективного уровня резерва управленческих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 (2013-2016 </a:t>
            </a:r>
            <a:r>
              <a:rPr lang="ru-RU" sz="1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патронажем Президента РФ и Правительства РФ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45441"/>
            <a:ext cx="2558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июня 2017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633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1" y="463138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032564" y="889859"/>
            <a:ext cx="8486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блока реформы 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управления</a:t>
            </a:r>
            <a:endParaRPr lang="ru-RU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2038362" y="130794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37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970340" y="2035042"/>
            <a:ext cx="8610602" cy="467055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ru-RU" sz="2800" b="1" kern="0" dirty="0">
                <a:solidFill>
                  <a:prstClr val="black"/>
                </a:solidFill>
              </a:rPr>
              <a:t>Создание системы развития </a:t>
            </a:r>
            <a:r>
              <a:rPr lang="ru-RU" sz="2800" b="1" kern="0" dirty="0" err="1">
                <a:solidFill>
                  <a:prstClr val="black"/>
                </a:solidFill>
              </a:rPr>
              <a:t>госуправления</a:t>
            </a:r>
            <a:r>
              <a:rPr lang="ru-RU" sz="2800" b="1" kern="0" dirty="0">
                <a:solidFill>
                  <a:prstClr val="black"/>
                </a:solidFill>
              </a:rPr>
              <a:t> по проектному принципу</a:t>
            </a:r>
          </a:p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ru-RU" sz="2800" b="1" kern="0" dirty="0">
                <a:solidFill>
                  <a:prstClr val="black"/>
                </a:solidFill>
              </a:rPr>
              <a:t>Усиление проектных процессов в сфере разработки политики</a:t>
            </a:r>
          </a:p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ru-RU" sz="2800" b="1" kern="0" dirty="0">
                <a:solidFill>
                  <a:prstClr val="black"/>
                </a:solidFill>
              </a:rPr>
              <a:t>Выделение и оптимизация рутинных процессов на низовом уровне</a:t>
            </a:r>
          </a:p>
          <a:p>
            <a:pPr lvl="1"/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 2016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2029823" y="488777"/>
            <a:ext cx="4524612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237696" y="156470"/>
            <a:ext cx="1743455" cy="542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8355" y="127723"/>
            <a:ext cx="622300" cy="55880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94" y="96134"/>
            <a:ext cx="518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внедрения проектного управления в </a:t>
            </a:r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регионах</a:t>
            </a:r>
            <a:endParaRPr lang="ru-RU" sz="1600" b="1" cap="all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5" y="699001"/>
            <a:ext cx="10396994" cy="5974669"/>
          </a:xfrm>
          <a:prstGeom prst="rect">
            <a:avLst/>
          </a:prstGeom>
        </p:spPr>
      </p:pic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, БРУКМ  2016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3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2029823" y="488777"/>
            <a:ext cx="4524612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237696" y="156470"/>
            <a:ext cx="1743455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8355" y="127723"/>
            <a:ext cx="622300" cy="55880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94" y="96134"/>
            <a:ext cx="518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внедрения проектного управления в </a:t>
            </a:r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регионах </a:t>
            </a:r>
            <a:endParaRPr lang="ru-RU" sz="1600" b="1" cap="all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5266" y="653427"/>
            <a:ext cx="11546069" cy="5863727"/>
            <a:chOff x="68884" y="444730"/>
            <a:chExt cx="9854765" cy="64075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64046" y="444730"/>
              <a:ext cx="9282318" cy="28953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Определить и структурировать объект управления (модель внедрения)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70836" y="1001802"/>
              <a:ext cx="2964330" cy="79208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Определение ОИВ, отвечающего за внедрение системы проектного управления, назначение ответственного лица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470834" y="1937906"/>
              <a:ext cx="1482165" cy="576064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Создание проектного офиса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84517" y="1937911"/>
              <a:ext cx="2652295" cy="571809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Создание проектного офиса/назначение ответственного лица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669192" y="1001802"/>
              <a:ext cx="3120346" cy="79208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Формирование рабочей группы на федеральном уровне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31009" y="1934006"/>
              <a:ext cx="1404156" cy="579964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Создание экспертных комиссий 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669192" y="1929751"/>
              <a:ext cx="1482164" cy="57996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Создание проектного комитета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8202694" y="1934006"/>
              <a:ext cx="1586849" cy="57606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Создание регионального проектного офиса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470836" y="2657986"/>
              <a:ext cx="2964330" cy="288032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Формирование нормативной базы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669197" y="2657986"/>
              <a:ext cx="3120341" cy="28803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Формирование нормативной базы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84517" y="2657986"/>
              <a:ext cx="2652295" cy="288032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Формирование нормативной базы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470836" y="3074780"/>
              <a:ext cx="2964330" cy="28639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Разработка и внедрение АИС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669196" y="3077328"/>
              <a:ext cx="3120347" cy="28384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Разработка и внедрение АИС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470834" y="3512226"/>
              <a:ext cx="2964330" cy="288032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Обучение сотрудников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84513" y="3512226"/>
              <a:ext cx="2730304" cy="288032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Обучение сотрудников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470833" y="4039964"/>
              <a:ext cx="2964330" cy="230425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Пилотная реализация проекта: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коллегиальное принятие решения о реализации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формализация основных параметров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выполнение работ, контроль, актуализация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приемка результатов и закрытие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вознаграждение команды</a:t>
              </a:r>
            </a:p>
            <a:p>
              <a:pPr marL="228600" indent="-228600">
                <a:buFontTx/>
                <a:buAutoNum type="arabicPeriod"/>
              </a:pP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669191" y="3953862"/>
              <a:ext cx="3120347" cy="240872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Пилотная реализация проекта:</a:t>
              </a:r>
            </a:p>
            <a:p>
              <a:pPr marL="228600" indent="-228600">
                <a:lnSpc>
                  <a:spcPct val="90000"/>
                </a:lnSpc>
                <a:buFontTx/>
                <a:buAutoNum type="arabicPeriod"/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разработка Концепции, дорожных карт, </a:t>
              </a:r>
              <a:r>
                <a:rPr lang="ru-RU" sz="1200" b="1" dirty="0" err="1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приоритезация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проектов</a:t>
              </a:r>
            </a:p>
            <a:p>
              <a:pPr marL="228600" indent="-228600">
                <a:lnSpc>
                  <a:spcPct val="90000"/>
                </a:lnSpc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приведение бюджета и региональных ГП в соответствие с Концепцией</a:t>
              </a:r>
            </a:p>
            <a:p>
              <a:pPr marL="228600" indent="-228600">
                <a:lnSpc>
                  <a:spcPct val="90000"/>
                </a:lnSpc>
                <a:buFontTx/>
                <a:buAutoNum type="arabicPeriod"/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увязка Концепции с федеральным бюджетом, стратегиями, планированием участников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формализация основных параметров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выполнение работ, контроль, актуализация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приемка результатов и оценка эффективности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45510" y="4058332"/>
              <a:ext cx="2730306" cy="230425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Пилотная реализация проекта: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единоличное принятие решения о реализации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формализация основных параметров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выполнение работ, контроль, актуализация</a:t>
              </a:r>
            </a:p>
            <a:p>
              <a:pPr marL="228600" indent="-228600">
                <a:buFontTx/>
                <a:buAutoNum type="arabicPeriod"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приемка результатов и закрытие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45509" y="6527800"/>
              <a:ext cx="9244028" cy="29022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Анализ ситуации и корректирующие действия на основе возникших проблем и рисков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513" y="694025"/>
              <a:ext cx="2652294" cy="5717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ctr">
                <a:defRPr sz="2400">
                  <a:latin typeface="Arial"/>
                  <a:cs typeface="Arial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сегментальная модель</a:t>
              </a:r>
              <a:b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(Тульская область)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70834" y="694025"/>
              <a:ext cx="3085402" cy="3026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algn="ctr">
                <a:defRPr sz="2400">
                  <a:latin typeface="Arial"/>
                  <a:cs typeface="Arial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тотальная модель (Белгородская область)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6236" y="694025"/>
              <a:ext cx="3223021" cy="33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latin typeface="Arial"/>
                  <a:cs typeface="Arial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комплексная модель (Томская область)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72666" y="685770"/>
              <a:ext cx="0" cy="569346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9516" y="1156102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884" y="2041272"/>
              <a:ext cx="281612" cy="40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884" y="2603685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884" y="3045970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884" y="3439309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111" y="4715852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100" y="449796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400" y="6448690"/>
              <a:ext cx="267071" cy="40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64046" y="1862258"/>
              <a:ext cx="9412885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64046" y="2585978"/>
              <a:ext cx="9423544" cy="1770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64046" y="3429602"/>
              <a:ext cx="945960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464046" y="3862265"/>
              <a:ext cx="9441954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64046" y="2998947"/>
              <a:ext cx="9441954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Нижний колонтитул 3"/>
          <p:cNvSpPr txBox="1">
            <a:spLocks/>
          </p:cNvSpPr>
          <p:nvPr/>
        </p:nvSpPr>
        <p:spPr>
          <a:xfrm>
            <a:off x="3679348" y="6538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, ПРУК  2016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6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7521" y="0"/>
            <a:ext cx="1071154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Вопросы к экспертам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35596"/>
              </p:ext>
            </p:extLst>
          </p:nvPr>
        </p:nvGraphicFramePr>
        <p:xfrm>
          <a:off x="807521" y="1187533"/>
          <a:ext cx="10782795" cy="502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85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" y="3437581"/>
            <a:ext cx="6477001" cy="688106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000" b="1" cap="all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Круглый стол «Проектный метод в муниципальном управлении»</a:t>
            </a:r>
            <a:endParaRPr lang="ru-RU" sz="1000" b="1" cap="all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1774968"/>
            <a:ext cx="3871126" cy="1270584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1"/>
            <a:ext cx="12192000" cy="144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618305" y="4442214"/>
            <a:ext cx="625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b="1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9299" y="5835912"/>
            <a:ext cx="61770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Постоленко Ирина Геннадьевна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эксперт Центра специальных программ и проектов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«Высшая школа государственного управления» РАНХиГС при Президенте РФ, руководитель проектных работ на Программах подготовки высшего, базового и перспективного уровня резерва управленческих кадров под патронажем Президента РФ и Правительства РФ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45441"/>
            <a:ext cx="2558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июня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1899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1" y="463138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038351" y="889881"/>
            <a:ext cx="8486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 современного государственного управления</a:t>
            </a: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2038362" y="1307941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37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34716"/>
              </p:ext>
            </p:extLst>
          </p:nvPr>
        </p:nvGraphicFramePr>
        <p:xfrm>
          <a:off x="1612458" y="1819238"/>
          <a:ext cx="9105900" cy="33121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37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2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3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32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627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Классическая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(WM)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Проектно-целевая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(NPM)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Сетевая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(NPG)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646">
                <a:tc>
                  <a:txBody>
                    <a:bodyPr/>
                    <a:lstStyle/>
                    <a:p>
                      <a:pPr marL="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Принципы управленческой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координации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Иерархия </a:t>
                      </a:r>
                      <a:r>
                        <a:rPr lang="en-US" sz="1100" dirty="0">
                          <a:effectLst/>
                          <a:sym typeface="Wingdings"/>
                        </a:rPr>
                        <a:t>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Правила,</a:t>
                      </a:r>
                      <a:r>
                        <a:rPr lang="ru-RU" sz="1100" baseline="0" dirty="0" smtClean="0">
                          <a:effectLst/>
                        </a:rPr>
                        <a:t> приказы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rgbClr val="ECE4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Рынок </a:t>
                      </a:r>
                      <a:r>
                        <a:rPr lang="en-US" sz="1100" dirty="0">
                          <a:effectLst/>
                          <a:sym typeface="Wingdings"/>
                        </a:rPr>
                        <a:t></a:t>
                      </a:r>
                      <a:r>
                        <a:rPr lang="ru-RU" sz="1100" dirty="0">
                          <a:effectLst/>
                        </a:rPr>
                        <a:t> Договор, обмен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Сеть </a:t>
                      </a:r>
                      <a:r>
                        <a:rPr lang="en-US" sz="11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Партнерство, согласование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rgbClr val="EC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646"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Характер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зависимости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участников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Иерархическая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зависимость</a:t>
                      </a: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Относительная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езависимость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Взаимозависимость</a:t>
                      </a: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173"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Административная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ф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окусировка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модели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процедуры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rgbClr val="ECE4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 достижение</a:t>
                      </a:r>
                      <a:r>
                        <a:rPr lang="ru-RU" sz="1100" baseline="0" dirty="0" smtClean="0">
                          <a:effectLst/>
                        </a:rPr>
                        <a:t> показателей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участие и партнерство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>
                    <a:solidFill>
                      <a:srgbClr val="EC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6085">
                <a:tc>
                  <a:txBody>
                    <a:bodyPr/>
                    <a:lstStyle/>
                    <a:p>
                      <a:pPr marL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Понимание качества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57" marR="6065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Отлаженные процессы, лояльные компетентные кадры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Дерегуляция</a:t>
                      </a:r>
                      <a:r>
                        <a:rPr lang="ru-RU" sz="1100" dirty="0">
                          <a:effectLst/>
                        </a:rPr>
                        <a:t>, создание нового, трансформация, экспертиза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Обратная связь, учет мнений заинтересованных лиц </a:t>
                      </a:r>
                      <a:r>
                        <a:rPr lang="ru-RU" sz="1100" dirty="0" smtClean="0">
                          <a:effectLst/>
                        </a:rPr>
                        <a:t>при постановке и достижении </a:t>
                      </a:r>
                      <a:r>
                        <a:rPr lang="ru-RU" sz="1100" dirty="0">
                          <a:effectLst/>
                        </a:rPr>
                        <a:t>целей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2137" y="5429215"/>
            <a:ext cx="7845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Усилия по оптимизации административных процессов в системе </a:t>
            </a:r>
            <a:r>
              <a:rPr lang="ru-RU" sz="1400" b="1" dirty="0" err="1">
                <a:solidFill>
                  <a:prstClr val="black"/>
                </a:solidFill>
              </a:rPr>
              <a:t>госуправления</a:t>
            </a:r>
            <a:r>
              <a:rPr lang="ru-RU" sz="1400" b="1" dirty="0">
                <a:solidFill>
                  <a:prstClr val="black"/>
                </a:solidFill>
              </a:rPr>
              <a:t> должны отвечать нескольким (иногда даже противоречивым) </a:t>
            </a:r>
            <a:r>
              <a:rPr lang="ru-RU" sz="1400" b="1" dirty="0" smtClean="0">
                <a:solidFill>
                  <a:prstClr val="black"/>
                </a:solidFill>
              </a:rPr>
              <a:t>принципам</a:t>
            </a:r>
          </a:p>
          <a:p>
            <a:r>
              <a:rPr lang="ru-RU" sz="1400" b="1" dirty="0" err="1" smtClean="0">
                <a:solidFill>
                  <a:prstClr val="black"/>
                </a:solidFill>
              </a:rPr>
              <a:t>Мультимодальная</a:t>
            </a:r>
            <a:r>
              <a:rPr lang="ru-RU" sz="1400" b="1" dirty="0" smtClean="0">
                <a:solidFill>
                  <a:prstClr val="black"/>
                </a:solidFill>
              </a:rPr>
              <a:t> модель государственного и муниципального управления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724895" y="5429202"/>
            <a:ext cx="8581159" cy="3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 2015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2029823" y="488777"/>
            <a:ext cx="4524612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237696" y="156470"/>
            <a:ext cx="1743455" cy="542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8355" y="127723"/>
            <a:ext cx="622300" cy="55880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94" y="196386"/>
            <a:ext cx="518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ситуации </a:t>
            </a:r>
            <a:endParaRPr lang="ru-RU" sz="1600" b="1" cap="all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1"/>
          <p:cNvSpPr/>
          <p:nvPr/>
        </p:nvSpPr>
        <p:spPr>
          <a:xfrm rot="4396374">
            <a:off x="6103020" y="2401204"/>
            <a:ext cx="3395910" cy="2368224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Полилиния 12"/>
          <p:cNvSpPr/>
          <p:nvPr/>
        </p:nvSpPr>
        <p:spPr>
          <a:xfrm>
            <a:off x="2752745" y="3111874"/>
            <a:ext cx="4916641" cy="629412"/>
          </a:xfrm>
          <a:custGeom>
            <a:avLst/>
            <a:gdLst>
              <a:gd name="connsiteX0" fmla="*/ 0 w 1601066"/>
              <a:gd name="connsiteY0" fmla="*/ 0 h 629412"/>
              <a:gd name="connsiteX1" fmla="*/ 1601066 w 1601066"/>
              <a:gd name="connsiteY1" fmla="*/ 0 h 629412"/>
              <a:gd name="connsiteX2" fmla="*/ 1601066 w 1601066"/>
              <a:gd name="connsiteY2" fmla="*/ 629412 h 629412"/>
              <a:gd name="connsiteX3" fmla="*/ 0 w 1601066"/>
              <a:gd name="connsiteY3" fmla="*/ 629412 h 629412"/>
              <a:gd name="connsiteX4" fmla="*/ 0 w 1601066"/>
              <a:gd name="connsiteY4" fmla="*/ 0 h 6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66" h="629412">
                <a:moveTo>
                  <a:pt x="0" y="0"/>
                </a:moveTo>
                <a:lnTo>
                  <a:pt x="1601066" y="0"/>
                </a:lnTo>
                <a:lnTo>
                  <a:pt x="1601066" y="629412"/>
                </a:lnTo>
                <a:lnTo>
                  <a:pt x="0" y="6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b" anchorCtr="0">
            <a:noAutofit/>
          </a:bodyPr>
          <a:lstStyle/>
          <a:p>
            <a:pPr marL="285750" indent="-285750" algn="r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Система, механизмы и инструменты государственного управления деградировали до уровня текущих задач (поручения, совещания и мероприятия)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2029823" y="4641250"/>
            <a:ext cx="6637006" cy="629412"/>
          </a:xfrm>
          <a:custGeom>
            <a:avLst/>
            <a:gdLst>
              <a:gd name="connsiteX0" fmla="*/ 0 w 1903971"/>
              <a:gd name="connsiteY0" fmla="*/ 0 h 629412"/>
              <a:gd name="connsiteX1" fmla="*/ 1903971 w 1903971"/>
              <a:gd name="connsiteY1" fmla="*/ 0 h 629412"/>
              <a:gd name="connsiteX2" fmla="*/ 1903971 w 1903971"/>
              <a:gd name="connsiteY2" fmla="*/ 629412 h 629412"/>
              <a:gd name="connsiteX3" fmla="*/ 0 w 1903971"/>
              <a:gd name="connsiteY3" fmla="*/ 629412 h 629412"/>
              <a:gd name="connsiteX4" fmla="*/ 0 w 1903971"/>
              <a:gd name="connsiteY4" fmla="*/ 0 h 6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971" h="629412">
                <a:moveTo>
                  <a:pt x="0" y="0"/>
                </a:moveTo>
                <a:lnTo>
                  <a:pt x="1903971" y="0"/>
                </a:lnTo>
                <a:lnTo>
                  <a:pt x="1903971" y="629412"/>
                </a:lnTo>
                <a:lnTo>
                  <a:pt x="0" y="6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cap="all" dirty="0">
                <a:solidFill>
                  <a:srgbClr val="911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реформ не соответствовали первоначальным ожиданиям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30825" y="1406962"/>
            <a:ext cx="7606852" cy="695326"/>
          </a:xfrm>
          <a:custGeom>
            <a:avLst/>
            <a:gdLst>
              <a:gd name="connsiteX0" fmla="*/ 0 w 2163603"/>
              <a:gd name="connsiteY0" fmla="*/ 0 h 629412"/>
              <a:gd name="connsiteX1" fmla="*/ 2163603 w 2163603"/>
              <a:gd name="connsiteY1" fmla="*/ 0 h 629412"/>
              <a:gd name="connsiteX2" fmla="*/ 2163603 w 2163603"/>
              <a:gd name="connsiteY2" fmla="*/ 629412 h 629412"/>
              <a:gd name="connsiteX3" fmla="*/ 0 w 2163603"/>
              <a:gd name="connsiteY3" fmla="*/ 629412 h 629412"/>
              <a:gd name="connsiteX4" fmla="*/ 0 w 2163603"/>
              <a:gd name="connsiteY4" fmla="*/ 0 h 6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603" h="629412">
                <a:moveTo>
                  <a:pt x="0" y="0"/>
                </a:moveTo>
                <a:lnTo>
                  <a:pt x="2163603" y="0"/>
                </a:lnTo>
                <a:lnTo>
                  <a:pt x="2163603" y="629412"/>
                </a:lnTo>
                <a:lnTo>
                  <a:pt x="0" y="6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t" anchorCtr="0">
            <a:noAutofit/>
          </a:bodyPr>
          <a:lstStyle/>
          <a:p>
            <a:pPr marL="285750" indent="-28575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модели </a:t>
            </a:r>
            <a:r>
              <a:rPr lang="en-US" sz="1400" b="1" cap="all" dirty="0">
                <a:solidFill>
                  <a:srgbClr val="911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Public Management</a:t>
            </a:r>
            <a:r>
              <a: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элементов </a:t>
            </a:r>
            <a:r>
              <a:rPr lang="en-US" sz="1400" b="1" cap="all" dirty="0">
                <a:solidFill>
                  <a:srgbClr val="911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Governance</a:t>
            </a:r>
            <a:r>
              <a:rPr lang="ru-RU" sz="1400" b="1" cap="all" dirty="0">
                <a:solidFill>
                  <a:srgbClr val="911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функциональной структуры и не было ориентировано на оптимизацию административных процессов 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7669368" y="1458480"/>
            <a:ext cx="2523046" cy="156966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8876"/>
              <a:gd name="adj8" fmla="val 61580"/>
            </a:avLst>
          </a:prstGeom>
          <a:noFill/>
          <a:ln>
            <a:solidFill>
              <a:srgbClr val="911A3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целеполагания, объективных критериев эффективности управления вело к искажению обратной связи, оценка качества имела либо несистематический, либо формальный характер</a:t>
            </a:r>
          </a:p>
          <a:p>
            <a:pPr algn="r"/>
            <a:endParaRPr lang="ru-RU" sz="1200" dirty="0">
              <a:solidFill>
                <a:srgbClr val="911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536876" y="1939007"/>
            <a:ext cx="4641396" cy="1035750"/>
          </a:xfrm>
          <a:custGeom>
            <a:avLst/>
            <a:gdLst>
              <a:gd name="connsiteX0" fmla="*/ 0 w 1601066"/>
              <a:gd name="connsiteY0" fmla="*/ 0 h 629412"/>
              <a:gd name="connsiteX1" fmla="*/ 1601066 w 1601066"/>
              <a:gd name="connsiteY1" fmla="*/ 0 h 629412"/>
              <a:gd name="connsiteX2" fmla="*/ 1601066 w 1601066"/>
              <a:gd name="connsiteY2" fmla="*/ 629412 h 629412"/>
              <a:gd name="connsiteX3" fmla="*/ 0 w 1601066"/>
              <a:gd name="connsiteY3" fmla="*/ 629412 h 629412"/>
              <a:gd name="connsiteX4" fmla="*/ 0 w 1601066"/>
              <a:gd name="connsiteY4" fmla="*/ 0 h 6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66" h="629412">
                <a:moveTo>
                  <a:pt x="0" y="0"/>
                </a:moveTo>
                <a:lnTo>
                  <a:pt x="1601066" y="0"/>
                </a:lnTo>
                <a:lnTo>
                  <a:pt x="1601066" y="629412"/>
                </a:lnTo>
                <a:lnTo>
                  <a:pt x="0" y="6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b" anchorCtr="0">
            <a:noAutofit/>
          </a:bodyPr>
          <a:lstStyle/>
          <a:p>
            <a:pPr marL="285750" indent="-285750" algn="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Ориентиры и цели долгосрочного развития не ставились или ставились формально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Порождались неразрешимые проблемы межведомственного взаимодействия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236293" y="3749700"/>
            <a:ext cx="5006011" cy="629412"/>
          </a:xfrm>
          <a:custGeom>
            <a:avLst/>
            <a:gdLst>
              <a:gd name="connsiteX0" fmla="*/ 0 w 1601066"/>
              <a:gd name="connsiteY0" fmla="*/ 0 h 629412"/>
              <a:gd name="connsiteX1" fmla="*/ 1601066 w 1601066"/>
              <a:gd name="connsiteY1" fmla="*/ 0 h 629412"/>
              <a:gd name="connsiteX2" fmla="*/ 1601066 w 1601066"/>
              <a:gd name="connsiteY2" fmla="*/ 629412 h 629412"/>
              <a:gd name="connsiteX3" fmla="*/ 0 w 1601066"/>
              <a:gd name="connsiteY3" fmla="*/ 629412 h 629412"/>
              <a:gd name="connsiteX4" fmla="*/ 0 w 1601066"/>
              <a:gd name="connsiteY4" fmla="*/ 0 h 6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66" h="629412">
                <a:moveTo>
                  <a:pt x="0" y="0"/>
                </a:moveTo>
                <a:lnTo>
                  <a:pt x="1601066" y="0"/>
                </a:lnTo>
                <a:lnTo>
                  <a:pt x="1601066" y="629412"/>
                </a:lnTo>
                <a:lnTo>
                  <a:pt x="0" y="6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b" anchorCtr="0">
            <a:noAutofit/>
          </a:bodyPr>
          <a:lstStyle/>
          <a:p>
            <a:pPr marL="285750" indent="-285750" algn="r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Сложившаяся конфигурация государственного аппарата не приспособлена для решения стратегических задач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198" y="5446177"/>
            <a:ext cx="1079567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Ведутся экспертные </a:t>
            </a:r>
            <a:r>
              <a:rPr lang="ru-RU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позиционные дискуссии о государственном управлении </a:t>
            </a:r>
            <a:r>
              <a:rPr lang="en-US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://forumspb.com/ru/2017/sections/68/materials/351/sessions/1785#keyfacts</a:t>
            </a:r>
            <a:r>
              <a:rPr lang="ru-RU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Президиум </a:t>
            </a:r>
            <a:r>
              <a:rPr lang="ru-RU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при Президенте Российской Федерации по стратегическому развитию и приоритетным проектам. Проектный офис Правительства</a:t>
            </a:r>
            <a:r>
              <a:rPr lang="en-US" sz="16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6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://government.ru/department/361/events/</a:t>
            </a:r>
            <a:endParaRPr lang="ru-RU" sz="16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623555" y="5013224"/>
            <a:ext cx="395654" cy="369277"/>
          </a:xfrm>
          <a:prstGeom prst="downArrow">
            <a:avLst/>
          </a:prstGeom>
          <a:solidFill>
            <a:schemeClr val="bg1"/>
          </a:solidFill>
          <a:ln w="3175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spcCol="432000" rtlCol="0" anchor="ctr"/>
          <a:lstStyle/>
          <a:p>
            <a:pPr algn="ctr"/>
            <a:endParaRPr lang="ru-RU" sz="1400" b="1" dirty="0">
              <a:solidFill>
                <a:srgbClr val="8A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13198" y="6076307"/>
            <a:ext cx="0" cy="47126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13198" y="5539938"/>
            <a:ext cx="0" cy="47126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9466131" y="3986630"/>
            <a:ext cx="1982492" cy="1433689"/>
            <a:chOff x="7243482" y="4267200"/>
            <a:chExt cx="1775012" cy="1595718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7243482" y="4267200"/>
              <a:ext cx="1775012" cy="15957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7527049" y="4509076"/>
              <a:ext cx="1144259" cy="1097853"/>
              <a:chOff x="7527049" y="4509076"/>
              <a:chExt cx="1144259" cy="1097853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7049" y="4844036"/>
                <a:ext cx="243122" cy="486244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3148" y="5120685"/>
                <a:ext cx="243122" cy="486244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5740" y="4844036"/>
                <a:ext cx="243122" cy="486244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0935" y="5120685"/>
                <a:ext cx="276734" cy="486243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8186" y="4524890"/>
                <a:ext cx="243122" cy="486244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4855" y="4509076"/>
                <a:ext cx="243122" cy="486244"/>
              </a:xfrm>
              <a:prstGeom prst="rect">
                <a:avLst/>
              </a:prstGeom>
            </p:spPr>
          </p:pic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  <a:latin typeface="Arial"/>
              </a:rPr>
              <a:pPr/>
              <a:t>4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101968" y="889859"/>
            <a:ext cx="104445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80808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Процессная </a:t>
            </a:r>
            <a:r>
              <a:rPr lang="ru-RU" sz="2200" dirty="0" smtClean="0">
                <a:solidFill>
                  <a:srgbClr val="80808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государственного управления</a:t>
            </a:r>
            <a:endParaRPr lang="ru-RU" sz="2200" dirty="0">
              <a:solidFill>
                <a:srgbClr val="808080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1101970" y="1307929"/>
            <a:ext cx="10444498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42" y="431426"/>
            <a:ext cx="1432823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углом 12"/>
          <p:cNvSpPr/>
          <p:nvPr/>
        </p:nvSpPr>
        <p:spPr>
          <a:xfrm rot="5400000">
            <a:off x="4273928" y="1443726"/>
            <a:ext cx="1513196" cy="3741652"/>
          </a:xfrm>
          <a:prstGeom prst="bentArrow">
            <a:avLst>
              <a:gd name="adj1" fmla="val 50000"/>
              <a:gd name="adj2" fmla="val 20853"/>
              <a:gd name="adj3" fmla="val 25000"/>
              <a:gd name="adj4" fmla="val 338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Двойная стрелка влево/вверх 20"/>
          <p:cNvSpPr/>
          <p:nvPr/>
        </p:nvSpPr>
        <p:spPr>
          <a:xfrm rot="16200000">
            <a:off x="8158064" y="1389574"/>
            <a:ext cx="1505659" cy="3857497"/>
          </a:xfrm>
          <a:prstGeom prst="leftUpArrow">
            <a:avLst>
              <a:gd name="adj1" fmla="val 50000"/>
              <a:gd name="adj2" fmla="val 21725"/>
              <a:gd name="adj3" fmla="val 1872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3664" y="2654814"/>
            <a:ext cx="326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Надзорная деятельность</a:t>
            </a: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3154806" y="5314245"/>
            <a:ext cx="2034942" cy="781106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5189751" y="5314245"/>
            <a:ext cx="2149522" cy="781106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7339271" y="5314245"/>
            <a:ext cx="2041051" cy="781106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 rot="5400000">
            <a:off x="5854359" y="-2633710"/>
            <a:ext cx="729832" cy="9240715"/>
          </a:xfrm>
          <a:prstGeom prst="homePlate">
            <a:avLst>
              <a:gd name="adj" fmla="val 43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Стратегический контур управления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(целеполагание)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1598918" y="2557955"/>
            <a:ext cx="1255195" cy="989378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1598918" y="3550640"/>
            <a:ext cx="1255195" cy="1831366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1598918" y="5382021"/>
            <a:ext cx="1255195" cy="952119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1209572" y="4304295"/>
            <a:ext cx="1602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Финансирование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24086" y="2632916"/>
            <a:ext cx="3512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Развитие/Регуляторная деятельность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46416" y="5704813"/>
            <a:ext cx="22361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Обеспечение ресурсами</a:t>
            </a:r>
            <a:endParaRPr lang="ru-RU" sz="14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3154808" y="4156663"/>
            <a:ext cx="6417158" cy="799365"/>
            <a:chOff x="1705166" y="4471037"/>
            <a:chExt cx="5213941" cy="613404"/>
          </a:xfrm>
          <a:solidFill>
            <a:schemeClr val="bg1"/>
          </a:solidFill>
        </p:grpSpPr>
        <p:sp>
          <p:nvSpPr>
            <p:cNvPr id="52" name="Полилиния 51"/>
            <p:cNvSpPr/>
            <p:nvPr/>
          </p:nvSpPr>
          <p:spPr>
            <a:xfrm>
              <a:off x="1705166" y="4471037"/>
              <a:ext cx="1533512" cy="613404"/>
            </a:xfrm>
            <a:custGeom>
              <a:avLst/>
              <a:gdLst>
                <a:gd name="connsiteX0" fmla="*/ 0 w 1533512"/>
                <a:gd name="connsiteY0" fmla="*/ 0 h 613404"/>
                <a:gd name="connsiteX1" fmla="*/ 1226810 w 1533512"/>
                <a:gd name="connsiteY1" fmla="*/ 0 h 613404"/>
                <a:gd name="connsiteX2" fmla="*/ 1533512 w 1533512"/>
                <a:gd name="connsiteY2" fmla="*/ 306702 h 613404"/>
                <a:gd name="connsiteX3" fmla="*/ 1226810 w 1533512"/>
                <a:gd name="connsiteY3" fmla="*/ 613404 h 613404"/>
                <a:gd name="connsiteX4" fmla="*/ 0 w 1533512"/>
                <a:gd name="connsiteY4" fmla="*/ 613404 h 613404"/>
                <a:gd name="connsiteX5" fmla="*/ 0 w 1533512"/>
                <a:gd name="connsiteY5" fmla="*/ 0 h 61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512" h="613404">
                  <a:moveTo>
                    <a:pt x="0" y="0"/>
                  </a:moveTo>
                  <a:lnTo>
                    <a:pt x="1226810" y="0"/>
                  </a:lnTo>
                  <a:lnTo>
                    <a:pt x="1533512" y="306702"/>
                  </a:lnTo>
                  <a:lnTo>
                    <a:pt x="1226810" y="613404"/>
                  </a:lnTo>
                  <a:lnTo>
                    <a:pt x="0" y="6134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12" tIns="48006" rIns="177354" bIns="48006" numCol="1" spcCol="1270" anchor="ctr" anchorCtr="0">
              <a:noAutofit/>
            </a:bodyPr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2931976" y="4471037"/>
              <a:ext cx="1533512" cy="613404"/>
            </a:xfrm>
            <a:custGeom>
              <a:avLst/>
              <a:gdLst>
                <a:gd name="connsiteX0" fmla="*/ 0 w 1533512"/>
                <a:gd name="connsiteY0" fmla="*/ 0 h 613404"/>
                <a:gd name="connsiteX1" fmla="*/ 1226810 w 1533512"/>
                <a:gd name="connsiteY1" fmla="*/ 0 h 613404"/>
                <a:gd name="connsiteX2" fmla="*/ 1533512 w 1533512"/>
                <a:gd name="connsiteY2" fmla="*/ 306702 h 613404"/>
                <a:gd name="connsiteX3" fmla="*/ 1226810 w 1533512"/>
                <a:gd name="connsiteY3" fmla="*/ 613404 h 613404"/>
                <a:gd name="connsiteX4" fmla="*/ 0 w 1533512"/>
                <a:gd name="connsiteY4" fmla="*/ 613404 h 613404"/>
                <a:gd name="connsiteX5" fmla="*/ 306702 w 1533512"/>
                <a:gd name="connsiteY5" fmla="*/ 306702 h 613404"/>
                <a:gd name="connsiteX6" fmla="*/ 0 w 1533512"/>
                <a:gd name="connsiteY6" fmla="*/ 0 h 61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512" h="613404">
                  <a:moveTo>
                    <a:pt x="0" y="0"/>
                  </a:moveTo>
                  <a:lnTo>
                    <a:pt x="1226810" y="0"/>
                  </a:lnTo>
                  <a:lnTo>
                    <a:pt x="1533512" y="306702"/>
                  </a:lnTo>
                  <a:lnTo>
                    <a:pt x="1226810" y="613404"/>
                  </a:lnTo>
                  <a:lnTo>
                    <a:pt x="0" y="613404"/>
                  </a:lnTo>
                  <a:lnTo>
                    <a:pt x="306702" y="3067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711" tIns="48006" rIns="330705" bIns="48006" numCol="1" spcCol="1270" anchor="ctr" anchorCtr="0">
              <a:noAutofit/>
            </a:bodyPr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158785" y="4471037"/>
              <a:ext cx="1533512" cy="613404"/>
            </a:xfrm>
            <a:custGeom>
              <a:avLst/>
              <a:gdLst>
                <a:gd name="connsiteX0" fmla="*/ 0 w 1533512"/>
                <a:gd name="connsiteY0" fmla="*/ 0 h 613404"/>
                <a:gd name="connsiteX1" fmla="*/ 1226810 w 1533512"/>
                <a:gd name="connsiteY1" fmla="*/ 0 h 613404"/>
                <a:gd name="connsiteX2" fmla="*/ 1533512 w 1533512"/>
                <a:gd name="connsiteY2" fmla="*/ 306702 h 613404"/>
                <a:gd name="connsiteX3" fmla="*/ 1226810 w 1533512"/>
                <a:gd name="connsiteY3" fmla="*/ 613404 h 613404"/>
                <a:gd name="connsiteX4" fmla="*/ 0 w 1533512"/>
                <a:gd name="connsiteY4" fmla="*/ 613404 h 613404"/>
                <a:gd name="connsiteX5" fmla="*/ 306702 w 1533512"/>
                <a:gd name="connsiteY5" fmla="*/ 306702 h 613404"/>
                <a:gd name="connsiteX6" fmla="*/ 0 w 1533512"/>
                <a:gd name="connsiteY6" fmla="*/ 0 h 61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512" h="613404">
                  <a:moveTo>
                    <a:pt x="0" y="0"/>
                  </a:moveTo>
                  <a:lnTo>
                    <a:pt x="1226810" y="0"/>
                  </a:lnTo>
                  <a:lnTo>
                    <a:pt x="1533512" y="306702"/>
                  </a:lnTo>
                  <a:lnTo>
                    <a:pt x="1226810" y="613404"/>
                  </a:lnTo>
                  <a:lnTo>
                    <a:pt x="0" y="613404"/>
                  </a:lnTo>
                  <a:lnTo>
                    <a:pt x="306702" y="3067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711" tIns="48006" rIns="330705" bIns="48006" numCol="1" spcCol="1270" anchor="ctr" anchorCtr="0">
              <a:noAutofit/>
            </a:bodyPr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385595" y="4471037"/>
              <a:ext cx="1533512" cy="613404"/>
            </a:xfrm>
            <a:custGeom>
              <a:avLst/>
              <a:gdLst>
                <a:gd name="connsiteX0" fmla="*/ 0 w 1533512"/>
                <a:gd name="connsiteY0" fmla="*/ 0 h 613404"/>
                <a:gd name="connsiteX1" fmla="*/ 1226810 w 1533512"/>
                <a:gd name="connsiteY1" fmla="*/ 0 h 613404"/>
                <a:gd name="connsiteX2" fmla="*/ 1533512 w 1533512"/>
                <a:gd name="connsiteY2" fmla="*/ 306702 h 613404"/>
                <a:gd name="connsiteX3" fmla="*/ 1226810 w 1533512"/>
                <a:gd name="connsiteY3" fmla="*/ 613404 h 613404"/>
                <a:gd name="connsiteX4" fmla="*/ 0 w 1533512"/>
                <a:gd name="connsiteY4" fmla="*/ 613404 h 613404"/>
                <a:gd name="connsiteX5" fmla="*/ 306702 w 1533512"/>
                <a:gd name="connsiteY5" fmla="*/ 306702 h 613404"/>
                <a:gd name="connsiteX6" fmla="*/ 0 w 1533512"/>
                <a:gd name="connsiteY6" fmla="*/ 0 h 61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512" h="613404">
                  <a:moveTo>
                    <a:pt x="0" y="0"/>
                  </a:moveTo>
                  <a:lnTo>
                    <a:pt x="1226810" y="0"/>
                  </a:lnTo>
                  <a:lnTo>
                    <a:pt x="1533512" y="306702"/>
                  </a:lnTo>
                  <a:lnTo>
                    <a:pt x="1226810" y="613404"/>
                  </a:lnTo>
                  <a:lnTo>
                    <a:pt x="0" y="613404"/>
                  </a:lnTo>
                  <a:lnTo>
                    <a:pt x="306702" y="3067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711" tIns="48006" rIns="330705" bIns="48006" numCol="1" spcCol="1270" anchor="ctr" anchorCtr="0">
              <a:noAutofit/>
            </a:bodyPr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803654" y="4402470"/>
            <a:ext cx="2942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Оказание государственных услуг</a:t>
            </a:r>
            <a:endParaRPr lang="ru-RU" sz="1400" dirty="0"/>
          </a:p>
        </p:txBody>
      </p:sp>
      <p:sp>
        <p:nvSpPr>
          <p:cNvPr id="48" name="Стрелка углом 47"/>
          <p:cNvSpPr/>
          <p:nvPr/>
        </p:nvSpPr>
        <p:spPr bwMode="auto">
          <a:xfrm rot="10800000">
            <a:off x="2473703" y="5360520"/>
            <a:ext cx="8106469" cy="1043520"/>
          </a:xfrm>
          <a:prstGeom prst="bentArrow">
            <a:avLst>
              <a:gd name="adj1" fmla="val 8698"/>
              <a:gd name="adj2" fmla="val 11833"/>
              <a:gd name="adj3" fmla="val 24373"/>
              <a:gd name="adj4" fmla="val 43750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56" name="Стрелка углом 55"/>
          <p:cNvSpPr/>
          <p:nvPr/>
        </p:nvSpPr>
        <p:spPr bwMode="auto">
          <a:xfrm rot="10800000">
            <a:off x="9466136" y="5351618"/>
            <a:ext cx="1103287" cy="660956"/>
          </a:xfrm>
          <a:prstGeom prst="bentArrow">
            <a:avLst>
              <a:gd name="adj1" fmla="val 15177"/>
              <a:gd name="adj2" fmla="val 23980"/>
              <a:gd name="adj3" fmla="val 47048"/>
              <a:gd name="adj4" fmla="val 43750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41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 2015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7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/>
          <p:cNvSpPr/>
          <p:nvPr/>
        </p:nvSpPr>
        <p:spPr>
          <a:xfrm>
            <a:off x="2029823" y="488777"/>
            <a:ext cx="4524612" cy="45719"/>
          </a:xfrm>
          <a:custGeom>
            <a:avLst/>
            <a:gdLst/>
            <a:ahLst/>
            <a:cxnLst/>
            <a:rect l="l" t="t" r="r" b="b"/>
            <a:pathLst>
              <a:path w="3708400">
                <a:moveTo>
                  <a:pt x="0" y="0"/>
                </a:moveTo>
                <a:lnTo>
                  <a:pt x="3708400" y="0"/>
                </a:lnTo>
              </a:path>
            </a:pathLst>
          </a:custGeom>
          <a:ln w="38100">
            <a:solidFill>
              <a:srgbClr val="911A3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237696" y="156470"/>
            <a:ext cx="1743455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8355" y="127723"/>
            <a:ext cx="622300" cy="558800"/>
          </a:xfrm>
          <a:custGeom>
            <a:avLst/>
            <a:gdLst/>
            <a:ahLst/>
            <a:cxnLst/>
            <a:rect l="l" t="t" r="r" b="b"/>
            <a:pathLst>
              <a:path w="622300" h="558800">
                <a:moveTo>
                  <a:pt x="622300" y="0"/>
                </a:moveTo>
                <a:lnTo>
                  <a:pt x="127000" y="0"/>
                </a:lnTo>
                <a:lnTo>
                  <a:pt x="0" y="292100"/>
                </a:lnTo>
                <a:lnTo>
                  <a:pt x="127000" y="558800"/>
                </a:lnTo>
                <a:lnTo>
                  <a:pt x="622300" y="558800"/>
                </a:lnTo>
                <a:lnTo>
                  <a:pt x="622300" y="0"/>
                </a:lnTo>
                <a:close/>
              </a:path>
            </a:pathLst>
          </a:custGeom>
          <a:solidFill>
            <a:srgbClr val="911A3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94" y="300441"/>
            <a:ext cx="518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 государственного управления</a:t>
            </a:r>
            <a:endParaRPr lang="ru-RU" sz="1600" b="1" cap="all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6" y="968957"/>
            <a:ext cx="9874702" cy="562414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09441" y="1046285"/>
            <a:ext cx="4728671" cy="879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83044" y="1028700"/>
            <a:ext cx="0" cy="5433646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60330" y="6438900"/>
            <a:ext cx="1094518" cy="14654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7180" y="3712721"/>
            <a:ext cx="2923318" cy="0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40336" y="4225637"/>
            <a:ext cx="2674203" cy="3495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814540" y="4199228"/>
            <a:ext cx="8793" cy="2248464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620644" y="6438932"/>
            <a:ext cx="1218806" cy="5297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57016" y="2060737"/>
            <a:ext cx="32427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Программно-целевое</a:t>
            </a:r>
          </a:p>
          <a:p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9257" y="4804513"/>
            <a:ext cx="17030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управление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71884" y="4995915"/>
            <a:ext cx="17822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Процессное управление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8199" y="968957"/>
            <a:ext cx="37811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фз-172</a:t>
            </a:r>
            <a:b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стратегическом планировании в Российской федерации»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6043" y="1636261"/>
            <a:ext cx="380800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предпринимательская инициатива</a:t>
            </a:r>
          </a:p>
          <a:p>
            <a: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рейтинг состояния инвестиционного климата в субъектах российской федерации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83993" y="2799644"/>
            <a:ext cx="38080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cap="all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проведению административной реформы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271346" y="1192368"/>
            <a:ext cx="0" cy="486760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271346" y="1679127"/>
            <a:ext cx="0" cy="368685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271346" y="2493237"/>
            <a:ext cx="0" cy="47126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271346" y="2047813"/>
            <a:ext cx="0" cy="47126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92130" y="3543446"/>
            <a:ext cx="3242770" cy="338554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13282" y="5805997"/>
            <a:ext cx="3242770" cy="369332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37102" y="4893362"/>
            <a:ext cx="1295386" cy="338554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C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53239" y="4321947"/>
            <a:ext cx="2184873" cy="830997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и проектная деятельность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60665" y="4804497"/>
            <a:ext cx="1295386" cy="338554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C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9252" y="4860061"/>
            <a:ext cx="1295386" cy="338554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C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11470" y="4690784"/>
            <a:ext cx="1295386" cy="338554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DC8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11090" y="4316494"/>
            <a:ext cx="1753727" cy="830997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и операционная деятельность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33448" y="2373429"/>
            <a:ext cx="1753727" cy="584775"/>
          </a:xfrm>
          <a:prstGeom prst="rect">
            <a:avLst/>
          </a:prstGeom>
          <a:solidFill>
            <a:srgbClr val="CDC8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271346" y="2958204"/>
            <a:ext cx="0" cy="471262"/>
          </a:xfrm>
          <a:prstGeom prst="line">
            <a:avLst/>
          </a:prstGeom>
          <a:ln w="57150">
            <a:solidFill>
              <a:srgbClr val="911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29" y="3429466"/>
            <a:ext cx="55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9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101968" y="889859"/>
            <a:ext cx="104445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80808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Процессный подход</a:t>
            </a:r>
            <a:endParaRPr lang="ru-RU" sz="2200" dirty="0">
              <a:solidFill>
                <a:srgbClr val="808080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1101970" y="1307943"/>
            <a:ext cx="10444498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0" y="431426"/>
            <a:ext cx="1432823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5692808"/>
              </p:ext>
            </p:extLst>
          </p:nvPr>
        </p:nvGraphicFramePr>
        <p:xfrm>
          <a:off x="716173" y="1448658"/>
          <a:ext cx="10684852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6173" y="2689556"/>
            <a:ext cx="108983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000000"/>
                </a:solidFill>
              </a:rPr>
              <a:t>Ключевыми особенностями </a:t>
            </a:r>
            <a:r>
              <a:rPr lang="ru-RU" sz="1400" b="1" i="1" dirty="0" smtClean="0">
                <a:solidFill>
                  <a:srgbClr val="000000"/>
                </a:solidFill>
              </a:rPr>
              <a:t>процессного подхода </a:t>
            </a:r>
            <a:r>
              <a:rPr lang="ru-RU" sz="1400" b="1" i="1" dirty="0">
                <a:solidFill>
                  <a:srgbClr val="000000"/>
                </a:solidFill>
              </a:rPr>
              <a:t>являются: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173" y="3192651"/>
            <a:ext cx="10898324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Выделение и формализованное описание объектов управления в терминах свойств/параметров, являющихся предметом управления;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Формулирование </a:t>
            </a: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результата в терминах конечного (целевого, требуемого) состояния объекта управления;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содержания и последовательности необходимых изменений объекта управления, исходя из его начального (текущего) состояния и принятой стратегии (содержания и последовательности процессов);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Декомпозиция </a:t>
            </a: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(каскадирование) процессов с формированием параллельно: 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дерева целей/задач, задающего промежуточные результаты деятельности, 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состава взаимосвязанных видов деятельности (работ), необходимых для достижения результата;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13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функций и полномочий по ведению деятельности и ответственности за достижение соответствующих результатов, оформление этого распределения в виде организационной структуры</a:t>
            </a: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 2016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7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101968" y="889859"/>
            <a:ext cx="104445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80808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Процессы и </a:t>
            </a:r>
            <a:r>
              <a:rPr lang="ru-RU" sz="2200" dirty="0" smtClean="0">
                <a:solidFill>
                  <a:srgbClr val="80808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процедуры: понятия</a:t>
            </a:r>
            <a:endParaRPr lang="ru-RU" sz="2200" dirty="0">
              <a:solidFill>
                <a:srgbClr val="808080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1101970" y="1307937"/>
            <a:ext cx="10444498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47" y="431426"/>
            <a:ext cx="1432823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099981"/>
              </p:ext>
            </p:extLst>
          </p:nvPr>
        </p:nvGraphicFramePr>
        <p:xfrm>
          <a:off x="2827739" y="1600200"/>
          <a:ext cx="699295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 bwMode="auto">
          <a:xfrm>
            <a:off x="1101982" y="3257920"/>
            <a:ext cx="1725771" cy="7993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Объект в исходном состоянии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9820711" y="3257920"/>
            <a:ext cx="1725771" cy="7993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Объект в целевом состоянии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51390072"/>
              </p:ext>
            </p:extLst>
          </p:nvPr>
        </p:nvGraphicFramePr>
        <p:xfrm>
          <a:off x="2827739" y="4809597"/>
          <a:ext cx="6992958" cy="101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Стрелка вверх 15"/>
          <p:cNvSpPr/>
          <p:nvPr/>
        </p:nvSpPr>
        <p:spPr bwMode="auto">
          <a:xfrm>
            <a:off x="3376261" y="4233403"/>
            <a:ext cx="1277815" cy="40005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 bwMode="auto">
          <a:xfrm>
            <a:off x="5685324" y="4233403"/>
            <a:ext cx="1277815" cy="40005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 bwMode="auto">
          <a:xfrm>
            <a:off x="7877922" y="4233403"/>
            <a:ext cx="1277815" cy="400050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 bwMode="auto">
          <a:xfrm rot="5400000">
            <a:off x="6190292" y="-2057349"/>
            <a:ext cx="267854" cy="10444502"/>
          </a:xfrm>
          <a:prstGeom prst="lef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3899" y="2612629"/>
            <a:ext cx="148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Процесс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 bwMode="auto">
          <a:xfrm rot="16200000" flipV="1">
            <a:off x="6218377" y="2213901"/>
            <a:ext cx="274208" cy="7358954"/>
          </a:xfrm>
          <a:prstGeom prst="lef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1701" y="5927167"/>
            <a:ext cx="18675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Процедура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1970" y="1478899"/>
            <a:ext cx="106100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</a:rPr>
              <a:t>Оптимизация процедур в отрыве от процесса ведёт к потере смысла деятельности: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</a:rPr>
              <a:t>Процесс – изменение объекта управления для его приведения в целевое состояние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</a:rPr>
              <a:t>Процедура – последовательность/алгоритм действий для изменения объекта управления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9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95442"/>
              </p:ext>
            </p:extLst>
          </p:nvPr>
        </p:nvGraphicFramePr>
        <p:xfrm>
          <a:off x="1236306" y="1941231"/>
          <a:ext cx="9694506" cy="486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02"/>
                <a:gridCol w="3737894"/>
                <a:gridCol w="3965510"/>
              </a:tblGrid>
              <a:tr h="3427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Рутинные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855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Стандартизированный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Уникальный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55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Циклическое (по расписанию или событию)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Разовое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55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Временные рамки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Определяются</a:t>
                      </a:r>
                      <a:r>
                        <a:rPr lang="ru-RU" sz="1400" baseline="0" dirty="0" smtClean="0"/>
                        <a:t> постоянно действующим регламентом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Определяются</a:t>
                      </a:r>
                      <a:r>
                        <a:rPr lang="ru-RU" sz="1400" baseline="0" dirty="0" smtClean="0"/>
                        <a:t> планом проекта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412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Этапы/ Содержание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Определяются</a:t>
                      </a:r>
                      <a:r>
                        <a:rPr lang="ru-RU" sz="1400" baseline="0" dirty="0" smtClean="0"/>
                        <a:t> постоянно действующим регламентом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Планирование</a:t>
                      </a:r>
                      <a:r>
                        <a:rPr lang="ru-RU" sz="1400" baseline="0" dirty="0" smtClean="0"/>
                        <a:t> проекта: определяются постоянно действующим регламентом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Исполнение проекта: определяются составом работ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81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Исполнители и квалификация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Определены на постоянной основе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Подбираются под проект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85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Вознаграждение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Постоянное</a:t>
                      </a:r>
                      <a:r>
                        <a:rPr lang="ru-RU" sz="1400" baseline="0" dirty="0" smtClean="0"/>
                        <a:t> по уровню квалификации и нормативной загрузке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/>
                        <a:t>Переменное (по исполнению и качеству заданного результата)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Переменное по объёму работ, при</a:t>
                      </a:r>
                      <a:r>
                        <a:rPr lang="ru-RU" sz="1400" baseline="0" dirty="0" smtClean="0"/>
                        <a:t> достижении результатов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819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Технологизация</a:t>
                      </a:r>
                      <a:r>
                        <a:rPr lang="ru-RU" sz="1400" dirty="0" smtClean="0"/>
                        <a:t>/ Автоматизация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Полная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 части планирования и контроля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37432" y="6400800"/>
            <a:ext cx="2063750" cy="457200"/>
          </a:xfrm>
        </p:spPr>
        <p:txBody>
          <a:bodyPr/>
          <a:lstStyle/>
          <a:p>
            <a:fld id="{027F3A33-6A4A-4395-8324-C6DCD486F1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1" y="463138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812909" y="729572"/>
            <a:ext cx="8711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Рутинные и проектные процессы</a:t>
            </a: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1889066" y="1147217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37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45433" y="1244406"/>
            <a:ext cx="9493898" cy="6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Рутинные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 процессы исполняются в основном на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низовом уровне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,</a:t>
            </a:r>
            <a:endParaRPr lang="en-US" dirty="0">
              <a:solidFill>
                <a:prstClr val="black"/>
              </a:solidFill>
              <a:latin typeface="Calibri Light" panose="020F0302020204030204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проектные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 – на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верхних и средних уровнях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4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31018" y="9065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>
              <a:solidFill>
                <a:prstClr val="black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19313"/>
              </p:ext>
            </p:extLst>
          </p:nvPr>
        </p:nvGraphicFramePr>
        <p:xfrm>
          <a:off x="1299259" y="665544"/>
          <a:ext cx="958962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153"/>
                <a:gridCol w="3217737"/>
                <a:gridCol w="3217737"/>
              </a:tblGrid>
              <a:tr h="6380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Рутинные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Сочетающие рутинные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проектные этапы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7728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паспорта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Разработка стратегий</a:t>
                      </a:r>
                      <a:r>
                        <a:rPr lang="ru-RU" sz="1600" baseline="0" dirty="0" smtClean="0"/>
                        <a:t> развития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/>
                        <a:t>Бюджетное планирование (3-хлетнее)</a:t>
                      </a:r>
                      <a:endParaRPr lang="ru-RU" sz="16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7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 объекта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недвижимости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Разработка проектов федеральных законов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Регуляторная деятельность (в целом)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728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Аттестация госслужащих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Разработка и реализация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госпрограмм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Профессиональное развитие госслужащих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0356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Казначейское исполнение бюджета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Разработка и реализация приоритетных </a:t>
                      </a:r>
                      <a:r>
                        <a:rPr lang="ru-RU" sz="1600" dirty="0" smtClean="0"/>
                        <a:t>национальных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/>
                        <a:t>проектов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03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Камеральная налоговая проверка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Перевод </a:t>
                      </a:r>
                      <a:r>
                        <a:rPr lang="ru-RU" sz="1600" dirty="0" err="1" smtClean="0"/>
                        <a:t>госуслуг</a:t>
                      </a:r>
                      <a:r>
                        <a:rPr lang="ru-RU" sz="1600" baseline="0" dirty="0" smtClean="0"/>
                        <a:t> в электронный формат</a:t>
                      </a:r>
                      <a:endParaRPr lang="ru-RU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272757" y="137363"/>
            <a:ext cx="7251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E7E6E6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Рутинные и проектные процессы: примеры</a:t>
            </a: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 flipV="1">
            <a:off x="3394276" y="568273"/>
            <a:ext cx="5631084" cy="1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40" y="137361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89850" y="4854606"/>
            <a:ext cx="9499035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Рутинные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 процессы сосредоточены в сфере госуслуг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, надзора, материально-технического и кадрового обеспечения 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государственного управления</a:t>
            </a:r>
            <a:endParaRPr lang="ru-RU" sz="1600" dirty="0">
              <a:solidFill>
                <a:prstClr val="black"/>
              </a:solidFill>
              <a:latin typeface="Calibri Light" panose="020F0302020204030204"/>
              <a:ea typeface="Times New Roman" panose="02020603050405020304" pitchFamily="18" charset="0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Проектные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 процессы составляют ядро деятельности по повышению эффективности (развитию) 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госуправления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, и играют важную роль в контуре долго- и среднесрочного управления социально-экономическим развитием.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РАНХиГС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Segoe UI" charset="0"/>
                <a:ea typeface="Segoe UI" charset="0"/>
                <a:cs typeface="Segoe UI" charset="0"/>
              </a:rPr>
              <a:t> 2016</a:t>
            </a:r>
            <a:endParaRPr lang="ru-RU" dirty="0">
              <a:solidFill>
                <a:prstClr val="white">
                  <a:lumMod val="50000"/>
                </a:prst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2724&quot;&gt;&lt;/object&gt;&lt;object type=&quot;2&quot; unique_id=&quot;12725&quot;&gt;&lt;object type=&quot;3&quot; unique_id=&quot;12726&quot;&gt;&lt;property id=&quot;20148&quot; value=&quot;5&quot;/&gt;&lt;property id=&quot;20300&quot; value=&quot;Slide 1&quot;/&gt;&lt;property id=&quot;20307&quot; value=&quot;256&quot;/&gt;&lt;/object&gt;&lt;object type=&quot;3&quot; unique_id=&quot;12727&quot;&gt;&lt;property id=&quot;20148&quot; value=&quot;5&quot;/&gt;&lt;property id=&quot;20300&quot; value=&quot;Slide 2&quot;/&gt;&lt;property id=&quot;20307&quot; value=&quot;257&quot;/&gt;&lt;/object&gt;&lt;object type=&quot;3&quot; unique_id=&quot;12728&quot;&gt;&lt;property id=&quot;20148&quot; value=&quot;5&quot;/&gt;&lt;property id=&quot;20300&quot; value=&quot;Slide 3&quot;/&gt;&lt;property id=&quot;20307&quot; value=&quot;258&quot;/&gt;&lt;/object&gt;&lt;object type=&quot;3&quot; unique_id=&quot;12729&quot;&gt;&lt;property id=&quot;20148&quot; value=&quot;5&quot;/&gt;&lt;property id=&quot;20300&quot; value=&quot;Slide 5&quot;/&gt;&lt;property id=&quot;20307&quot; value=&quot;259&quot;/&gt;&lt;/object&gt;&lt;object type=&quot;3&quot; unique_id=&quot;12863&quot;&gt;&lt;property id=&quot;20148&quot; value=&quot;5&quot;/&gt;&lt;property id=&quot;20300&quot; value=&quot;Slide 4&quot;/&gt;&lt;property id=&quot;20307&quot; value=&quot;260&quot;/&gt;&lt;/object&gt;&lt;object type=&quot;3&quot; unique_id=&quot;12864&quot;&gt;&lt;property id=&quot;20148&quot; value=&quot;5&quot;/&gt;&lt;property id=&quot;20300&quot; value=&quot;Slide 6&quot;/&gt;&lt;property id=&quot;20307&quot; value=&quot;261&quot;/&gt;&lt;/object&gt;&lt;object type=&quot;3&quot; unique_id=&quot;12865&quot;&gt;&lt;property id=&quot;20148&quot; value=&quot;5&quot;/&gt;&lt;property id=&quot;20300&quot; value=&quot;Slide 7&quot;/&gt;&lt;property id=&quot;20307&quot; value=&quot;262&quot;/&gt;&lt;/object&gt;&lt;object type=&quot;3&quot; unique_id=&quot;12866&quot;&gt;&lt;property id=&quot;20148&quot; value=&quot;5&quot;/&gt;&lt;property id=&quot;20300&quot; value=&quot;Slide 8&quot;/&gt;&lt;property id=&quot;20307&quot; value=&quot;263&quot;/&gt;&lt;/object&gt;&lt;object type=&quot;3&quot; unique_id=&quot;13143&quot;&gt;&lt;property id=&quot;20148&quot; value=&quot;5&quot;/&gt;&lt;property id=&quot;20300&quot; value=&quot;Slide 9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8A0000"/>
          </a:solidFill>
        </a:ln>
      </a:spPr>
      <a:bodyPr lIns="0" tIns="0" rIns="0" bIns="0" numCol="2" spcCol="432000" rtlCol="0" anchor="ctr"/>
      <a:lstStyle>
        <a:defPPr algn="ctr">
          <a:defRPr sz="1400" b="1" dirty="0" smtClean="0">
            <a:solidFill>
              <a:srgbClr val="8A0000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8A0000"/>
          </a:solidFill>
        </a:ln>
      </a:spPr>
      <a:bodyPr lIns="0" tIns="0" rIns="0" bIns="0" numCol="2" spcCol="432000" rtlCol="0" anchor="ctr"/>
      <a:lstStyle>
        <a:defPPr algn="ctr">
          <a:defRPr sz="1400" b="1" dirty="0" smtClean="0">
            <a:solidFill>
              <a:srgbClr val="8A0000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8A0000"/>
          </a:solidFill>
        </a:ln>
      </a:spPr>
      <a:bodyPr lIns="0" tIns="0" rIns="0" bIns="0" numCol="2" spcCol="432000" rtlCol="0" anchor="ctr"/>
      <a:lstStyle>
        <a:defPPr algn="ctr">
          <a:defRPr sz="1400" b="1" dirty="0" smtClean="0">
            <a:solidFill>
              <a:srgbClr val="8A0000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1A1D"/>
      </a:accent1>
      <a:accent2>
        <a:srgbClr val="E62B25"/>
      </a:accent2>
      <a:accent3>
        <a:srgbClr val="F26722"/>
      </a:accent3>
      <a:accent4>
        <a:srgbClr val="E78E24"/>
      </a:accent4>
      <a:accent5>
        <a:srgbClr val="F99B1C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1A1D"/>
      </a:accent1>
      <a:accent2>
        <a:srgbClr val="E62B25"/>
      </a:accent2>
      <a:accent3>
        <a:srgbClr val="F26722"/>
      </a:accent3>
      <a:accent4>
        <a:srgbClr val="E78E24"/>
      </a:accent4>
      <a:accent5>
        <a:srgbClr val="F99B1C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1A1D"/>
      </a:accent1>
      <a:accent2>
        <a:srgbClr val="E62B25"/>
      </a:accent2>
      <a:accent3>
        <a:srgbClr val="F26722"/>
      </a:accent3>
      <a:accent4>
        <a:srgbClr val="E78E24"/>
      </a:accent4>
      <a:accent5>
        <a:srgbClr val="F99B1C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8A0000"/>
          </a:solidFill>
        </a:ln>
      </a:spPr>
      <a:bodyPr lIns="0" tIns="0" rIns="0" bIns="0" numCol="2" spcCol="432000" rtlCol="0" anchor="ctr"/>
      <a:lstStyle>
        <a:defPPr algn="ctr">
          <a:defRPr sz="1400" b="1" dirty="0" smtClean="0">
            <a:solidFill>
              <a:srgbClr val="8A0000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1238</Words>
  <Application>Microsoft Office PowerPoint</Application>
  <PresentationFormat>Произвольный</PresentationFormat>
  <Paragraphs>232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Тема Office</vt:lpstr>
      <vt:lpstr>Оформление по умолчанию</vt:lpstr>
      <vt:lpstr>1_Тема Office</vt:lpstr>
      <vt:lpstr>2_Тема Office</vt:lpstr>
      <vt:lpstr>3_Тема Office</vt:lpstr>
      <vt:lpstr>4_Тема Office</vt:lpstr>
      <vt:lpstr>3_Оформление по умолчанию</vt:lpstr>
      <vt:lpstr>4_Оформление по умолчанию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к экспертам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Батуева Татьяна Будаевна</dc:creator>
  <cp:lastModifiedBy>Постоленко Ирина Геннадьевна</cp:lastModifiedBy>
  <cp:revision>247</cp:revision>
  <cp:lastPrinted>2017-06-14T13:45:54Z</cp:lastPrinted>
  <dcterms:created xsi:type="dcterms:W3CDTF">2016-02-12T08:08:56Z</dcterms:created>
  <dcterms:modified xsi:type="dcterms:W3CDTF">2017-06-14T15:37:49Z</dcterms:modified>
</cp:coreProperties>
</file>