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4" r:id="rId2"/>
    <p:sldId id="417" r:id="rId3"/>
    <p:sldId id="412" r:id="rId4"/>
    <p:sldId id="410" r:id="rId5"/>
    <p:sldId id="419" r:id="rId6"/>
    <p:sldId id="426" r:id="rId7"/>
    <p:sldId id="431" r:id="rId8"/>
    <p:sldId id="432" r:id="rId9"/>
    <p:sldId id="438" r:id="rId10"/>
    <p:sldId id="435" r:id="rId11"/>
    <p:sldId id="437" r:id="rId12"/>
    <p:sldId id="429" r:id="rId13"/>
    <p:sldId id="413" r:id="rId14"/>
    <p:sldId id="430" r:id="rId15"/>
    <p:sldId id="427" r:id="rId16"/>
    <p:sldId id="414" r:id="rId17"/>
    <p:sldId id="411" r:id="rId18"/>
    <p:sldId id="421" r:id="rId19"/>
    <p:sldId id="415" r:id="rId20"/>
    <p:sldId id="424" r:id="rId21"/>
    <p:sldId id="418" r:id="rId22"/>
  </p:sldIdLst>
  <p:sldSz cx="9144000" cy="6858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Гаталов Евгений Николаевич" initials="ГЕН"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66FF"/>
    <a:srgbClr val="FCF84A"/>
    <a:srgbClr val="FFCC66"/>
    <a:srgbClr val="33CCFF"/>
    <a:srgbClr val="0033CC"/>
    <a:srgbClr val="66FFFF"/>
    <a:srgbClr val="004D9A"/>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8906" autoAdjust="0"/>
  </p:normalViewPr>
  <p:slideViewPr>
    <p:cSldViewPr showGuides="1">
      <p:cViewPr>
        <p:scale>
          <a:sx n="100" d="100"/>
          <a:sy n="100" d="100"/>
        </p:scale>
        <p:origin x="-13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Лист1!$B$1</c:f>
              <c:strCache>
                <c:ptCount val="1"/>
                <c:pt idx="0">
                  <c:v>выборы</c:v>
                </c:pt>
              </c:strCache>
            </c:strRef>
          </c:tx>
          <c:spPr>
            <a:solidFill>
              <a:srgbClr val="FFC000"/>
            </a:solidFill>
          </c:spPr>
          <c:invertIfNegative val="0"/>
          <c:dLbls>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Лист1!$B$2:$B$5</c:f>
              <c:numCache>
                <c:formatCode>General</c:formatCode>
                <c:ptCount val="4"/>
                <c:pt idx="0">
                  <c:v>15.7</c:v>
                </c:pt>
                <c:pt idx="1">
                  <c:v>29.4</c:v>
                </c:pt>
                <c:pt idx="2">
                  <c:v>29</c:v>
                </c:pt>
                <c:pt idx="3">
                  <c:v>16.8</c:v>
                </c:pt>
              </c:numCache>
            </c:numRef>
          </c:val>
        </c:ser>
        <c:ser>
          <c:idx val="1"/>
          <c:order val="1"/>
          <c:tx>
            <c:strRef>
              <c:f>Лист1!$C$1</c:f>
              <c:strCache>
                <c:ptCount val="1"/>
                <c:pt idx="0">
                  <c:v>представительным органом</c:v>
                </c:pt>
              </c:strCache>
            </c:strRef>
          </c:tx>
          <c:spPr>
            <a:solidFill>
              <a:srgbClr val="0033CC"/>
            </a:solidFill>
          </c:spPr>
          <c:invertIfNegative val="0"/>
          <c:dLbls>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Лист1!$C$2:$C$5</c:f>
              <c:numCache>
                <c:formatCode>General</c:formatCode>
                <c:ptCount val="4"/>
                <c:pt idx="0">
                  <c:v>38.4</c:v>
                </c:pt>
                <c:pt idx="1">
                  <c:v>47.4</c:v>
                </c:pt>
                <c:pt idx="2">
                  <c:v>40</c:v>
                </c:pt>
                <c:pt idx="3">
                  <c:v>36.5</c:v>
                </c:pt>
              </c:numCache>
            </c:numRef>
          </c:val>
        </c:ser>
        <c:ser>
          <c:idx val="2"/>
          <c:order val="2"/>
          <c:tx>
            <c:strRef>
              <c:f>Лист1!$D$1</c:f>
              <c:strCache>
                <c:ptCount val="1"/>
                <c:pt idx="0">
                  <c:v>по конкурсу</c:v>
                </c:pt>
              </c:strCache>
            </c:strRef>
          </c:tx>
          <c:spPr>
            <a:solidFill>
              <a:srgbClr val="66CCFF"/>
            </a:solidFill>
          </c:spPr>
          <c:invertIfNegative val="0"/>
          <c:dLbls>
            <c:dLbl>
              <c:idx val="0"/>
              <c:numFmt formatCode="General" sourceLinked="0"/>
              <c:spPr/>
              <c:txPr>
                <a:bodyPr/>
                <a:lstStyle/>
                <a:p>
                  <a:pPr>
                    <a:defRPr sz="1000"/>
                  </a:pPr>
                  <a:endParaRPr lang="ru-RU"/>
                </a:p>
              </c:txPr>
              <c:dLblPos val="ctr"/>
              <c:showLegendKey val="0"/>
              <c:showVal val="1"/>
              <c:showCatName val="0"/>
              <c:showSerName val="0"/>
              <c:showPercent val="0"/>
              <c:showBubbleSize val="0"/>
            </c:dLbl>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Лист1!$D$2:$D$5</c:f>
              <c:numCache>
                <c:formatCode>General</c:formatCode>
                <c:ptCount val="4"/>
                <c:pt idx="0">
                  <c:v>45.9</c:v>
                </c:pt>
                <c:pt idx="1">
                  <c:v>23.2</c:v>
                </c:pt>
                <c:pt idx="2">
                  <c:v>30.6</c:v>
                </c:pt>
                <c:pt idx="3">
                  <c:v>46.7</c:v>
                </c:pt>
              </c:numCache>
            </c:numRef>
          </c:val>
        </c:ser>
        <c:ser>
          <c:idx val="3"/>
          <c:order val="3"/>
          <c:tx>
            <c:strRef>
              <c:f>Лист1!$E$1</c:f>
              <c:strCache>
                <c:ptCount val="1"/>
                <c:pt idx="0">
                  <c:v>на сходе</c:v>
                </c:pt>
              </c:strCache>
            </c:strRef>
          </c:tx>
          <c:invertIfNegative val="0"/>
          <c:dLbls>
            <c:dLbl>
              <c:idx val="0"/>
              <c:delete val="1"/>
            </c:dLbl>
            <c:dLbl>
              <c:idx val="3"/>
              <c:delete val="1"/>
            </c:dLbl>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Лист1!$E$2:$E$5</c:f>
              <c:numCache>
                <c:formatCode>General</c:formatCode>
                <c:ptCount val="4"/>
                <c:pt idx="0">
                  <c:v>0</c:v>
                </c:pt>
                <c:pt idx="1">
                  <c:v>0.06</c:v>
                </c:pt>
                <c:pt idx="2">
                  <c:v>0.4</c:v>
                </c:pt>
                <c:pt idx="3">
                  <c:v>0</c:v>
                </c:pt>
              </c:numCache>
            </c:numRef>
          </c:val>
        </c:ser>
        <c:dLbls>
          <c:dLblPos val="ctr"/>
          <c:showLegendKey val="0"/>
          <c:showVal val="1"/>
          <c:showCatName val="0"/>
          <c:showSerName val="0"/>
          <c:showPercent val="0"/>
          <c:showBubbleSize val="0"/>
        </c:dLbls>
        <c:gapWidth val="150"/>
        <c:overlap val="100"/>
        <c:axId val="101674368"/>
        <c:axId val="101700736"/>
      </c:barChart>
      <c:catAx>
        <c:axId val="101674368"/>
        <c:scaling>
          <c:orientation val="minMax"/>
        </c:scaling>
        <c:delete val="0"/>
        <c:axPos val="b"/>
        <c:majorTickMark val="out"/>
        <c:minorTickMark val="none"/>
        <c:tickLblPos val="nextTo"/>
        <c:txPr>
          <a:bodyPr/>
          <a:lstStyle/>
          <a:p>
            <a:pPr>
              <a:defRPr sz="600"/>
            </a:pPr>
            <a:endParaRPr lang="ru-RU"/>
          </a:p>
        </c:txPr>
        <c:crossAx val="101700736"/>
        <c:crosses val="autoZero"/>
        <c:auto val="1"/>
        <c:lblAlgn val="ctr"/>
        <c:lblOffset val="100"/>
        <c:noMultiLvlLbl val="0"/>
      </c:catAx>
      <c:valAx>
        <c:axId val="101700736"/>
        <c:scaling>
          <c:orientation val="minMax"/>
        </c:scaling>
        <c:delete val="0"/>
        <c:axPos val="l"/>
        <c:majorGridlines/>
        <c:numFmt formatCode="0%" sourceLinked="1"/>
        <c:majorTickMark val="out"/>
        <c:minorTickMark val="none"/>
        <c:tickLblPos val="nextTo"/>
        <c:txPr>
          <a:bodyPr/>
          <a:lstStyle/>
          <a:p>
            <a:pPr>
              <a:defRPr sz="800"/>
            </a:pPr>
            <a:endParaRPr lang="ru-RU"/>
          </a:p>
        </c:txPr>
        <c:crossAx val="101674368"/>
        <c:crosses val="autoZero"/>
        <c:crossBetween val="between"/>
      </c:valAx>
    </c:plotArea>
    <c:legend>
      <c:legendPos val="b"/>
      <c:layout/>
      <c:overlay val="0"/>
      <c:txPr>
        <a:bodyPr/>
        <a:lstStyle/>
        <a:p>
          <a:pPr>
            <a:defRPr sz="9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Лист1!$B$1</c:f>
              <c:strCache>
                <c:ptCount val="1"/>
                <c:pt idx="0">
                  <c:v>Председатель представительного органа</c:v>
                </c:pt>
              </c:strCache>
            </c:strRef>
          </c:tx>
          <c:spPr>
            <a:solidFill>
              <a:srgbClr val="FFC000"/>
            </a:solidFill>
          </c:spPr>
          <c:invertIfNegative val="0"/>
          <c:dLbls>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Лист1!$B$2:$B$5</c:f>
              <c:numCache>
                <c:formatCode>General</c:formatCode>
                <c:ptCount val="4"/>
                <c:pt idx="0">
                  <c:v>660</c:v>
                </c:pt>
                <c:pt idx="1">
                  <c:v>763</c:v>
                </c:pt>
                <c:pt idx="2">
                  <c:v>3007</c:v>
                </c:pt>
                <c:pt idx="3">
                  <c:v>216</c:v>
                </c:pt>
              </c:numCache>
            </c:numRef>
          </c:val>
        </c:ser>
        <c:ser>
          <c:idx val="1"/>
          <c:order val="1"/>
          <c:tx>
            <c:strRef>
              <c:f>Лист1!$C$1</c:f>
              <c:strCache>
                <c:ptCount val="1"/>
                <c:pt idx="0">
                  <c:v>Глава администрации</c:v>
                </c:pt>
              </c:strCache>
            </c:strRef>
          </c:tx>
          <c:spPr>
            <a:solidFill>
              <a:srgbClr val="0033CC"/>
            </a:solidFill>
          </c:spPr>
          <c:invertIfNegative val="0"/>
          <c:dLbls>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Лист1!$C$2:$C$5</c:f>
              <c:numCache>
                <c:formatCode>General</c:formatCode>
                <c:ptCount val="4"/>
                <c:pt idx="0">
                  <c:v>1127</c:v>
                </c:pt>
                <c:pt idx="1">
                  <c:v>827</c:v>
                </c:pt>
                <c:pt idx="2">
                  <c:v>4223</c:v>
                </c:pt>
                <c:pt idx="3">
                  <c:v>345</c:v>
                </c:pt>
              </c:numCache>
            </c:numRef>
          </c:val>
        </c:ser>
        <c:ser>
          <c:idx val="2"/>
          <c:order val="2"/>
          <c:tx>
            <c:strRef>
              <c:f>Лист1!$D$1</c:f>
              <c:strCache>
                <c:ptCount val="1"/>
                <c:pt idx="0">
                  <c:v>Совмещение</c:v>
                </c:pt>
              </c:strCache>
            </c:strRef>
          </c:tx>
          <c:spPr>
            <a:solidFill>
              <a:srgbClr val="66CCFF"/>
            </a:solidFill>
          </c:spPr>
          <c:invertIfNegative val="0"/>
          <c:dLbls>
            <c:dLbl>
              <c:idx val="0"/>
              <c:delete val="1"/>
            </c:dLbl>
            <c:dLbl>
              <c:idx val="1"/>
              <c:delete val="1"/>
            </c:dLbl>
            <c:dLbl>
              <c:idx val="3"/>
              <c:delete val="1"/>
            </c:dLbl>
            <c:txPr>
              <a:bodyPr/>
              <a:lstStyle/>
              <a:p>
                <a:pPr>
                  <a:defRPr sz="1000"/>
                </a:pPr>
                <a:endParaRPr lang="ru-RU"/>
              </a:p>
            </c:txPr>
            <c:dLblPos val="ctr"/>
            <c:showLegendKey val="0"/>
            <c:showVal val="1"/>
            <c:showCatName val="0"/>
            <c:showSerName val="0"/>
            <c:showPercent val="0"/>
            <c:showBubbleSize val="0"/>
            <c:showLeaderLines val="0"/>
          </c:dLbls>
          <c:cat>
            <c:strRef>
              <c:f>Лист1!$A$2:$A$5</c:f>
              <c:strCache>
                <c:ptCount val="4"/>
                <c:pt idx="0">
                  <c:v>муниципальный район</c:v>
                </c:pt>
                <c:pt idx="1">
                  <c:v>городское поселение</c:v>
                </c:pt>
                <c:pt idx="2">
                  <c:v>сельское поселение</c:v>
                </c:pt>
                <c:pt idx="3">
                  <c:v>городской округ</c:v>
                </c:pt>
              </c:strCache>
            </c:strRef>
          </c:cat>
          <c:val>
            <c:numRef>
              <c:f>Лист1!$D$2:$D$5</c:f>
              <c:numCache>
                <c:formatCode>General</c:formatCode>
                <c:ptCount val="4"/>
                <c:pt idx="0">
                  <c:v>0</c:v>
                </c:pt>
                <c:pt idx="1">
                  <c:v>0</c:v>
                </c:pt>
                <c:pt idx="2">
                  <c:v>10940</c:v>
                </c:pt>
                <c:pt idx="3">
                  <c:v>0</c:v>
                </c:pt>
              </c:numCache>
            </c:numRef>
          </c:val>
        </c:ser>
        <c:dLbls>
          <c:dLblPos val="ctr"/>
          <c:showLegendKey val="0"/>
          <c:showVal val="1"/>
          <c:showCatName val="0"/>
          <c:showSerName val="0"/>
          <c:showPercent val="0"/>
          <c:showBubbleSize val="0"/>
        </c:dLbls>
        <c:gapWidth val="150"/>
        <c:overlap val="100"/>
        <c:axId val="141729152"/>
        <c:axId val="141735040"/>
      </c:barChart>
      <c:catAx>
        <c:axId val="141729152"/>
        <c:scaling>
          <c:orientation val="minMax"/>
        </c:scaling>
        <c:delete val="0"/>
        <c:axPos val="b"/>
        <c:majorTickMark val="out"/>
        <c:minorTickMark val="none"/>
        <c:tickLblPos val="nextTo"/>
        <c:txPr>
          <a:bodyPr/>
          <a:lstStyle/>
          <a:p>
            <a:pPr>
              <a:defRPr sz="600"/>
            </a:pPr>
            <a:endParaRPr lang="ru-RU"/>
          </a:p>
        </c:txPr>
        <c:crossAx val="141735040"/>
        <c:crosses val="autoZero"/>
        <c:auto val="1"/>
        <c:lblAlgn val="ctr"/>
        <c:lblOffset val="100"/>
        <c:noMultiLvlLbl val="0"/>
      </c:catAx>
      <c:valAx>
        <c:axId val="141735040"/>
        <c:scaling>
          <c:orientation val="minMax"/>
        </c:scaling>
        <c:delete val="0"/>
        <c:axPos val="l"/>
        <c:majorGridlines/>
        <c:numFmt formatCode="0%" sourceLinked="1"/>
        <c:majorTickMark val="out"/>
        <c:minorTickMark val="none"/>
        <c:tickLblPos val="nextTo"/>
        <c:txPr>
          <a:bodyPr/>
          <a:lstStyle/>
          <a:p>
            <a:pPr>
              <a:defRPr sz="900"/>
            </a:pPr>
            <a:endParaRPr lang="ru-RU"/>
          </a:p>
        </c:txPr>
        <c:crossAx val="141729152"/>
        <c:crosses val="autoZero"/>
        <c:crossBetween val="between"/>
      </c:valAx>
    </c:plotArea>
    <c:legend>
      <c:legendPos val="b"/>
      <c:layout/>
      <c:overlay val="0"/>
      <c:txPr>
        <a:bodyPr/>
        <a:lstStyle/>
        <a:p>
          <a:pPr>
            <a:defRPr sz="7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82308730066385E-2"/>
          <c:y val="0.11981393462003594"/>
          <c:w val="0.8202417191573399"/>
          <c:h val="0.74153858309408871"/>
        </c:manualLayout>
      </c:layout>
      <c:lineChart>
        <c:grouping val="standard"/>
        <c:varyColors val="0"/>
        <c:ser>
          <c:idx val="0"/>
          <c:order val="0"/>
          <c:tx>
            <c:strRef>
              <c:f>Лист1!$B$1</c:f>
              <c:strCache>
                <c:ptCount val="1"/>
                <c:pt idx="0">
                  <c:v>Ряд 1</c:v>
                </c:pt>
              </c:strCache>
            </c:strRef>
          </c:tx>
          <c:spPr>
            <a:ln cap="rnd"/>
          </c:spPr>
          <c:marker>
            <c:spPr>
              <a:ln>
                <a:solidFill>
                  <a:srgbClr val="0066FF"/>
                </a:solidFill>
              </a:ln>
            </c:spPr>
          </c:marker>
          <c:cat>
            <c:numRef>
              <c:f>Лист1!$A$2:$A$5</c:f>
              <c:numCache>
                <c:formatCode>General</c:formatCode>
                <c:ptCount val="4"/>
                <c:pt idx="0">
                  <c:v>2013</c:v>
                </c:pt>
                <c:pt idx="1">
                  <c:v>2014</c:v>
                </c:pt>
                <c:pt idx="2">
                  <c:v>2015</c:v>
                </c:pt>
                <c:pt idx="3">
                  <c:v>2016</c:v>
                </c:pt>
              </c:numCache>
            </c:numRef>
          </c:cat>
          <c:val>
            <c:numRef>
              <c:f>Лист1!$B$2:$B$5</c:f>
              <c:numCache>
                <c:formatCode>General</c:formatCode>
                <c:ptCount val="4"/>
                <c:pt idx="0">
                  <c:v>20.3</c:v>
                </c:pt>
                <c:pt idx="1">
                  <c:v>22.4</c:v>
                </c:pt>
                <c:pt idx="2">
                  <c:v>27.7</c:v>
                </c:pt>
                <c:pt idx="3">
                  <c:v>31.4</c:v>
                </c:pt>
              </c:numCache>
            </c:numRef>
          </c:val>
          <c:smooth val="1"/>
        </c:ser>
        <c:dLbls>
          <c:showLegendKey val="0"/>
          <c:showVal val="0"/>
          <c:showCatName val="0"/>
          <c:showSerName val="0"/>
          <c:showPercent val="0"/>
          <c:showBubbleSize val="0"/>
        </c:dLbls>
        <c:marker val="1"/>
        <c:smooth val="0"/>
        <c:axId val="139586560"/>
        <c:axId val="139609216"/>
      </c:lineChart>
      <c:catAx>
        <c:axId val="139586560"/>
        <c:scaling>
          <c:orientation val="minMax"/>
        </c:scaling>
        <c:delete val="0"/>
        <c:axPos val="b"/>
        <c:numFmt formatCode="General" sourceLinked="1"/>
        <c:majorTickMark val="out"/>
        <c:minorTickMark val="none"/>
        <c:tickLblPos val="nextTo"/>
        <c:txPr>
          <a:bodyPr/>
          <a:lstStyle/>
          <a:p>
            <a:pPr>
              <a:defRPr sz="1000"/>
            </a:pPr>
            <a:endParaRPr lang="ru-RU"/>
          </a:p>
        </c:txPr>
        <c:crossAx val="139609216"/>
        <c:crosses val="autoZero"/>
        <c:auto val="1"/>
        <c:lblAlgn val="ctr"/>
        <c:lblOffset val="100"/>
        <c:noMultiLvlLbl val="0"/>
      </c:catAx>
      <c:valAx>
        <c:axId val="139609216"/>
        <c:scaling>
          <c:orientation val="minMax"/>
        </c:scaling>
        <c:delete val="0"/>
        <c:axPos val="l"/>
        <c:majorGridlines/>
        <c:numFmt formatCode="General" sourceLinked="1"/>
        <c:majorTickMark val="out"/>
        <c:minorTickMark val="none"/>
        <c:tickLblPos val="nextTo"/>
        <c:txPr>
          <a:bodyPr/>
          <a:lstStyle/>
          <a:p>
            <a:pPr>
              <a:defRPr sz="1000"/>
            </a:pPr>
            <a:endParaRPr lang="ru-RU"/>
          </a:p>
        </c:txPr>
        <c:crossAx val="139586560"/>
        <c:crosses val="autoZero"/>
        <c:crossBetween val="between"/>
      </c:valAx>
      <c:spPr>
        <a:noFill/>
      </c:spPr>
    </c:plotArea>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2"/>
            <a:ext cx="2890405" cy="496095"/>
          </a:xfrm>
          <a:prstGeom prst="rect">
            <a:avLst/>
          </a:prstGeom>
        </p:spPr>
        <p:txBody>
          <a:bodyPr vert="horz" lIns="91029" tIns="45514" rIns="91029" bIns="45514" rtlCol="0"/>
          <a:lstStyle>
            <a:lvl1pPr algn="l">
              <a:defRPr sz="1200"/>
            </a:lvl1pPr>
          </a:lstStyle>
          <a:p>
            <a:endParaRPr lang="ru-RU"/>
          </a:p>
        </p:txBody>
      </p:sp>
      <p:sp>
        <p:nvSpPr>
          <p:cNvPr id="3" name="Дата 2"/>
          <p:cNvSpPr>
            <a:spLocks noGrp="1"/>
          </p:cNvSpPr>
          <p:nvPr>
            <p:ph type="dt" idx="1"/>
          </p:nvPr>
        </p:nvSpPr>
        <p:spPr>
          <a:xfrm>
            <a:off x="3777132" y="2"/>
            <a:ext cx="2890405" cy="496095"/>
          </a:xfrm>
          <a:prstGeom prst="rect">
            <a:avLst/>
          </a:prstGeom>
        </p:spPr>
        <p:txBody>
          <a:bodyPr vert="horz" lIns="91029" tIns="45514" rIns="91029" bIns="45514" rtlCol="0"/>
          <a:lstStyle>
            <a:lvl1pPr algn="r">
              <a:defRPr sz="1200"/>
            </a:lvl1pPr>
          </a:lstStyle>
          <a:p>
            <a:fld id="{2A975C6F-00AB-44C6-BC42-32FF4429E2D1}" type="datetimeFigureOut">
              <a:rPr lang="ru-RU" smtClean="0"/>
              <a:pPr/>
              <a:t>17.10.2016</a:t>
            </a:fld>
            <a:endParaRPr lang="ru-RU"/>
          </a:p>
        </p:txBody>
      </p:sp>
      <p:sp>
        <p:nvSpPr>
          <p:cNvPr id="4" name="Образ слайда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1029" tIns="45514" rIns="91029" bIns="45514" rtlCol="0" anchor="ctr"/>
          <a:lstStyle/>
          <a:p>
            <a:endParaRPr lang="ru-RU"/>
          </a:p>
        </p:txBody>
      </p:sp>
      <p:sp>
        <p:nvSpPr>
          <p:cNvPr id="5" name="Заметки 4"/>
          <p:cNvSpPr>
            <a:spLocks noGrp="1"/>
          </p:cNvSpPr>
          <p:nvPr>
            <p:ph type="body" sz="quarter" idx="3"/>
          </p:nvPr>
        </p:nvSpPr>
        <p:spPr>
          <a:xfrm>
            <a:off x="667376" y="4715273"/>
            <a:ext cx="5334336" cy="4468018"/>
          </a:xfrm>
          <a:prstGeom prst="rect">
            <a:avLst/>
          </a:prstGeom>
        </p:spPr>
        <p:txBody>
          <a:bodyPr vert="horz" lIns="91029" tIns="45514" rIns="91029" bIns="4551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4" y="9430547"/>
            <a:ext cx="2890405" cy="496095"/>
          </a:xfrm>
          <a:prstGeom prst="rect">
            <a:avLst/>
          </a:prstGeom>
        </p:spPr>
        <p:txBody>
          <a:bodyPr vert="horz" lIns="91029" tIns="45514" rIns="91029" bIns="45514" rtlCol="0" anchor="b"/>
          <a:lstStyle>
            <a:lvl1pPr algn="l">
              <a:defRPr sz="1200"/>
            </a:lvl1pPr>
          </a:lstStyle>
          <a:p>
            <a:endParaRPr lang="ru-RU"/>
          </a:p>
        </p:txBody>
      </p:sp>
      <p:sp>
        <p:nvSpPr>
          <p:cNvPr id="7" name="Номер слайда 6"/>
          <p:cNvSpPr>
            <a:spLocks noGrp="1"/>
          </p:cNvSpPr>
          <p:nvPr>
            <p:ph type="sldNum" sz="quarter" idx="5"/>
          </p:nvPr>
        </p:nvSpPr>
        <p:spPr>
          <a:xfrm>
            <a:off x="3777132" y="9430547"/>
            <a:ext cx="2890405" cy="496095"/>
          </a:xfrm>
          <a:prstGeom prst="rect">
            <a:avLst/>
          </a:prstGeom>
        </p:spPr>
        <p:txBody>
          <a:bodyPr vert="horz" lIns="91029" tIns="45514" rIns="91029" bIns="45514" rtlCol="0" anchor="b"/>
          <a:lstStyle>
            <a:lvl1pPr algn="r">
              <a:defRPr sz="1200"/>
            </a:lvl1pPr>
          </a:lstStyle>
          <a:p>
            <a:fld id="{238D58CD-2370-405F-9776-88587FD83237}" type="slidenum">
              <a:rPr lang="ru-RU" smtClean="0"/>
              <a:pPr/>
              <a:t>‹#›</a:t>
            </a:fld>
            <a:endParaRPr lang="ru-RU"/>
          </a:p>
        </p:txBody>
      </p:sp>
    </p:spTree>
    <p:extLst>
      <p:ext uri="{BB962C8B-B14F-4D97-AF65-F5344CB8AC3E}">
        <p14:creationId xmlns:p14="http://schemas.microsoft.com/office/powerpoint/2010/main" val="168234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6</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7</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8</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9</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10</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11</a:t>
            </a:fld>
            <a:endParaRPr lang="ru-RU"/>
          </a:p>
        </p:txBody>
      </p:sp>
    </p:spTree>
    <p:extLst>
      <p:ext uri="{BB962C8B-B14F-4D97-AF65-F5344CB8AC3E}">
        <p14:creationId xmlns:p14="http://schemas.microsoft.com/office/powerpoint/2010/main" val="363957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38D58CD-2370-405F-9776-88587FD83237}" type="slidenum">
              <a:rPr lang="ru-RU" smtClean="0"/>
              <a:pPr/>
              <a:t>15</a:t>
            </a:fld>
            <a:endParaRPr lang="ru-RU"/>
          </a:p>
        </p:txBody>
      </p:sp>
    </p:spTree>
    <p:extLst>
      <p:ext uri="{BB962C8B-B14F-4D97-AF65-F5344CB8AC3E}">
        <p14:creationId xmlns:p14="http://schemas.microsoft.com/office/powerpoint/2010/main" val="363957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614503E-EC75-4338-88C6-C0ED178884CE}" type="datetime1">
              <a:rPr lang="ru-RU" smtClean="0">
                <a:solidFill>
                  <a:prstClr val="black">
                    <a:tint val="75000"/>
                  </a:prstClr>
                </a:solidFill>
              </a:rPr>
              <a:pPr>
                <a:defRPr/>
              </a:pPr>
              <a:t>17.10.2016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01247A2-8861-4598-9E41-7EB4BF2530E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158FFBE-A07C-41FA-9B30-176DFE5B44F8}" type="datetime1">
              <a:rPr lang="ru-RU" smtClean="0">
                <a:solidFill>
                  <a:prstClr val="black">
                    <a:tint val="75000"/>
                  </a:prstClr>
                </a:solidFill>
              </a:rPr>
              <a:pPr>
                <a:defRPr/>
              </a:pPr>
              <a:t>17.10.2016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A87A576-1295-4857-AB95-6EE2E60E3613}"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09D7EC6-EAB5-475C-AC93-7CB07B8AD6DF}" type="datetime1">
              <a:rPr lang="ru-RU" smtClean="0">
                <a:solidFill>
                  <a:prstClr val="black">
                    <a:tint val="75000"/>
                  </a:prstClr>
                </a:solidFill>
              </a:rPr>
              <a:pPr>
                <a:defRPr/>
              </a:pPr>
              <a:t>17.10.2016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35BA8A-A11A-468E-8FCC-63F01F4DB08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597ED2-D54B-4741-A1DB-A03FD6A95EB2}" type="datetime1">
              <a:rPr lang="ru-RU" smtClean="0">
                <a:solidFill>
                  <a:prstClr val="black">
                    <a:tint val="75000"/>
                  </a:prstClr>
                </a:solidFill>
              </a:rPr>
              <a:pPr>
                <a:defRPr/>
              </a:pPr>
              <a:t>17.10.2016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A05CF4B-6FA7-44A0-BE73-2BAB55C81F36}"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059167B-BE05-4AF9-9181-D5088AB9DDFA}" type="datetime1">
              <a:rPr lang="ru-RU" smtClean="0">
                <a:solidFill>
                  <a:prstClr val="black">
                    <a:tint val="75000"/>
                  </a:prstClr>
                </a:solidFill>
              </a:rPr>
              <a:pPr>
                <a:defRPr/>
              </a:pPr>
              <a:t>17.10.2016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8EA4FCD-A679-43AD-9A5D-CE6AB92E544A}"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D998AB9-2E4F-4CFA-81BC-7EDB9A631A55}" type="datetime1">
              <a:rPr lang="ru-RU" smtClean="0">
                <a:solidFill>
                  <a:prstClr val="black">
                    <a:tint val="75000"/>
                  </a:prstClr>
                </a:solidFill>
              </a:rPr>
              <a:pPr>
                <a:defRPr/>
              </a:pPr>
              <a:t>17.10.2016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6BCF185-BF65-4E7D-B7F9-42AFCF87D61D}"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3535161-AFFE-4E41-BBF2-4D613C84D649}" type="datetime1">
              <a:rPr lang="ru-RU" smtClean="0">
                <a:solidFill>
                  <a:prstClr val="black">
                    <a:tint val="75000"/>
                  </a:prstClr>
                </a:solidFill>
              </a:rPr>
              <a:pPr>
                <a:defRPr/>
              </a:pPr>
              <a:t>17.10.2016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80340F5-59D0-4906-9991-84D6454C688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9448498-0F67-4A58-B19B-D821FFB1984E}" type="datetime1">
              <a:rPr lang="ru-RU" smtClean="0">
                <a:solidFill>
                  <a:prstClr val="black">
                    <a:tint val="75000"/>
                  </a:prstClr>
                </a:solidFill>
              </a:rPr>
              <a:pPr>
                <a:defRPr/>
              </a:pPr>
              <a:t>17.10.2016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287C376-4FED-408D-8B80-F9F16107C2E2}"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1971365-5212-4616-B9B0-2465184A28A5}" type="datetime1">
              <a:rPr lang="ru-RU" smtClean="0">
                <a:solidFill>
                  <a:prstClr val="black">
                    <a:tint val="75000"/>
                  </a:prstClr>
                </a:solidFill>
              </a:rPr>
              <a:pPr>
                <a:defRPr/>
              </a:pPr>
              <a:t>17.10.2016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4E6CA73-027B-4E73-8596-4AA34FE6FBF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2" name="Группа 44"/>
          <p:cNvGrpSpPr>
            <a:grpSpLocks/>
          </p:cNvGrpSpPr>
          <p:nvPr userDrawn="1"/>
        </p:nvGrpSpPr>
        <p:grpSpPr bwMode="auto">
          <a:xfrm>
            <a:off x="6264275" y="6497638"/>
            <a:ext cx="2879725" cy="360362"/>
            <a:chOff x="6264032" y="6498023"/>
            <a:chExt cx="2880000" cy="360000"/>
          </a:xfrm>
        </p:grpSpPr>
        <p:sp>
          <p:nvSpPr>
            <p:cNvPr id="3" name="Text Box 27"/>
            <p:cNvSpPr txBox="1">
              <a:spLocks noChangeArrowheads="1"/>
            </p:cNvSpPr>
            <p:nvPr/>
          </p:nvSpPr>
          <p:spPr bwMode="auto">
            <a:xfrm>
              <a:off x="6264032" y="6498023"/>
              <a:ext cx="2880000" cy="360000"/>
            </a:xfrm>
            <a:prstGeom prst="rect">
              <a:avLst/>
            </a:prstGeom>
            <a:solidFill>
              <a:srgbClr val="1F497D"/>
            </a:solidFill>
            <a:ln w="25400" algn="ctr">
              <a:noFill/>
              <a:miter lim="800000"/>
              <a:headEnd/>
              <a:tailEnd/>
            </a:ln>
          </p:spPr>
          <p:txBody>
            <a:bodyPr anchor="ctr"/>
            <a:lstStyle/>
            <a:p>
              <a:pPr marL="266700" fontAlgn="base">
                <a:spcBef>
                  <a:spcPct val="0"/>
                </a:spcBef>
                <a:spcAft>
                  <a:spcPct val="0"/>
                </a:spcAft>
                <a:defRPr/>
              </a:pPr>
              <a:r>
                <a:rPr lang="ru-RU" sz="1000" dirty="0">
                  <a:solidFill>
                    <a:srgbClr val="FFFFFF"/>
                  </a:solidFill>
                  <a:cs typeface="Arial" charset="0"/>
                </a:rPr>
                <a:t>Министерство регионального развития</a:t>
              </a:r>
              <a:br>
                <a:rPr lang="ru-RU" sz="1000" dirty="0">
                  <a:solidFill>
                    <a:srgbClr val="FFFFFF"/>
                  </a:solidFill>
                  <a:cs typeface="Arial" charset="0"/>
                </a:rPr>
              </a:br>
              <a:r>
                <a:rPr lang="ru-RU" sz="1000" dirty="0">
                  <a:solidFill>
                    <a:srgbClr val="FFFFFF"/>
                  </a:solidFill>
                  <a:cs typeface="Arial" charset="0"/>
                </a:rPr>
                <a:t>Российской Федерации</a:t>
              </a:r>
            </a:p>
          </p:txBody>
        </p:sp>
        <p:pic>
          <p:nvPicPr>
            <p:cNvPr id="4" name="Рисунок 9" descr="russia.png"/>
            <p:cNvPicPr>
              <a:picLocks noChangeAspect="1"/>
            </p:cNvPicPr>
            <p:nvPr/>
          </p:nvPicPr>
          <p:blipFill>
            <a:blip r:embed="rId2" cstate="print"/>
            <a:srcRect/>
            <a:stretch>
              <a:fillRect/>
            </a:stretch>
          </p:blipFill>
          <p:spPr bwMode="auto">
            <a:xfrm>
              <a:off x="6290019" y="6534173"/>
              <a:ext cx="267944" cy="285728"/>
            </a:xfrm>
            <a:prstGeom prst="rect">
              <a:avLst/>
            </a:prstGeom>
            <a:noFill/>
            <a:ln w="9525">
              <a:noFill/>
              <a:miter lim="800000"/>
              <a:headEnd/>
              <a:tailEnd/>
            </a:ln>
          </p:spPr>
        </p:pic>
      </p:grpSp>
      <p:sp>
        <p:nvSpPr>
          <p:cNvPr id="5" name="Номер слайда 21"/>
          <p:cNvSpPr txBox="1">
            <a:spLocks/>
          </p:cNvSpPr>
          <p:nvPr userDrawn="1"/>
        </p:nvSpPr>
        <p:spPr>
          <a:xfrm>
            <a:off x="8964613" y="6497638"/>
            <a:ext cx="179387" cy="360362"/>
          </a:xfrm>
          <a:prstGeom prst="rect">
            <a:avLst/>
          </a:prstGeom>
          <a:solidFill>
            <a:schemeClr val="tx2">
              <a:lumMod val="40000"/>
              <a:lumOff val="60000"/>
            </a:schemeClr>
          </a:solidFill>
        </p:spPr>
        <p:txBody>
          <a:bodyPr lIns="0" tIns="0" rIns="0" bIns="0" anchor="ctr"/>
          <a:lstStyle/>
          <a:p>
            <a:pPr algn="ctr">
              <a:defRPr/>
            </a:pPr>
            <a:fld id="{B4468B79-F719-4247-86E5-37490C2CBD65}" type="slidenum">
              <a:rPr lang="ru-RU" sz="1200">
                <a:solidFill>
                  <a:prstClr val="white"/>
                </a:solidFill>
                <a:effectLst>
                  <a:outerShdw blurRad="38100" dist="38100" dir="2700000" algn="tl">
                    <a:srgbClr val="000000">
                      <a:alpha val="43137"/>
                    </a:srgbClr>
                  </a:outerShdw>
                </a:effectLst>
              </a:rPr>
              <a:pPr algn="ctr">
                <a:defRPr/>
              </a:pPr>
              <a:t>‹#›</a:t>
            </a:fld>
            <a:endParaRPr lang="ru-RU" sz="1200" dirty="0">
              <a:solidFill>
                <a:prstClr val="white"/>
              </a:solidFill>
              <a:effectLst>
                <a:outerShdw blurRad="38100" dist="38100" dir="2700000" algn="tl">
                  <a:srgbClr val="000000">
                    <a:alpha val="43137"/>
                  </a:srgbClr>
                </a:outerShdw>
              </a:effectLst>
            </a:endParaRPr>
          </a:p>
        </p:txBody>
      </p:sp>
      <p:sp>
        <p:nvSpPr>
          <p:cNvPr id="6" name="Text Box 27"/>
          <p:cNvSpPr txBox="1">
            <a:spLocks noChangeArrowheads="1"/>
          </p:cNvSpPr>
          <p:nvPr userDrawn="1"/>
        </p:nvSpPr>
        <p:spPr bwMode="auto">
          <a:xfrm>
            <a:off x="0" y="0"/>
            <a:ext cx="9144000" cy="503238"/>
          </a:xfrm>
          <a:prstGeom prst="rect">
            <a:avLst/>
          </a:prstGeom>
          <a:solidFill>
            <a:srgbClr val="1F497D"/>
          </a:solidFill>
          <a:ln w="25400" algn="ctr">
            <a:noFill/>
            <a:miter lim="800000"/>
            <a:headEnd/>
            <a:tailEnd/>
          </a:ln>
        </p:spPr>
        <p:txBody>
          <a:bodyPr anchor="ctr"/>
          <a:lstStyle/>
          <a:p>
            <a:pPr algn="ctr" fontAlgn="base">
              <a:spcBef>
                <a:spcPct val="0"/>
              </a:spcBef>
              <a:spcAft>
                <a:spcPct val="0"/>
              </a:spcAft>
              <a:defRPr/>
            </a:pPr>
            <a:endParaRPr lang="ru-RU" sz="1400" b="1" dirty="0">
              <a:solidFill>
                <a:srgbClr val="FFFFFF"/>
              </a:solidFill>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5436096" y="6497638"/>
            <a:ext cx="3240360" cy="3603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rIns="0" bIns="18000" rtlCol="0" anchor="ctr"/>
          <a:lstStyle/>
          <a:p>
            <a:pPr marL="534988" indent="0" algn="l" defTabSz="914400" rtl="0" eaLnBrk="1" fontAlgn="base" latinLnBrk="0" hangingPunct="1">
              <a:spcBef>
                <a:spcPct val="0"/>
              </a:spcBef>
              <a:spcAft>
                <a:spcPct val="0"/>
              </a:spcAft>
              <a:defRPr/>
            </a:pPr>
            <a:r>
              <a:rPr lang="ru-RU" sz="1200" kern="1200" dirty="0">
                <a:solidFill>
                  <a:schemeClr val="lt1"/>
                </a:solidFill>
                <a:latin typeface="+mn-lt"/>
                <a:ea typeface="+mn-ea"/>
                <a:cs typeface="+mn-cs"/>
              </a:rPr>
              <a:t>Министерство регионального развития</a:t>
            </a:r>
            <a:br>
              <a:rPr lang="ru-RU" sz="1200" kern="1200" dirty="0">
                <a:solidFill>
                  <a:schemeClr val="lt1"/>
                </a:solidFill>
                <a:latin typeface="+mn-lt"/>
                <a:ea typeface="+mn-ea"/>
                <a:cs typeface="+mn-cs"/>
              </a:rPr>
            </a:br>
            <a:r>
              <a:rPr lang="ru-RU" sz="1200" kern="1200" dirty="0">
                <a:solidFill>
                  <a:schemeClr val="lt1"/>
                </a:solidFill>
                <a:latin typeface="+mn-lt"/>
                <a:ea typeface="+mn-ea"/>
                <a:cs typeface="+mn-cs"/>
              </a:rPr>
              <a:t>Российской Федерации</a:t>
            </a:r>
          </a:p>
        </p:txBody>
      </p:sp>
      <p:sp>
        <p:nvSpPr>
          <p:cNvPr id="5" name="Номер слайда 21"/>
          <p:cNvSpPr txBox="1">
            <a:spLocks/>
          </p:cNvSpPr>
          <p:nvPr userDrawn="1"/>
        </p:nvSpPr>
        <p:spPr>
          <a:xfrm>
            <a:off x="8676456" y="6497638"/>
            <a:ext cx="467545" cy="360362"/>
          </a:xfrm>
          <a:prstGeom prst="rect">
            <a:avLst/>
          </a:prstGeom>
          <a:solidFill>
            <a:srgbClr val="00339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defRPr/>
            </a:pPr>
            <a:fld id="{B4468B79-F719-4247-86E5-37490C2CBD65}" type="slidenum">
              <a:rPr lang="ru-RU" sz="1800" b="1" kern="1200">
                <a:solidFill>
                  <a:schemeClr val="lt1"/>
                </a:solidFill>
                <a:latin typeface="+mn-lt"/>
                <a:ea typeface="+mn-ea"/>
                <a:cs typeface="+mn-cs"/>
              </a:rPr>
              <a:pPr marL="0" algn="ctr" defTabSz="914400" rtl="0" eaLnBrk="1" latinLnBrk="0" hangingPunct="1">
                <a:defRPr/>
              </a:pPr>
              <a:t>‹#›</a:t>
            </a:fld>
            <a:endParaRPr lang="ru-RU" sz="1800" b="1" kern="1200" dirty="0">
              <a:solidFill>
                <a:schemeClr val="lt1"/>
              </a:solidFill>
              <a:latin typeface="+mn-lt"/>
              <a:ea typeface="+mn-ea"/>
              <a:cs typeface="+mn-cs"/>
            </a:endParaRPr>
          </a:p>
        </p:txBody>
      </p:sp>
      <p:cxnSp>
        <p:nvCxnSpPr>
          <p:cNvPr id="11" name="Прямая соединительная линия 10"/>
          <p:cNvCxnSpPr/>
          <p:nvPr userDrawn="1"/>
        </p:nvCxnSpPr>
        <p:spPr>
          <a:xfrm>
            <a:off x="107504" y="6453336"/>
            <a:ext cx="3888432"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userDrawn="1"/>
        </p:nvSpPr>
        <p:spPr>
          <a:xfrm>
            <a:off x="0" y="-27384"/>
            <a:ext cx="9144000" cy="648072"/>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90000"/>
              </a:lnSpc>
            </a:pPr>
            <a:endParaRPr lang="ru-RU" sz="1800" kern="1200" dirty="0">
              <a:solidFill>
                <a:schemeClr val="lt1"/>
              </a:solidFill>
              <a:latin typeface="+mn-lt"/>
              <a:ea typeface="+mn-ea"/>
              <a:cs typeface="+mn-cs"/>
            </a:endParaRPr>
          </a:p>
        </p:txBody>
      </p:sp>
      <p:pic>
        <p:nvPicPr>
          <p:cNvPr id="17" name="Picture 13" descr="russia-map"/>
          <p:cNvPicPr>
            <a:picLocks noChangeAspect="1" noChangeArrowheads="1"/>
          </p:cNvPicPr>
          <p:nvPr userDrawn="1"/>
        </p:nvPicPr>
        <p:blipFill>
          <a:blip r:embed="rId2" cstate="print"/>
          <a:srcRect/>
          <a:stretch>
            <a:fillRect/>
          </a:stretch>
        </p:blipFill>
        <p:spPr bwMode="auto">
          <a:xfrm>
            <a:off x="5457238" y="6512861"/>
            <a:ext cx="581347" cy="332656"/>
          </a:xfrm>
          <a:prstGeom prst="rect">
            <a:avLst/>
          </a:prstGeom>
          <a:noFill/>
          <a:ln w="9525">
            <a:noFill/>
            <a:miter lim="800000"/>
            <a:headEnd/>
            <a:tailEnd/>
          </a:ln>
        </p:spPr>
      </p:pic>
      <p:pic>
        <p:nvPicPr>
          <p:cNvPr id="18" name="Рисунок 9" descr="russia.png"/>
          <p:cNvPicPr>
            <a:picLocks noChangeAspect="1"/>
          </p:cNvPicPr>
          <p:nvPr userDrawn="1"/>
        </p:nvPicPr>
        <p:blipFill>
          <a:blip r:embed="rId3" cstate="print"/>
          <a:srcRect/>
          <a:stretch>
            <a:fillRect/>
          </a:stretch>
        </p:blipFill>
        <p:spPr bwMode="auto">
          <a:xfrm>
            <a:off x="26260" y="9236"/>
            <a:ext cx="531246" cy="566505"/>
          </a:xfrm>
          <a:prstGeom prst="rect">
            <a:avLst/>
          </a:prstGeom>
          <a:noFill/>
          <a:ln w="9525">
            <a:noFill/>
            <a:miter lim="800000"/>
            <a:headEnd/>
            <a:tailEnd/>
          </a:ln>
        </p:spPr>
      </p:pic>
      <p:cxnSp>
        <p:nvCxnSpPr>
          <p:cNvPr id="20" name="Прямая соединительная линия 19"/>
          <p:cNvCxnSpPr/>
          <p:nvPr userDrawn="1"/>
        </p:nvCxnSpPr>
        <p:spPr>
          <a:xfrm flipV="1">
            <a:off x="8676456" y="6480000"/>
            <a:ext cx="0" cy="37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983F710-EDE5-4402-B0F7-9ACB5381B699}" type="datetime1">
              <a:rPr lang="ru-RU" smtClean="0">
                <a:solidFill>
                  <a:prstClr val="black">
                    <a:tint val="75000"/>
                  </a:prstClr>
                </a:solidFill>
              </a:rPr>
              <a:pPr>
                <a:defRPr/>
              </a:pPr>
              <a:t>17.10.2016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DEA4F87-1CA7-4717-8C84-387A2BABDAC2}"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2D949A7-6AE1-4152-8A21-434AEECB4D02}" type="datetime1">
              <a:rPr lang="ru-RU" smtClean="0">
                <a:solidFill>
                  <a:prstClr val="black">
                    <a:tint val="75000"/>
                  </a:prstClr>
                </a:solidFill>
              </a:rPr>
              <a:pPr>
                <a:defRPr/>
              </a:pPr>
              <a:t>17.10.2016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A26381-E8BF-43B6-85C2-A3DA4E187E65}"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hart" Target="../charts/char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8.xml"/><Relationship Id="rId5" Type="http://schemas.openxmlformats.org/officeDocument/2006/relationships/image" Target="../media/image5.gi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115616" y="2276872"/>
            <a:ext cx="7144615" cy="3096344"/>
          </a:xfrm>
          <a:prstGeom prst="rect">
            <a:avLst/>
          </a:prstGeom>
          <a:gradFill flip="none" rotWithShape="1">
            <a:gsLst>
              <a:gs pos="0">
                <a:srgbClr val="003399">
                  <a:shade val="30000"/>
                  <a:satMod val="115000"/>
                  <a:alpha val="20000"/>
                </a:srgbClr>
              </a:gs>
              <a:gs pos="25000">
                <a:srgbClr val="003399">
                  <a:shade val="67500"/>
                  <a:satMod val="115000"/>
                </a:srgbClr>
              </a:gs>
              <a:gs pos="100000">
                <a:srgbClr val="003399">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850" algn="ctr" fontAlgn="base">
              <a:spcBef>
                <a:spcPct val="0"/>
              </a:spcBef>
              <a:spcAft>
                <a:spcPct val="0"/>
              </a:spcAft>
            </a:pPr>
            <a:endParaRPr lang="ru-RU" dirty="0"/>
          </a:p>
        </p:txBody>
      </p:sp>
      <p:sp>
        <p:nvSpPr>
          <p:cNvPr id="8" name="TextBox 7"/>
          <p:cNvSpPr txBox="1"/>
          <p:nvPr/>
        </p:nvSpPr>
        <p:spPr>
          <a:xfrm>
            <a:off x="1128606" y="2348880"/>
            <a:ext cx="7066646" cy="2477601"/>
          </a:xfrm>
          <a:prstGeom prst="rect">
            <a:avLst/>
          </a:prstGeom>
          <a:noFill/>
          <a:effectLst/>
        </p:spPr>
        <p:txBody>
          <a:bodyPr wrap="square" rtlCol="0">
            <a:spAutoFit/>
          </a:bodyPr>
          <a:lstStyle/>
          <a:p>
            <a:pPr algn="ctr">
              <a:spcAft>
                <a:spcPts val="600"/>
              </a:spcAft>
            </a:pPr>
            <a:r>
              <a:rPr lang="ru-RU" sz="3000" dirty="0" smtClean="0">
                <a:solidFill>
                  <a:schemeClr val="bg1">
                    <a:lumMod val="95000"/>
                  </a:schemeClr>
                </a:solidFill>
                <a:latin typeface="Georgia" pitchFamily="18" charset="0"/>
                <a:cs typeface="Times New Roman" pitchFamily="18" charset="0"/>
              </a:rPr>
              <a:t>ДОКЛАД</a:t>
            </a:r>
          </a:p>
          <a:p>
            <a:pPr algn="ctr">
              <a:spcAft>
                <a:spcPts val="600"/>
              </a:spcAft>
            </a:pPr>
            <a:r>
              <a:rPr lang="ru-RU" sz="3000" dirty="0" smtClean="0">
                <a:solidFill>
                  <a:schemeClr val="bg1">
                    <a:lumMod val="95000"/>
                  </a:schemeClr>
                </a:solidFill>
                <a:cs typeface="Times New Roman" pitchFamily="18" charset="0"/>
              </a:rPr>
              <a:t>о состоянии местного самоуправления </a:t>
            </a:r>
            <a:br>
              <a:rPr lang="ru-RU" sz="3000" dirty="0" smtClean="0">
                <a:solidFill>
                  <a:schemeClr val="bg1">
                    <a:lumMod val="95000"/>
                  </a:schemeClr>
                </a:solidFill>
                <a:cs typeface="Times New Roman" pitchFamily="18" charset="0"/>
              </a:rPr>
            </a:br>
            <a:r>
              <a:rPr lang="ru-RU" sz="3000" dirty="0" smtClean="0">
                <a:solidFill>
                  <a:schemeClr val="bg1">
                    <a:lumMod val="95000"/>
                  </a:schemeClr>
                </a:solidFill>
                <a:cs typeface="Times New Roman" pitchFamily="18" charset="0"/>
              </a:rPr>
              <a:t>и деятельности Минюста России </a:t>
            </a:r>
            <a:br>
              <a:rPr lang="ru-RU" sz="3000" dirty="0" smtClean="0">
                <a:solidFill>
                  <a:schemeClr val="bg1">
                    <a:lumMod val="95000"/>
                  </a:schemeClr>
                </a:solidFill>
                <a:cs typeface="Times New Roman" pitchFamily="18" charset="0"/>
              </a:rPr>
            </a:br>
            <a:r>
              <a:rPr lang="ru-RU" sz="3000" dirty="0" smtClean="0">
                <a:solidFill>
                  <a:schemeClr val="bg1">
                    <a:lumMod val="95000"/>
                  </a:schemeClr>
                </a:solidFill>
                <a:cs typeface="Times New Roman" pitchFamily="18" charset="0"/>
              </a:rPr>
              <a:t>по развитию его правовых</a:t>
            </a:r>
            <a:br>
              <a:rPr lang="ru-RU" sz="3000" dirty="0" smtClean="0">
                <a:solidFill>
                  <a:schemeClr val="bg1">
                    <a:lumMod val="95000"/>
                  </a:schemeClr>
                </a:solidFill>
                <a:cs typeface="Times New Roman" pitchFamily="18" charset="0"/>
              </a:rPr>
            </a:br>
            <a:r>
              <a:rPr lang="ru-RU" sz="3000" dirty="0" smtClean="0">
                <a:solidFill>
                  <a:schemeClr val="bg1">
                    <a:lumMod val="95000"/>
                  </a:schemeClr>
                </a:solidFill>
                <a:cs typeface="Times New Roman" pitchFamily="18" charset="0"/>
              </a:rPr>
              <a:t>и организационных основ в 2016 году</a:t>
            </a:r>
          </a:p>
        </p:txBody>
      </p:sp>
      <p:sp>
        <p:nvSpPr>
          <p:cNvPr id="7" name="TextBox 6"/>
          <p:cNvSpPr txBox="1"/>
          <p:nvPr/>
        </p:nvSpPr>
        <p:spPr>
          <a:xfrm>
            <a:off x="2659660" y="571481"/>
            <a:ext cx="6232820" cy="361637"/>
          </a:xfrm>
          <a:prstGeom prst="rect">
            <a:avLst/>
          </a:prstGeom>
          <a:noFill/>
          <a:effectLst/>
        </p:spPr>
        <p:txBody>
          <a:bodyPr wrap="square" rtlCol="0">
            <a:spAutoFit/>
          </a:bodyPr>
          <a:lstStyle/>
          <a:p>
            <a:pPr algn="ctr">
              <a:lnSpc>
                <a:spcPts val="2100"/>
              </a:lnSpc>
            </a:pPr>
            <a:r>
              <a:rPr lang="ru-RU" sz="1800" b="1" kern="0" dirty="0" smtClean="0">
                <a:solidFill>
                  <a:schemeClr val="tx1">
                    <a:lumMod val="95000"/>
                    <a:lumOff val="5000"/>
                  </a:schemeClr>
                </a:solidFill>
                <a:cs typeface="Times New Roman" pitchFamily="18" charset="0"/>
              </a:rPr>
              <a:t>Министерство юстиции Российской Федерации</a:t>
            </a:r>
          </a:p>
        </p:txBody>
      </p:sp>
      <p:sp>
        <p:nvSpPr>
          <p:cNvPr id="14" name="Прямоугольник 13"/>
          <p:cNvSpPr/>
          <p:nvPr/>
        </p:nvSpPr>
        <p:spPr>
          <a:xfrm>
            <a:off x="1160671" y="944580"/>
            <a:ext cx="8008615" cy="49237"/>
          </a:xfrm>
          <a:prstGeom prst="rect">
            <a:avLst/>
          </a:prstGeom>
          <a:gradFill flip="none" rotWithShape="1">
            <a:gsLst>
              <a:gs pos="17000">
                <a:srgbClr val="7A3D00">
                  <a:alpha val="0"/>
                </a:srgbClr>
              </a:gs>
              <a:gs pos="58000">
                <a:srgbClr val="A25100"/>
              </a:gs>
              <a:gs pos="100000">
                <a:srgbClr val="7A3D00"/>
              </a:gs>
            </a:gsLst>
            <a:lin ang="21540000" scaled="0"/>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7A3D00"/>
              </a:solidFill>
            </a:endParaRPr>
          </a:p>
        </p:txBody>
      </p:sp>
      <p:pic>
        <p:nvPicPr>
          <p:cNvPr id="1026" name="Picture 2" descr="C:\ДФиБУ-2013\Разное\Дизайн\Фирм.стиль\images\gerb_flag.png"/>
          <p:cNvPicPr>
            <a:picLocks noChangeAspect="1" noChangeArrowheads="1"/>
          </p:cNvPicPr>
          <p:nvPr/>
        </p:nvPicPr>
        <p:blipFill>
          <a:blip r:embed="rId2" cstate="print"/>
          <a:srcRect/>
          <a:stretch>
            <a:fillRect/>
          </a:stretch>
        </p:blipFill>
        <p:spPr bwMode="auto">
          <a:xfrm>
            <a:off x="3" y="-22"/>
            <a:ext cx="2488617" cy="2428891"/>
          </a:xfrm>
          <a:prstGeom prst="rect">
            <a:avLst/>
          </a:prstGeom>
          <a:noFill/>
        </p:spPr>
      </p:pic>
      <p:sp>
        <p:nvSpPr>
          <p:cNvPr id="9" name="TextBox 8"/>
          <p:cNvSpPr txBox="1"/>
          <p:nvPr/>
        </p:nvSpPr>
        <p:spPr>
          <a:xfrm>
            <a:off x="3471648" y="6063679"/>
            <a:ext cx="2329946" cy="584775"/>
          </a:xfrm>
          <a:prstGeom prst="rect">
            <a:avLst/>
          </a:prstGeom>
          <a:noFill/>
          <a:effectLst/>
        </p:spPr>
        <p:txBody>
          <a:bodyPr wrap="square" rtlCol="0">
            <a:spAutoFit/>
          </a:bodyPr>
          <a:lstStyle/>
          <a:p>
            <a:pPr algn="ctr"/>
            <a:r>
              <a:rPr lang="ru-RU" sz="1600" dirty="0" smtClean="0">
                <a:latin typeface="Times New Roman" pitchFamily="18" charset="0"/>
                <a:cs typeface="Times New Roman" pitchFamily="18" charset="0"/>
              </a:rPr>
              <a:t>сентябрь </a:t>
            </a:r>
          </a:p>
          <a:p>
            <a:pPr algn="ctr"/>
            <a:r>
              <a:rPr lang="ru-RU" sz="1600" dirty="0" smtClean="0">
                <a:latin typeface="Times New Roman" pitchFamily="18" charset="0"/>
                <a:cs typeface="Times New Roman" pitchFamily="18" charset="0"/>
              </a:rPr>
              <a:t>2016 </a:t>
            </a:r>
          </a:p>
        </p:txBody>
      </p:sp>
      <p:sp>
        <p:nvSpPr>
          <p:cNvPr id="10" name="TextBox 9"/>
          <p:cNvSpPr txBox="1"/>
          <p:nvPr/>
        </p:nvSpPr>
        <p:spPr>
          <a:xfrm>
            <a:off x="2450190" y="1052736"/>
            <a:ext cx="6547876" cy="553998"/>
          </a:xfrm>
          <a:prstGeom prst="rect">
            <a:avLst/>
          </a:prstGeom>
          <a:noFill/>
          <a:effectLst/>
        </p:spPr>
        <p:txBody>
          <a:bodyPr wrap="square" rtlCol="0">
            <a:spAutoFit/>
          </a:bodyPr>
          <a:lstStyle/>
          <a:p>
            <a:pPr algn="ctr">
              <a:lnSpc>
                <a:spcPts val="1800"/>
              </a:lnSpc>
            </a:pPr>
            <a:r>
              <a:rPr lang="ru-RU" sz="1600" b="1" kern="0" dirty="0" smtClean="0">
                <a:solidFill>
                  <a:schemeClr val="tx2"/>
                </a:solidFill>
                <a:cs typeface="Times New Roman" pitchFamily="18" charset="0"/>
              </a:rPr>
              <a:t>Департамент конституционного законодательства, </a:t>
            </a:r>
            <a:r>
              <a:rPr lang="en-US" sz="1600" b="1" kern="0" dirty="0" smtClean="0">
                <a:solidFill>
                  <a:schemeClr val="tx2"/>
                </a:solidFill>
                <a:cs typeface="Times New Roman" pitchFamily="18" charset="0"/>
              </a:rPr>
              <a:t/>
            </a:r>
            <a:br>
              <a:rPr lang="en-US" sz="1600" b="1" kern="0" dirty="0" smtClean="0">
                <a:solidFill>
                  <a:schemeClr val="tx2"/>
                </a:solidFill>
                <a:cs typeface="Times New Roman" pitchFamily="18" charset="0"/>
              </a:rPr>
            </a:br>
            <a:r>
              <a:rPr lang="ru-RU" sz="1600" b="1" kern="0" dirty="0" smtClean="0">
                <a:solidFill>
                  <a:schemeClr val="tx2"/>
                </a:solidFill>
                <a:cs typeface="Times New Roman" pitchFamily="18" charset="0"/>
              </a:rPr>
              <a:t>развития федеративных отношений и местного самоуправления</a:t>
            </a:r>
          </a:p>
        </p:txBody>
      </p:sp>
      <p:sp>
        <p:nvSpPr>
          <p:cNvPr id="11" name="TextBox 10"/>
          <p:cNvSpPr txBox="1"/>
          <p:nvPr/>
        </p:nvSpPr>
        <p:spPr>
          <a:xfrm>
            <a:off x="6516216" y="4973106"/>
            <a:ext cx="1894475" cy="400110"/>
          </a:xfrm>
          <a:prstGeom prst="rect">
            <a:avLst/>
          </a:prstGeom>
          <a:noFill/>
          <a:effectLst/>
        </p:spPr>
        <p:txBody>
          <a:bodyPr wrap="square" rtlCol="0">
            <a:spAutoFit/>
          </a:bodyPr>
          <a:lstStyle/>
          <a:p>
            <a:pPr algn="ctr"/>
            <a:r>
              <a:rPr lang="ru-RU" sz="2000" dirty="0" smtClean="0">
                <a:solidFill>
                  <a:schemeClr val="bg1"/>
                </a:solidFill>
                <a:latin typeface="Times New Roman" pitchFamily="18" charset="0"/>
                <a:cs typeface="Times New Roman" pitchFamily="18" charset="0"/>
              </a:rPr>
              <a:t>А.А. Корнеев</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42" name="Прямоугольник 141"/>
          <p:cNvSpPr/>
          <p:nvPr/>
        </p:nvSpPr>
        <p:spPr>
          <a:xfrm>
            <a:off x="205848" y="6453336"/>
            <a:ext cx="4906392" cy="423193"/>
          </a:xfrm>
          <a:prstGeom prst="rect">
            <a:avLst/>
          </a:prstGeom>
        </p:spPr>
        <p:txBody>
          <a:bodyPr wrap="square">
            <a:spAutoFit/>
          </a:bodyPr>
          <a:lstStyle/>
          <a:p>
            <a:r>
              <a:rPr lang="ru-RU" sz="1050" dirty="0" smtClean="0"/>
              <a:t>* </a:t>
            </a:r>
            <a:r>
              <a:rPr lang="ru-RU" sz="1000" i="1" dirty="0" smtClean="0"/>
              <a:t>В Магаданской области нет муниципальных районов и сельских поселений,</a:t>
            </a:r>
            <a:br>
              <a:rPr lang="ru-RU" sz="1000" i="1" dirty="0" smtClean="0"/>
            </a:br>
            <a:r>
              <a:rPr lang="ru-RU" sz="1000" i="1" dirty="0" smtClean="0"/>
              <a:t>   вся область разделена на 9 городских округов.</a:t>
            </a:r>
            <a:endParaRPr lang="ru-RU" sz="1000" i="1" dirty="0"/>
          </a:p>
        </p:txBody>
      </p:sp>
      <p:sp>
        <p:nvSpPr>
          <p:cNvPr id="259" name="Shape 741"/>
          <p:cNvSpPr/>
          <p:nvPr/>
        </p:nvSpPr>
        <p:spPr>
          <a:xfrm>
            <a:off x="6224804" y="862419"/>
            <a:ext cx="2772353" cy="6001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100" dirty="0" smtClean="0"/>
              <a:t>Степень распространения модели избрания главы поселения</a:t>
            </a:r>
            <a:br>
              <a:rPr lang="ru-RU" sz="1100" dirty="0" smtClean="0"/>
            </a:br>
            <a:r>
              <a:rPr lang="ru-RU" sz="1100" dirty="0" smtClean="0"/>
              <a:t>представительным органом</a:t>
            </a:r>
            <a:endParaRPr sz="1100" dirty="0"/>
          </a:p>
        </p:txBody>
      </p:sp>
      <p:sp>
        <p:nvSpPr>
          <p:cNvPr id="388" name="Shape 741"/>
          <p:cNvSpPr/>
          <p:nvPr/>
        </p:nvSpPr>
        <p:spPr>
          <a:xfrm>
            <a:off x="313903" y="3764940"/>
            <a:ext cx="2337492" cy="6001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100" dirty="0" smtClean="0"/>
              <a:t>Степень распространения модели избрания глав поселений посредством прямых выборов</a:t>
            </a:r>
            <a:endParaRPr sz="1100" dirty="0"/>
          </a:p>
        </p:txBody>
      </p:sp>
      <p:grpSp>
        <p:nvGrpSpPr>
          <p:cNvPr id="405" name="Группа 404"/>
          <p:cNvGrpSpPr/>
          <p:nvPr/>
        </p:nvGrpSpPr>
        <p:grpSpPr>
          <a:xfrm>
            <a:off x="6804248" y="1752212"/>
            <a:ext cx="1004181" cy="783831"/>
            <a:chOff x="632986" y="4805409"/>
            <a:chExt cx="1004181" cy="783831"/>
          </a:xfrm>
        </p:grpSpPr>
        <p:sp>
          <p:nvSpPr>
            <p:cNvPr id="406" name="Shape 744"/>
            <p:cNvSpPr/>
            <p:nvPr/>
          </p:nvSpPr>
          <p:spPr>
            <a:xfrm>
              <a:off x="632988" y="5058652"/>
              <a:ext cx="198000" cy="111600"/>
            </a:xfrm>
            <a:prstGeom prst="rect">
              <a:avLst/>
            </a:prstGeom>
            <a:solidFill>
              <a:srgbClr val="0066FF"/>
            </a:solidFill>
            <a:ln>
              <a:solidFill>
                <a:schemeClr val="tx1"/>
              </a:solidFill>
            </a:ln>
          </p:spPr>
          <p:txBody>
            <a:bodyPr lIns="45719" rIns="45719" anchor="ctr"/>
            <a:lstStyle/>
            <a:p>
              <a:pPr algn="ctr" defTabSz="889000"/>
              <a:endParaRPr sz="1200"/>
            </a:p>
          </p:txBody>
        </p:sp>
        <p:sp>
          <p:nvSpPr>
            <p:cNvPr id="407" name="Shape 745"/>
            <p:cNvSpPr/>
            <p:nvPr/>
          </p:nvSpPr>
          <p:spPr>
            <a:xfrm>
              <a:off x="901932" y="5026425"/>
              <a:ext cx="664822"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- 25-50 %</a:t>
              </a:r>
            </a:p>
          </p:txBody>
        </p:sp>
        <p:sp>
          <p:nvSpPr>
            <p:cNvPr id="408" name="Shape 746"/>
            <p:cNvSpPr/>
            <p:nvPr/>
          </p:nvSpPr>
          <p:spPr>
            <a:xfrm>
              <a:off x="632987" y="4830841"/>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409" name="Shape 747"/>
            <p:cNvSpPr/>
            <p:nvPr/>
          </p:nvSpPr>
          <p:spPr>
            <a:xfrm>
              <a:off x="901932" y="4805409"/>
              <a:ext cx="604870"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a:t>
              </a:r>
              <a:r>
                <a:rPr lang="ru-RU" sz="1000" dirty="0"/>
                <a:t>д</a:t>
              </a:r>
              <a:r>
                <a:rPr lang="ru-RU" sz="1000" dirty="0" smtClean="0"/>
                <a:t>о 25 %</a:t>
              </a:r>
            </a:p>
          </p:txBody>
        </p:sp>
        <p:sp>
          <p:nvSpPr>
            <p:cNvPr id="410" name="Shape 748"/>
            <p:cNvSpPr/>
            <p:nvPr/>
          </p:nvSpPr>
          <p:spPr>
            <a:xfrm>
              <a:off x="632986" y="5262002"/>
              <a:ext cx="198000" cy="111600"/>
            </a:xfrm>
            <a:prstGeom prst="rect">
              <a:avLst/>
            </a:prstGeom>
            <a:solidFill>
              <a:schemeClr val="accent1"/>
            </a:solidFill>
            <a:ln>
              <a:solidFill>
                <a:schemeClr val="tx1"/>
              </a:solidFill>
            </a:ln>
          </p:spPr>
          <p:txBody>
            <a:bodyPr lIns="45719" rIns="45719" anchor="ctr"/>
            <a:lstStyle/>
            <a:p>
              <a:pPr algn="ctr" defTabSz="889000"/>
              <a:endParaRPr sz="1200"/>
            </a:p>
          </p:txBody>
        </p:sp>
        <p:sp>
          <p:nvSpPr>
            <p:cNvPr id="411" name="Shape 751"/>
            <p:cNvSpPr/>
            <p:nvPr/>
          </p:nvSpPr>
          <p:spPr>
            <a:xfrm>
              <a:off x="901932" y="5219328"/>
              <a:ext cx="735235"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- 50-75 %</a:t>
              </a:r>
              <a:endParaRPr sz="1000" dirty="0"/>
            </a:p>
          </p:txBody>
        </p:sp>
        <p:sp>
          <p:nvSpPr>
            <p:cNvPr id="412" name="Shape 748"/>
            <p:cNvSpPr/>
            <p:nvPr/>
          </p:nvSpPr>
          <p:spPr>
            <a:xfrm>
              <a:off x="637293" y="5468154"/>
              <a:ext cx="198000" cy="1116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413" name="Shape 751"/>
            <p:cNvSpPr/>
            <p:nvPr/>
          </p:nvSpPr>
          <p:spPr>
            <a:xfrm>
              <a:off x="900967" y="5435352"/>
              <a:ext cx="735235"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- 75-100 %</a:t>
              </a:r>
              <a:endParaRPr sz="1000" dirty="0"/>
            </a:p>
          </p:txBody>
        </p:sp>
      </p:grpSp>
      <p:grpSp>
        <p:nvGrpSpPr>
          <p:cNvPr id="2" name="Группа 1"/>
          <p:cNvGrpSpPr/>
          <p:nvPr/>
        </p:nvGrpSpPr>
        <p:grpSpPr>
          <a:xfrm>
            <a:off x="2699792" y="3284984"/>
            <a:ext cx="6494749" cy="3096344"/>
            <a:chOff x="2843808" y="3531305"/>
            <a:chExt cx="6352405" cy="2994039"/>
          </a:xfrm>
        </p:grpSpPr>
        <p:grpSp>
          <p:nvGrpSpPr>
            <p:cNvPr id="140" name="Группа 139"/>
            <p:cNvGrpSpPr/>
            <p:nvPr/>
          </p:nvGrpSpPr>
          <p:grpSpPr>
            <a:xfrm>
              <a:off x="2843808" y="3531305"/>
              <a:ext cx="6352405" cy="2994039"/>
              <a:chOff x="35496" y="677737"/>
              <a:chExt cx="7059536" cy="3327327"/>
            </a:xfrm>
          </p:grpSpPr>
          <p:sp>
            <p:nvSpPr>
              <p:cNvPr id="141" name="Shape 555"/>
              <p:cNvSpPr/>
              <p:nvPr/>
            </p:nvSpPr>
            <p:spPr>
              <a:xfrm rot="616825" flipH="1">
                <a:off x="2765906" y="2376639"/>
                <a:ext cx="2120446" cy="1"/>
              </a:xfrm>
              <a:prstGeom prst="line">
                <a:avLst/>
              </a:prstGeom>
              <a:ln>
                <a:solidFill>
                  <a:srgbClr val="B6DCDF"/>
                </a:solidFill>
              </a:ln>
            </p:spPr>
            <p:txBody>
              <a:bodyPr lIns="45719" rIns="45719"/>
              <a:lstStyle/>
              <a:p>
                <a:endParaRPr/>
              </a:p>
            </p:txBody>
          </p:sp>
          <p:sp>
            <p:nvSpPr>
              <p:cNvPr id="143" name="Shape 556"/>
              <p:cNvSpPr/>
              <p:nvPr/>
            </p:nvSpPr>
            <p:spPr>
              <a:xfrm rot="616825">
                <a:off x="2513162" y="1664498"/>
                <a:ext cx="997560" cy="1014023"/>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74" name="Shape 557"/>
              <p:cNvSpPr/>
              <p:nvPr/>
            </p:nvSpPr>
            <p:spPr>
              <a:xfrm rot="616825">
                <a:off x="2199067" y="2173733"/>
                <a:ext cx="1223243" cy="721449"/>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75" name="Shape 558"/>
              <p:cNvSpPr/>
              <p:nvPr/>
            </p:nvSpPr>
            <p:spPr>
              <a:xfrm rot="616825">
                <a:off x="2185685" y="2647908"/>
                <a:ext cx="557001" cy="385400"/>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6" name="Shape 559"/>
              <p:cNvSpPr/>
              <p:nvPr/>
            </p:nvSpPr>
            <p:spPr>
              <a:xfrm rot="616825">
                <a:off x="1429713" y="1549842"/>
                <a:ext cx="1354088" cy="6438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7" name="Shape 564"/>
              <p:cNvSpPr/>
              <p:nvPr/>
            </p:nvSpPr>
            <p:spPr>
              <a:xfrm rot="616825">
                <a:off x="1730674" y="2244380"/>
                <a:ext cx="463368" cy="43005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8" name="Shape 565"/>
              <p:cNvSpPr/>
              <p:nvPr/>
            </p:nvSpPr>
            <p:spPr>
              <a:xfrm rot="616825">
                <a:off x="163543" y="2528734"/>
                <a:ext cx="291708" cy="310200"/>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79" name="Shape 566"/>
              <p:cNvSpPr/>
              <p:nvPr/>
            </p:nvSpPr>
            <p:spPr>
              <a:xfrm rot="616825">
                <a:off x="630127" y="2468821"/>
                <a:ext cx="410549" cy="300800"/>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0" name="Shape 567"/>
              <p:cNvSpPr/>
              <p:nvPr/>
            </p:nvSpPr>
            <p:spPr>
              <a:xfrm rot="616825">
                <a:off x="392467" y="2467022"/>
                <a:ext cx="349329" cy="33605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1" name="Shape 568"/>
              <p:cNvSpPr/>
              <p:nvPr/>
            </p:nvSpPr>
            <p:spPr>
              <a:xfrm rot="156840">
                <a:off x="259410" y="2662178"/>
                <a:ext cx="87487" cy="9926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2" name="Shape 570"/>
              <p:cNvSpPr/>
              <p:nvPr/>
            </p:nvSpPr>
            <p:spPr>
              <a:xfrm rot="156840">
                <a:off x="244580" y="2806199"/>
                <a:ext cx="137899" cy="1114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3" name="Shape 571"/>
              <p:cNvSpPr/>
              <p:nvPr/>
            </p:nvSpPr>
            <p:spPr>
              <a:xfrm rot="442327">
                <a:off x="354052" y="2712312"/>
                <a:ext cx="236328" cy="29830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4" name="Shape 572"/>
              <p:cNvSpPr/>
              <p:nvPr/>
            </p:nvSpPr>
            <p:spPr>
              <a:xfrm rot="156840">
                <a:off x="300897" y="2894226"/>
                <a:ext cx="141493" cy="95013"/>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5" name="Shape 573"/>
              <p:cNvSpPr/>
              <p:nvPr/>
            </p:nvSpPr>
            <p:spPr>
              <a:xfrm rot="156840">
                <a:off x="324974" y="2976387"/>
                <a:ext cx="93480" cy="64458"/>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6" name="Shape 576"/>
              <p:cNvSpPr/>
              <p:nvPr/>
            </p:nvSpPr>
            <p:spPr>
              <a:xfrm rot="616825">
                <a:off x="691377" y="2737003"/>
                <a:ext cx="205276" cy="28082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87" name="Shape 577"/>
              <p:cNvSpPr/>
              <p:nvPr/>
            </p:nvSpPr>
            <p:spPr>
              <a:xfrm rot="156840">
                <a:off x="3104164" y="1657170"/>
                <a:ext cx="58657" cy="36257"/>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8" name="Shape 578"/>
              <p:cNvSpPr/>
              <p:nvPr/>
            </p:nvSpPr>
            <p:spPr>
              <a:xfrm rot="156840">
                <a:off x="1162037" y="1549143"/>
                <a:ext cx="136698" cy="123225"/>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289" name="Shape 579"/>
              <p:cNvSpPr/>
              <p:nvPr/>
            </p:nvSpPr>
            <p:spPr>
              <a:xfrm rot="616825">
                <a:off x="897018" y="1671850"/>
                <a:ext cx="328920" cy="195051"/>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90" name="Shape 580"/>
              <p:cNvSpPr/>
              <p:nvPr/>
            </p:nvSpPr>
            <p:spPr>
              <a:xfrm rot="616825">
                <a:off x="755500" y="1547576"/>
                <a:ext cx="231685" cy="313725"/>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1" name="Shape 581"/>
              <p:cNvSpPr/>
              <p:nvPr/>
            </p:nvSpPr>
            <p:spPr>
              <a:xfrm rot="616825">
                <a:off x="967351" y="1514669"/>
                <a:ext cx="421353" cy="293751"/>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2" name="Shape 582"/>
              <p:cNvSpPr/>
              <p:nvPr/>
            </p:nvSpPr>
            <p:spPr>
              <a:xfrm rot="156840">
                <a:off x="1214884" y="1290352"/>
                <a:ext cx="514831" cy="49569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93" name="Shape 583"/>
              <p:cNvSpPr/>
              <p:nvPr/>
            </p:nvSpPr>
            <p:spPr>
              <a:xfrm rot="156840">
                <a:off x="1653839" y="1170281"/>
                <a:ext cx="359973" cy="428723"/>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4" name="Shape 584"/>
              <p:cNvSpPr/>
              <p:nvPr/>
            </p:nvSpPr>
            <p:spPr>
              <a:xfrm rot="156840">
                <a:off x="1177408" y="1746996"/>
                <a:ext cx="536440" cy="4146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95" name="Shape 585"/>
              <p:cNvSpPr/>
              <p:nvPr/>
            </p:nvSpPr>
            <p:spPr>
              <a:xfrm rot="616825">
                <a:off x="1712905" y="1833168"/>
                <a:ext cx="1026372" cy="516999"/>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6" name="Shape 587"/>
              <p:cNvSpPr/>
              <p:nvPr/>
            </p:nvSpPr>
            <p:spPr>
              <a:xfrm rot="156840">
                <a:off x="883950" y="2450841"/>
                <a:ext cx="411595" cy="334722"/>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97" name="Shape 588"/>
              <p:cNvSpPr/>
              <p:nvPr/>
            </p:nvSpPr>
            <p:spPr>
              <a:xfrm rot="616825">
                <a:off x="1457790" y="2093057"/>
                <a:ext cx="445361" cy="4441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98" name="Shape 589"/>
              <p:cNvSpPr/>
              <p:nvPr/>
            </p:nvSpPr>
            <p:spPr>
              <a:xfrm rot="616825">
                <a:off x="1334729" y="2429606"/>
                <a:ext cx="337322" cy="257325"/>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99" name="Shape 590"/>
              <p:cNvSpPr/>
              <p:nvPr/>
            </p:nvSpPr>
            <p:spPr>
              <a:xfrm rot="156840">
                <a:off x="1229978" y="2556414"/>
                <a:ext cx="277150" cy="197243"/>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0" name="Shape 591"/>
              <p:cNvSpPr/>
              <p:nvPr/>
            </p:nvSpPr>
            <p:spPr>
              <a:xfrm rot="156840">
                <a:off x="1570918" y="2370493"/>
                <a:ext cx="230329" cy="208994"/>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1" name="Shape 594"/>
              <p:cNvSpPr/>
              <p:nvPr/>
            </p:nvSpPr>
            <p:spPr>
              <a:xfrm rot="616825">
                <a:off x="1265406" y="2653537"/>
                <a:ext cx="546197" cy="43122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2" name="Shape 595"/>
              <p:cNvSpPr/>
              <p:nvPr/>
            </p:nvSpPr>
            <p:spPr>
              <a:xfrm rot="616825">
                <a:off x="1512679" y="2571798"/>
                <a:ext cx="376936" cy="40890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3" name="Shape 596"/>
              <p:cNvSpPr/>
              <p:nvPr/>
            </p:nvSpPr>
            <p:spPr>
              <a:xfrm rot="616825">
                <a:off x="1129159" y="2167075"/>
                <a:ext cx="408148" cy="257325"/>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4" name="Shape 597"/>
              <p:cNvSpPr/>
              <p:nvPr/>
            </p:nvSpPr>
            <p:spPr>
              <a:xfrm rot="616825">
                <a:off x="1052728" y="2316265"/>
                <a:ext cx="254493" cy="142176"/>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5" name="Shape 598"/>
              <p:cNvSpPr/>
              <p:nvPr/>
            </p:nvSpPr>
            <p:spPr>
              <a:xfrm rot="156840">
                <a:off x="1364262" y="2300917"/>
                <a:ext cx="196715" cy="1619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6" name="Shape 599"/>
              <p:cNvSpPr/>
              <p:nvPr/>
            </p:nvSpPr>
            <p:spPr>
              <a:xfrm rot="616825">
                <a:off x="1284349" y="2350683"/>
                <a:ext cx="145253" cy="132776"/>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7" name="Shape 600"/>
              <p:cNvSpPr/>
              <p:nvPr/>
            </p:nvSpPr>
            <p:spPr>
              <a:xfrm rot="156840">
                <a:off x="1171820" y="2446720"/>
                <a:ext cx="253139" cy="167868"/>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8" name="Shape 601"/>
              <p:cNvSpPr/>
              <p:nvPr/>
            </p:nvSpPr>
            <p:spPr>
              <a:xfrm rot="616825">
                <a:off x="1696575" y="2692949"/>
                <a:ext cx="322918" cy="35367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9" name="Shape 602"/>
              <p:cNvSpPr/>
              <p:nvPr/>
            </p:nvSpPr>
            <p:spPr>
              <a:xfrm rot="616825">
                <a:off x="1852761" y="2317275"/>
                <a:ext cx="504182" cy="488800"/>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10" name="Shape 603"/>
              <p:cNvSpPr/>
              <p:nvPr/>
            </p:nvSpPr>
            <p:spPr>
              <a:xfrm rot="156840">
                <a:off x="1968148" y="2779061"/>
                <a:ext cx="358777" cy="21605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11" name="Shape 604"/>
              <p:cNvSpPr/>
              <p:nvPr/>
            </p:nvSpPr>
            <p:spPr>
              <a:xfrm rot="616825">
                <a:off x="687963" y="1842637"/>
                <a:ext cx="274901" cy="17625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2" name="Shape 605"/>
              <p:cNvSpPr/>
              <p:nvPr/>
            </p:nvSpPr>
            <p:spPr>
              <a:xfrm rot="616825">
                <a:off x="547593" y="1960592"/>
                <a:ext cx="223281" cy="178601"/>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3" name="Shape 606"/>
              <p:cNvSpPr/>
              <p:nvPr/>
            </p:nvSpPr>
            <p:spPr>
              <a:xfrm rot="156840">
                <a:off x="564701" y="2138803"/>
                <a:ext cx="205127" cy="169055"/>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4" name="Shape 607"/>
              <p:cNvSpPr/>
              <p:nvPr/>
            </p:nvSpPr>
            <p:spPr>
              <a:xfrm rot="616825">
                <a:off x="539133" y="2237346"/>
                <a:ext cx="183667" cy="185650"/>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5" name="Shape 608"/>
              <p:cNvSpPr/>
              <p:nvPr/>
            </p:nvSpPr>
            <p:spPr>
              <a:xfrm rot="156840">
                <a:off x="825273" y="1787530"/>
                <a:ext cx="451210" cy="253648"/>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6" name="Shape 609"/>
              <p:cNvSpPr/>
              <p:nvPr/>
            </p:nvSpPr>
            <p:spPr>
              <a:xfrm rot="616825">
                <a:off x="1132550" y="1917197"/>
                <a:ext cx="219679" cy="19152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17" name="Shape 610"/>
              <p:cNvSpPr/>
              <p:nvPr/>
            </p:nvSpPr>
            <p:spPr>
              <a:xfrm rot="156840">
                <a:off x="743832" y="1990570"/>
                <a:ext cx="217122" cy="13262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18" name="Shape 611"/>
              <p:cNvSpPr/>
              <p:nvPr/>
            </p:nvSpPr>
            <p:spPr>
              <a:xfrm rot="616825">
                <a:off x="909557" y="1973941"/>
                <a:ext cx="208876" cy="22207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19" name="Shape 612"/>
              <p:cNvSpPr/>
              <p:nvPr/>
            </p:nvSpPr>
            <p:spPr>
              <a:xfrm rot="616825">
                <a:off x="788021" y="2098641"/>
                <a:ext cx="174063" cy="15275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0" name="Shape 613"/>
              <p:cNvSpPr/>
              <p:nvPr/>
            </p:nvSpPr>
            <p:spPr>
              <a:xfrm rot="616825">
                <a:off x="675389" y="2102278"/>
                <a:ext cx="162060" cy="162150"/>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1" name="Shape 614"/>
              <p:cNvSpPr/>
              <p:nvPr/>
            </p:nvSpPr>
            <p:spPr>
              <a:xfrm rot="156840">
                <a:off x="1234125" y="2032332"/>
                <a:ext cx="388787" cy="200780"/>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22" name="Shape 615"/>
              <p:cNvSpPr/>
              <p:nvPr/>
            </p:nvSpPr>
            <p:spPr>
              <a:xfrm rot="156840">
                <a:off x="1167581" y="2090740"/>
                <a:ext cx="211124" cy="129094"/>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3" name="Shape 616"/>
              <p:cNvSpPr/>
              <p:nvPr/>
            </p:nvSpPr>
            <p:spPr>
              <a:xfrm rot="156840">
                <a:off x="1070744" y="2065247"/>
                <a:ext cx="183518" cy="196075"/>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4" name="Shape 617"/>
              <p:cNvSpPr/>
              <p:nvPr/>
            </p:nvSpPr>
            <p:spPr>
              <a:xfrm rot="156840">
                <a:off x="894025" y="2180548"/>
                <a:ext cx="257937" cy="15848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25" name="Shape 618"/>
              <p:cNvSpPr/>
              <p:nvPr/>
            </p:nvSpPr>
            <p:spPr>
              <a:xfrm rot="156840">
                <a:off x="733518" y="2230962"/>
                <a:ext cx="201521" cy="140858"/>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6" name="Shape 619"/>
              <p:cNvSpPr/>
              <p:nvPr/>
            </p:nvSpPr>
            <p:spPr>
              <a:xfrm rot="156840">
                <a:off x="652476" y="2292240"/>
                <a:ext cx="255541" cy="217226"/>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27" name="Shape 620"/>
              <p:cNvSpPr/>
              <p:nvPr/>
            </p:nvSpPr>
            <p:spPr>
              <a:xfrm rot="156840">
                <a:off x="853799" y="2298729"/>
                <a:ext cx="191919" cy="171407"/>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28" name="Shape 621"/>
              <p:cNvSpPr/>
              <p:nvPr/>
            </p:nvSpPr>
            <p:spPr>
              <a:xfrm rot="616825">
                <a:off x="4921506" y="2918524"/>
                <a:ext cx="938739" cy="545199"/>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29" name="Shape 622"/>
              <p:cNvSpPr/>
              <p:nvPr/>
            </p:nvSpPr>
            <p:spPr>
              <a:xfrm rot="616825">
                <a:off x="5798092" y="3384601"/>
                <a:ext cx="247290" cy="203276"/>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30" name="Shape 623"/>
              <p:cNvSpPr/>
              <p:nvPr/>
            </p:nvSpPr>
            <p:spPr>
              <a:xfrm rot="156840">
                <a:off x="6129234" y="2822683"/>
                <a:ext cx="530440" cy="579125"/>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31" name="Shape 624"/>
              <p:cNvSpPr/>
              <p:nvPr/>
            </p:nvSpPr>
            <p:spPr>
              <a:xfrm rot="156840">
                <a:off x="6876279" y="3347863"/>
                <a:ext cx="13096" cy="83278"/>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332" name="Shape 626"/>
              <p:cNvSpPr/>
              <p:nvPr/>
            </p:nvSpPr>
            <p:spPr>
              <a:xfrm rot="156840">
                <a:off x="6984357" y="3107047"/>
                <a:ext cx="12965" cy="72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333" name="Shape 627"/>
              <p:cNvSpPr/>
              <p:nvPr/>
            </p:nvSpPr>
            <p:spPr>
              <a:xfrm rot="156840">
                <a:off x="6938979" y="3365100"/>
                <a:ext cx="16622" cy="30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334" name="Shape 629"/>
              <p:cNvSpPr/>
              <p:nvPr/>
            </p:nvSpPr>
            <p:spPr>
              <a:xfrm rot="156840">
                <a:off x="5866608" y="2866344"/>
                <a:ext cx="44277" cy="4805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35" name="Shape 630"/>
              <p:cNvSpPr/>
              <p:nvPr/>
            </p:nvSpPr>
            <p:spPr>
              <a:xfrm rot="616825">
                <a:off x="5412347" y="2258237"/>
                <a:ext cx="972351" cy="1272524"/>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36" name="Shape 631"/>
              <p:cNvSpPr/>
              <p:nvPr/>
            </p:nvSpPr>
            <p:spPr>
              <a:xfrm rot="616825">
                <a:off x="5737919" y="1646577"/>
                <a:ext cx="655437" cy="747299"/>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chemeClr val="bg2">
                  <a:lumMod val="90000"/>
                </a:schemeClr>
              </a:solidFill>
              <a:ln>
                <a:solidFill>
                  <a:schemeClr val="accent3">
                    <a:lumOff val="44000"/>
                  </a:schemeClr>
                </a:solidFill>
              </a:ln>
            </p:spPr>
            <p:txBody>
              <a:bodyPr lIns="45719" rIns="45719" anchor="ctr"/>
              <a:lstStyle/>
              <a:p>
                <a:pPr algn="ctr" defTabSz="889000"/>
                <a:endParaRPr sz="1200"/>
              </a:p>
            </p:txBody>
          </p:sp>
          <p:grpSp>
            <p:nvGrpSpPr>
              <p:cNvPr id="337" name="Группа 336"/>
              <p:cNvGrpSpPr/>
              <p:nvPr/>
            </p:nvGrpSpPr>
            <p:grpSpPr>
              <a:xfrm>
                <a:off x="6080666" y="1424277"/>
                <a:ext cx="1014366" cy="1905325"/>
                <a:chOff x="7831868" y="1941324"/>
                <a:chExt cx="1308214" cy="2457271"/>
              </a:xfrm>
              <a:solidFill>
                <a:srgbClr val="66CCFF"/>
              </a:solidFill>
            </p:grpSpPr>
            <p:sp>
              <p:nvSpPr>
                <p:cNvPr id="382"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3"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4"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5"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6"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sp>
            <p:nvSpPr>
              <p:cNvPr id="338" name="Shape 639"/>
              <p:cNvSpPr/>
              <p:nvPr/>
            </p:nvSpPr>
            <p:spPr>
              <a:xfrm rot="156840">
                <a:off x="5971128" y="3326066"/>
                <a:ext cx="331164" cy="67899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339" name="Группа 338"/>
              <p:cNvGrpSpPr/>
              <p:nvPr/>
            </p:nvGrpSpPr>
            <p:grpSpPr>
              <a:xfrm>
                <a:off x="5837024" y="677737"/>
                <a:ext cx="894324" cy="1073339"/>
                <a:chOff x="7517646" y="978521"/>
                <a:chExt cx="1153397" cy="1384271"/>
              </a:xfrm>
              <a:solidFill>
                <a:srgbClr val="FFC000"/>
              </a:solidFill>
            </p:grpSpPr>
            <p:sp>
              <p:nvSpPr>
                <p:cNvPr id="379"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0"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81"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grpSp>
            <p:nvGrpSpPr>
              <p:cNvPr id="340" name="Группа 339"/>
              <p:cNvGrpSpPr/>
              <p:nvPr/>
            </p:nvGrpSpPr>
            <p:grpSpPr>
              <a:xfrm>
                <a:off x="4132970" y="1274974"/>
                <a:ext cx="1737029" cy="1822307"/>
                <a:chOff x="5319951" y="1748769"/>
                <a:chExt cx="2240222" cy="2350204"/>
              </a:xfrm>
              <a:solidFill>
                <a:srgbClr val="FFC000"/>
              </a:solidFill>
            </p:grpSpPr>
            <p:sp>
              <p:nvSpPr>
                <p:cNvPr id="375"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76"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77"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78"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sp>
            <p:nvSpPr>
              <p:cNvPr id="341" name="Shape 642"/>
              <p:cNvSpPr/>
              <p:nvPr/>
            </p:nvSpPr>
            <p:spPr>
              <a:xfrm rot="156840">
                <a:off x="3139755" y="3136695"/>
                <a:ext cx="271088" cy="389930"/>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42" name="Shape 643"/>
              <p:cNvSpPr/>
              <p:nvPr/>
            </p:nvSpPr>
            <p:spPr>
              <a:xfrm rot="616825">
                <a:off x="3242236" y="3259943"/>
                <a:ext cx="283303" cy="360726"/>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43" name="Shape 644"/>
              <p:cNvSpPr/>
              <p:nvPr/>
            </p:nvSpPr>
            <p:spPr>
              <a:xfrm rot="616825">
                <a:off x="3755651" y="2586750"/>
                <a:ext cx="1092394" cy="1069248"/>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44" name="Shape 645"/>
              <p:cNvSpPr/>
              <p:nvPr/>
            </p:nvSpPr>
            <p:spPr>
              <a:xfrm rot="616825">
                <a:off x="4418534" y="2933941"/>
                <a:ext cx="726262" cy="902399"/>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45" name="Shape 646"/>
              <p:cNvSpPr/>
              <p:nvPr/>
            </p:nvSpPr>
            <p:spPr>
              <a:xfrm rot="156840">
                <a:off x="2402743" y="2787621"/>
                <a:ext cx="365914" cy="45217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6" name="Shape 647"/>
              <p:cNvSpPr/>
              <p:nvPr/>
            </p:nvSpPr>
            <p:spPr>
              <a:xfrm rot="616825">
                <a:off x="2631476" y="3005854"/>
                <a:ext cx="561804" cy="33722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7" name="Shape 648"/>
              <p:cNvSpPr/>
              <p:nvPr/>
            </p:nvSpPr>
            <p:spPr>
              <a:xfrm rot="616825">
                <a:off x="2691434" y="3251981"/>
                <a:ext cx="535394" cy="33840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48" name="Shape 649"/>
              <p:cNvSpPr/>
              <p:nvPr/>
            </p:nvSpPr>
            <p:spPr>
              <a:xfrm rot="616825">
                <a:off x="3321433" y="3401473"/>
                <a:ext cx="537795" cy="384224"/>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9" name="Shape 650"/>
              <p:cNvSpPr/>
              <p:nvPr/>
            </p:nvSpPr>
            <p:spPr>
              <a:xfrm rot="616825">
                <a:off x="3878172" y="3018219"/>
                <a:ext cx="933937" cy="73790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0" name="Shape 653"/>
              <p:cNvSpPr/>
              <p:nvPr/>
            </p:nvSpPr>
            <p:spPr>
              <a:xfrm rot="156840">
                <a:off x="4262503" y="1682789"/>
                <a:ext cx="51466" cy="45695"/>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351" name="Группа 350"/>
              <p:cNvGrpSpPr/>
              <p:nvPr/>
            </p:nvGrpSpPr>
            <p:grpSpPr>
              <a:xfrm>
                <a:off x="3253385" y="1134832"/>
                <a:ext cx="1037175" cy="2503884"/>
                <a:chOff x="4185563" y="1568030"/>
                <a:chExt cx="1337630" cy="3229224"/>
              </a:xfrm>
              <a:solidFill>
                <a:srgbClr val="66CCFF"/>
              </a:solidFill>
            </p:grpSpPr>
            <p:sp>
              <p:nvSpPr>
                <p:cNvPr id="371"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72" name="Shape 651"/>
                <p:cNvSpPr/>
                <p:nvPr/>
              </p:nvSpPr>
              <p:spPr>
                <a:xfrm rot="156840">
                  <a:off x="4985495" y="1667171"/>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73" name="Shape 652"/>
                <p:cNvSpPr/>
                <p:nvPr/>
              </p:nvSpPr>
              <p:spPr>
                <a:xfrm rot="156840">
                  <a:off x="5091821" y="1785319"/>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374" name="Shape 654"/>
                <p:cNvSpPr/>
                <p:nvPr/>
              </p:nvSpPr>
              <p:spPr>
                <a:xfrm rot="156840">
                  <a:off x="4889549" y="1568030"/>
                  <a:ext cx="149978"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grpSp>
          <p:sp>
            <p:nvSpPr>
              <p:cNvPr id="352" name="Shape 655"/>
              <p:cNvSpPr/>
              <p:nvPr/>
            </p:nvSpPr>
            <p:spPr>
              <a:xfrm rot="616825">
                <a:off x="2719253" y="2755061"/>
                <a:ext cx="757475" cy="453551"/>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53" name="Shape 656"/>
              <p:cNvSpPr/>
              <p:nvPr/>
            </p:nvSpPr>
            <p:spPr>
              <a:xfrm rot="616825">
                <a:off x="2996819" y="3453843"/>
                <a:ext cx="374536" cy="319600"/>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4" name="Shape 657"/>
              <p:cNvSpPr/>
              <p:nvPr/>
            </p:nvSpPr>
            <p:spPr>
              <a:xfrm rot="616825">
                <a:off x="551007" y="1364741"/>
                <a:ext cx="103237" cy="12454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5" name="Shape 686"/>
              <p:cNvSpPr/>
              <p:nvPr/>
            </p:nvSpPr>
            <p:spPr>
              <a:xfrm rot="156840">
                <a:off x="986624" y="2349105"/>
                <a:ext cx="241133" cy="21134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6" name="Shape 738"/>
              <p:cNvSpPr/>
              <p:nvPr/>
            </p:nvSpPr>
            <p:spPr>
              <a:xfrm rot="5115426">
                <a:off x="-379" y="2338843"/>
                <a:ext cx="263200" cy="15245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57" name="Shape 754"/>
              <p:cNvSpPr/>
              <p:nvPr/>
            </p:nvSpPr>
            <p:spPr>
              <a:xfrm rot="616825">
                <a:off x="1093465" y="1557632"/>
                <a:ext cx="34213" cy="33488"/>
              </a:xfrm>
              <a:prstGeom prst="ellipse">
                <a:avLst/>
              </a:pr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358" name="Группа 357"/>
              <p:cNvGrpSpPr/>
              <p:nvPr/>
            </p:nvGrpSpPr>
            <p:grpSpPr>
              <a:xfrm>
                <a:off x="1995518" y="1332475"/>
                <a:ext cx="1247552" cy="666435"/>
                <a:chOff x="2563309" y="1822926"/>
                <a:chExt cx="1608950" cy="859492"/>
              </a:xfrm>
              <a:solidFill>
                <a:srgbClr val="FFC000"/>
              </a:solidFill>
            </p:grpSpPr>
            <p:sp>
              <p:nvSpPr>
                <p:cNvPr id="367"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68"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69"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70"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sp>
            <p:nvSpPr>
              <p:cNvPr id="359" name="Shape 754"/>
              <p:cNvSpPr/>
              <p:nvPr/>
            </p:nvSpPr>
            <p:spPr>
              <a:xfrm rot="616825">
                <a:off x="35496" y="2392128"/>
                <a:ext cx="34213" cy="33488"/>
              </a:xfrm>
              <a:prstGeom prst="ellipse">
                <a:avLst/>
              </a:prstGeom>
              <a:solidFill>
                <a:srgbClr val="66CCFF"/>
              </a:solidFill>
              <a:ln>
                <a:solidFill>
                  <a:schemeClr val="accent3">
                    <a:lumOff val="44000"/>
                  </a:schemeClr>
                </a:solidFill>
              </a:ln>
            </p:spPr>
            <p:txBody>
              <a:bodyPr lIns="45719" rIns="45719"/>
              <a:lstStyle/>
              <a:p>
                <a:endParaRPr sz="4800">
                  <a:solidFill>
                    <a:srgbClr val="345782"/>
                  </a:solidFill>
                </a:endParaRPr>
              </a:p>
            </p:txBody>
          </p:sp>
          <p:pic>
            <p:nvPicPr>
              <p:cNvPr id="362" name="Рисунок 361" descr="C:\Documents and Settings\andrey.evstigneev\Рабочий стол\столица.JPG"/>
              <p:cNvPicPr/>
              <p:nvPr/>
            </p:nvPicPr>
            <p:blipFill>
              <a:blip r:embed="rId4" cstate="print">
                <a:clrChange>
                  <a:clrFrom>
                    <a:srgbClr val="3598FE"/>
                  </a:clrFrom>
                  <a:clrTo>
                    <a:srgbClr val="3598FE">
                      <a:alpha val="0"/>
                    </a:srgbClr>
                  </a:clrTo>
                </a:clrChange>
                <a:lum bright="70000" contrast="-70000"/>
              </a:blip>
              <a:srcRect/>
              <a:stretch>
                <a:fillRect/>
              </a:stretch>
            </p:blipFill>
            <p:spPr bwMode="auto">
              <a:xfrm rot="3629178">
                <a:off x="960932" y="2018903"/>
                <a:ext cx="91236" cy="104829"/>
              </a:xfrm>
              <a:prstGeom prst="rect">
                <a:avLst/>
              </a:prstGeom>
              <a:noFill/>
              <a:ln w="9525">
                <a:noFill/>
                <a:miter lim="800000"/>
                <a:headEnd/>
                <a:tailEnd/>
              </a:ln>
              <a:effectLst/>
            </p:spPr>
          </p:pic>
          <p:grpSp>
            <p:nvGrpSpPr>
              <p:cNvPr id="363" name="Группа 362"/>
              <p:cNvGrpSpPr/>
              <p:nvPr/>
            </p:nvGrpSpPr>
            <p:grpSpPr>
              <a:xfrm rot="616825">
                <a:off x="427134" y="2959411"/>
                <a:ext cx="204074" cy="330455"/>
                <a:chOff x="599282" y="5983177"/>
                <a:chExt cx="269876" cy="446466"/>
              </a:xfrm>
              <a:solidFill>
                <a:srgbClr val="66CCFF"/>
              </a:solidFill>
            </p:grpSpPr>
            <p:sp>
              <p:nvSpPr>
                <p:cNvPr id="365"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66"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364" name="Shape 575"/>
              <p:cNvSpPr/>
              <p:nvPr/>
            </p:nvSpPr>
            <p:spPr>
              <a:xfrm rot="156840">
                <a:off x="542857" y="2722250"/>
                <a:ext cx="271143" cy="29829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262" name="Shape 570"/>
            <p:cNvSpPr/>
            <p:nvPr/>
          </p:nvSpPr>
          <p:spPr>
            <a:xfrm rot="16355239">
              <a:off x="3196796" y="5593579"/>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dirty="0"/>
            </a:p>
          </p:txBody>
        </p:sp>
        <p:sp>
          <p:nvSpPr>
            <p:cNvPr id="263" name="Shape 570"/>
            <p:cNvSpPr/>
            <p:nvPr/>
          </p:nvSpPr>
          <p:spPr>
            <a:xfrm rot="5400000">
              <a:off x="3146767" y="5624302"/>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dirty="0"/>
            </a:p>
          </p:txBody>
        </p:sp>
      </p:grpSp>
      <p:sp>
        <p:nvSpPr>
          <p:cNvPr id="264" name="Прямоугольник 263"/>
          <p:cNvSpPr/>
          <p:nvPr/>
        </p:nvSpPr>
        <p:spPr>
          <a:xfrm>
            <a:off x="865241" y="116632"/>
            <a:ext cx="8064896" cy="323165"/>
          </a:xfrm>
          <a:prstGeom prst="rect">
            <a:avLst/>
          </a:prstGeom>
        </p:spPr>
        <p:txBody>
          <a:bodyPr wrap="square">
            <a:spAutoFit/>
          </a:bodyPr>
          <a:lstStyle/>
          <a:p>
            <a:pPr algn="ctr" fontAlgn="ctr"/>
            <a:r>
              <a:rPr lang="ru-RU" sz="1500" b="1" dirty="0" smtClean="0">
                <a:solidFill>
                  <a:schemeClr val="bg1"/>
                </a:solidFill>
              </a:rPr>
              <a:t>Установленный порядок избрания глав поселений</a:t>
            </a:r>
            <a:endParaRPr lang="ru-RU" sz="1500" b="1" dirty="0">
              <a:solidFill>
                <a:schemeClr val="bg1"/>
              </a:solidFill>
            </a:endParaRPr>
          </a:p>
        </p:txBody>
      </p:sp>
      <p:sp>
        <p:nvSpPr>
          <p:cNvPr id="265" name="TextBox 264"/>
          <p:cNvSpPr txBox="1"/>
          <p:nvPr/>
        </p:nvSpPr>
        <p:spPr>
          <a:xfrm>
            <a:off x="5434374" y="1706380"/>
            <a:ext cx="239569" cy="369332"/>
          </a:xfrm>
          <a:prstGeom prst="rect">
            <a:avLst/>
          </a:prstGeom>
          <a:noFill/>
        </p:spPr>
        <p:txBody>
          <a:bodyPr wrap="square" rtlCol="0">
            <a:spAutoFit/>
          </a:bodyPr>
          <a:lstStyle/>
          <a:p>
            <a:r>
              <a:rPr lang="ru-RU" dirty="0" smtClean="0"/>
              <a:t>*</a:t>
            </a:r>
            <a:endParaRPr lang="ru-RU" dirty="0"/>
          </a:p>
        </p:txBody>
      </p:sp>
      <p:sp>
        <p:nvSpPr>
          <p:cNvPr id="266" name="TextBox 265"/>
          <p:cNvSpPr txBox="1"/>
          <p:nvPr/>
        </p:nvSpPr>
        <p:spPr>
          <a:xfrm>
            <a:off x="8118463" y="4324525"/>
            <a:ext cx="239569" cy="369332"/>
          </a:xfrm>
          <a:prstGeom prst="rect">
            <a:avLst/>
          </a:prstGeom>
          <a:noFill/>
        </p:spPr>
        <p:txBody>
          <a:bodyPr wrap="square" rtlCol="0">
            <a:spAutoFit/>
          </a:bodyPr>
          <a:lstStyle/>
          <a:p>
            <a:r>
              <a:rPr lang="ru-RU" dirty="0" smtClean="0"/>
              <a:t>*</a:t>
            </a:r>
            <a:endParaRPr lang="ru-RU" dirty="0"/>
          </a:p>
        </p:txBody>
      </p:sp>
      <p:grpSp>
        <p:nvGrpSpPr>
          <p:cNvPr id="3" name="Группа 2"/>
          <p:cNvGrpSpPr/>
          <p:nvPr/>
        </p:nvGrpSpPr>
        <p:grpSpPr>
          <a:xfrm>
            <a:off x="121721" y="540402"/>
            <a:ext cx="6389476" cy="3075845"/>
            <a:chOff x="121721" y="540403"/>
            <a:chExt cx="6389476" cy="2952194"/>
          </a:xfrm>
        </p:grpSpPr>
        <p:sp>
          <p:nvSpPr>
            <p:cNvPr id="260" name="Shape 570"/>
            <p:cNvSpPr/>
            <p:nvPr/>
          </p:nvSpPr>
          <p:spPr>
            <a:xfrm rot="16355239">
              <a:off x="451217" y="2437955"/>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61" name="Shape 570"/>
            <p:cNvSpPr/>
            <p:nvPr/>
          </p:nvSpPr>
          <p:spPr>
            <a:xfrm rot="5400000">
              <a:off x="401188" y="2468678"/>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268" name="Группа 267"/>
            <p:cNvGrpSpPr/>
            <p:nvPr/>
          </p:nvGrpSpPr>
          <p:grpSpPr>
            <a:xfrm rot="165935">
              <a:off x="121721" y="540403"/>
              <a:ext cx="6389476" cy="2952194"/>
              <a:chOff x="35496" y="677737"/>
              <a:chExt cx="7059536" cy="3327327"/>
            </a:xfrm>
          </p:grpSpPr>
          <p:sp>
            <p:nvSpPr>
              <p:cNvPr id="269" name="Shape 555"/>
              <p:cNvSpPr/>
              <p:nvPr/>
            </p:nvSpPr>
            <p:spPr>
              <a:xfrm rot="616825" flipH="1">
                <a:off x="2765906" y="2376639"/>
                <a:ext cx="2120446" cy="1"/>
              </a:xfrm>
              <a:prstGeom prst="line">
                <a:avLst/>
              </a:prstGeom>
              <a:ln>
                <a:solidFill>
                  <a:srgbClr val="B6DCDF"/>
                </a:solidFill>
              </a:ln>
            </p:spPr>
            <p:txBody>
              <a:bodyPr lIns="45719" rIns="45719"/>
              <a:lstStyle/>
              <a:p>
                <a:endParaRPr/>
              </a:p>
            </p:txBody>
          </p:sp>
          <p:sp>
            <p:nvSpPr>
              <p:cNvPr id="270" name="Shape 556"/>
              <p:cNvSpPr/>
              <p:nvPr/>
            </p:nvSpPr>
            <p:spPr>
              <a:xfrm rot="616825">
                <a:off x="2513162" y="1664498"/>
                <a:ext cx="997560" cy="1014023"/>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1" name="Shape 557"/>
              <p:cNvSpPr/>
              <p:nvPr/>
            </p:nvSpPr>
            <p:spPr>
              <a:xfrm rot="616825">
                <a:off x="2199067" y="2173733"/>
                <a:ext cx="1223243" cy="721449"/>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2" name="Shape 558"/>
              <p:cNvSpPr/>
              <p:nvPr/>
            </p:nvSpPr>
            <p:spPr>
              <a:xfrm rot="616825">
                <a:off x="2185685" y="2647908"/>
                <a:ext cx="557001" cy="385400"/>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3" name="Shape 559"/>
              <p:cNvSpPr/>
              <p:nvPr/>
            </p:nvSpPr>
            <p:spPr>
              <a:xfrm rot="616825">
                <a:off x="1429713" y="1549842"/>
                <a:ext cx="1354088" cy="6438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60" name="Shape 564"/>
              <p:cNvSpPr/>
              <p:nvPr/>
            </p:nvSpPr>
            <p:spPr>
              <a:xfrm rot="616825">
                <a:off x="1730674" y="2244380"/>
                <a:ext cx="463368" cy="43005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61" name="Shape 565"/>
              <p:cNvSpPr/>
              <p:nvPr/>
            </p:nvSpPr>
            <p:spPr>
              <a:xfrm rot="616825">
                <a:off x="163543" y="2528734"/>
                <a:ext cx="291708" cy="310200"/>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87" name="Shape 566"/>
              <p:cNvSpPr/>
              <p:nvPr/>
            </p:nvSpPr>
            <p:spPr>
              <a:xfrm rot="616825">
                <a:off x="630127" y="2468821"/>
                <a:ext cx="410549" cy="300800"/>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89" name="Shape 567"/>
              <p:cNvSpPr/>
              <p:nvPr/>
            </p:nvSpPr>
            <p:spPr>
              <a:xfrm rot="616825">
                <a:off x="392467" y="2467022"/>
                <a:ext cx="349329" cy="33605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90" name="Shape 568"/>
              <p:cNvSpPr/>
              <p:nvPr/>
            </p:nvSpPr>
            <p:spPr>
              <a:xfrm rot="156840">
                <a:off x="259410" y="2662178"/>
                <a:ext cx="87487" cy="9926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1" name="Shape 570"/>
              <p:cNvSpPr/>
              <p:nvPr/>
            </p:nvSpPr>
            <p:spPr>
              <a:xfrm rot="156840">
                <a:off x="244580" y="2806199"/>
                <a:ext cx="137899" cy="1114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92" name="Shape 571"/>
              <p:cNvSpPr/>
              <p:nvPr/>
            </p:nvSpPr>
            <p:spPr>
              <a:xfrm rot="442327">
                <a:off x="354052" y="2712312"/>
                <a:ext cx="236328" cy="29830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3" name="Shape 572"/>
              <p:cNvSpPr/>
              <p:nvPr/>
            </p:nvSpPr>
            <p:spPr>
              <a:xfrm rot="156840">
                <a:off x="300897" y="2894226"/>
                <a:ext cx="141493" cy="95013"/>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94" name="Shape 573"/>
              <p:cNvSpPr/>
              <p:nvPr/>
            </p:nvSpPr>
            <p:spPr>
              <a:xfrm rot="156840">
                <a:off x="324974" y="2976387"/>
                <a:ext cx="93480" cy="64458"/>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5" name="Shape 576"/>
              <p:cNvSpPr/>
              <p:nvPr/>
            </p:nvSpPr>
            <p:spPr>
              <a:xfrm rot="616825">
                <a:off x="691377" y="2737003"/>
                <a:ext cx="205276" cy="28082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6" name="Shape 577"/>
              <p:cNvSpPr/>
              <p:nvPr/>
            </p:nvSpPr>
            <p:spPr>
              <a:xfrm rot="156840">
                <a:off x="3104164" y="1657170"/>
                <a:ext cx="58657" cy="36257"/>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14" name="Shape 578"/>
              <p:cNvSpPr/>
              <p:nvPr/>
            </p:nvSpPr>
            <p:spPr>
              <a:xfrm rot="156840">
                <a:off x="1162037" y="1549143"/>
                <a:ext cx="136698" cy="123225"/>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415" name="Shape 579"/>
              <p:cNvSpPr/>
              <p:nvPr/>
            </p:nvSpPr>
            <p:spPr>
              <a:xfrm rot="616825">
                <a:off x="897018" y="1671850"/>
                <a:ext cx="328920" cy="195051"/>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16" name="Shape 580"/>
              <p:cNvSpPr/>
              <p:nvPr/>
            </p:nvSpPr>
            <p:spPr>
              <a:xfrm rot="616825">
                <a:off x="755500" y="1547576"/>
                <a:ext cx="231685" cy="313725"/>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17" name="Shape 581"/>
              <p:cNvSpPr/>
              <p:nvPr/>
            </p:nvSpPr>
            <p:spPr>
              <a:xfrm rot="616825">
                <a:off x="967351" y="1514669"/>
                <a:ext cx="421353" cy="293751"/>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18" name="Shape 582"/>
              <p:cNvSpPr/>
              <p:nvPr/>
            </p:nvSpPr>
            <p:spPr>
              <a:xfrm rot="156840">
                <a:off x="1214884" y="1290352"/>
                <a:ext cx="514831" cy="49569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19" name="Shape 583"/>
              <p:cNvSpPr/>
              <p:nvPr/>
            </p:nvSpPr>
            <p:spPr>
              <a:xfrm rot="156840">
                <a:off x="1653839" y="1170281"/>
                <a:ext cx="359973" cy="428723"/>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0" name="Shape 584"/>
              <p:cNvSpPr/>
              <p:nvPr/>
            </p:nvSpPr>
            <p:spPr>
              <a:xfrm rot="156840">
                <a:off x="1177408" y="1746996"/>
                <a:ext cx="536440" cy="4146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1" name="Shape 585"/>
              <p:cNvSpPr/>
              <p:nvPr/>
            </p:nvSpPr>
            <p:spPr>
              <a:xfrm rot="616825">
                <a:off x="1712905" y="1833168"/>
                <a:ext cx="1026372" cy="516999"/>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2" name="Shape 587"/>
              <p:cNvSpPr/>
              <p:nvPr/>
            </p:nvSpPr>
            <p:spPr>
              <a:xfrm rot="156840">
                <a:off x="883950" y="2450841"/>
                <a:ext cx="411595" cy="334722"/>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23" name="Shape 588"/>
              <p:cNvSpPr/>
              <p:nvPr/>
            </p:nvSpPr>
            <p:spPr>
              <a:xfrm rot="616825">
                <a:off x="1457790" y="2093057"/>
                <a:ext cx="445361" cy="4441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4" name="Shape 589"/>
              <p:cNvSpPr/>
              <p:nvPr/>
            </p:nvSpPr>
            <p:spPr>
              <a:xfrm rot="616825">
                <a:off x="1334729" y="2429606"/>
                <a:ext cx="337322" cy="257325"/>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5" name="Shape 590"/>
              <p:cNvSpPr/>
              <p:nvPr/>
            </p:nvSpPr>
            <p:spPr>
              <a:xfrm rot="156840">
                <a:off x="1229978" y="2556414"/>
                <a:ext cx="277150" cy="197243"/>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6" name="Shape 591"/>
              <p:cNvSpPr/>
              <p:nvPr/>
            </p:nvSpPr>
            <p:spPr>
              <a:xfrm rot="156840">
                <a:off x="1570918" y="2370493"/>
                <a:ext cx="230329" cy="208994"/>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7" name="Shape 594"/>
              <p:cNvSpPr/>
              <p:nvPr/>
            </p:nvSpPr>
            <p:spPr>
              <a:xfrm rot="616825">
                <a:off x="1265406" y="2653537"/>
                <a:ext cx="546197" cy="43122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8" name="Shape 595"/>
              <p:cNvSpPr/>
              <p:nvPr/>
            </p:nvSpPr>
            <p:spPr>
              <a:xfrm rot="616825">
                <a:off x="1512679" y="2571798"/>
                <a:ext cx="376936" cy="40890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29" name="Shape 596"/>
              <p:cNvSpPr/>
              <p:nvPr/>
            </p:nvSpPr>
            <p:spPr>
              <a:xfrm rot="616825">
                <a:off x="1129159" y="2167075"/>
                <a:ext cx="408148" cy="257325"/>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0" name="Shape 597"/>
              <p:cNvSpPr/>
              <p:nvPr/>
            </p:nvSpPr>
            <p:spPr>
              <a:xfrm rot="616825">
                <a:off x="1052728" y="2316265"/>
                <a:ext cx="254493" cy="142176"/>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1" name="Shape 598"/>
              <p:cNvSpPr/>
              <p:nvPr/>
            </p:nvSpPr>
            <p:spPr>
              <a:xfrm rot="156840">
                <a:off x="1364262" y="2300917"/>
                <a:ext cx="196715" cy="1619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2" name="Shape 599"/>
              <p:cNvSpPr/>
              <p:nvPr/>
            </p:nvSpPr>
            <p:spPr>
              <a:xfrm rot="616825">
                <a:off x="1284349" y="2350683"/>
                <a:ext cx="145253" cy="132776"/>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3" name="Shape 600"/>
              <p:cNvSpPr/>
              <p:nvPr/>
            </p:nvSpPr>
            <p:spPr>
              <a:xfrm rot="156840">
                <a:off x="1171820" y="2446720"/>
                <a:ext cx="253139" cy="167868"/>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4" name="Shape 601"/>
              <p:cNvSpPr/>
              <p:nvPr/>
            </p:nvSpPr>
            <p:spPr>
              <a:xfrm rot="616825">
                <a:off x="1696575" y="2692949"/>
                <a:ext cx="322918" cy="35367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5" name="Shape 602"/>
              <p:cNvSpPr/>
              <p:nvPr/>
            </p:nvSpPr>
            <p:spPr>
              <a:xfrm rot="616825">
                <a:off x="1852761" y="2317275"/>
                <a:ext cx="504182" cy="488800"/>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6" name="Shape 603"/>
              <p:cNvSpPr/>
              <p:nvPr/>
            </p:nvSpPr>
            <p:spPr>
              <a:xfrm rot="156840">
                <a:off x="1968148" y="2779061"/>
                <a:ext cx="358777" cy="21605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7" name="Shape 604"/>
              <p:cNvSpPr/>
              <p:nvPr/>
            </p:nvSpPr>
            <p:spPr>
              <a:xfrm rot="616825">
                <a:off x="687963" y="1842637"/>
                <a:ext cx="274901" cy="17625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8" name="Shape 605"/>
              <p:cNvSpPr/>
              <p:nvPr/>
            </p:nvSpPr>
            <p:spPr>
              <a:xfrm rot="616825">
                <a:off x="547593" y="1960592"/>
                <a:ext cx="223281" cy="178601"/>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9" name="Shape 606"/>
              <p:cNvSpPr/>
              <p:nvPr/>
            </p:nvSpPr>
            <p:spPr>
              <a:xfrm rot="156840">
                <a:off x="564701" y="2138803"/>
                <a:ext cx="205127" cy="169055"/>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0" name="Shape 607"/>
              <p:cNvSpPr/>
              <p:nvPr/>
            </p:nvSpPr>
            <p:spPr>
              <a:xfrm rot="616825">
                <a:off x="539133" y="2237346"/>
                <a:ext cx="183667" cy="185650"/>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1" name="Shape 608"/>
              <p:cNvSpPr/>
              <p:nvPr/>
            </p:nvSpPr>
            <p:spPr>
              <a:xfrm rot="156840">
                <a:off x="825273" y="1787530"/>
                <a:ext cx="451210" cy="253648"/>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2" name="Shape 609"/>
              <p:cNvSpPr/>
              <p:nvPr/>
            </p:nvSpPr>
            <p:spPr>
              <a:xfrm rot="616825">
                <a:off x="1132550" y="1917197"/>
                <a:ext cx="219679" cy="19152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3" name="Shape 610"/>
              <p:cNvSpPr/>
              <p:nvPr/>
            </p:nvSpPr>
            <p:spPr>
              <a:xfrm rot="156840">
                <a:off x="743832" y="1990570"/>
                <a:ext cx="217122" cy="13262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4" name="Shape 611"/>
              <p:cNvSpPr/>
              <p:nvPr/>
            </p:nvSpPr>
            <p:spPr>
              <a:xfrm rot="616825">
                <a:off x="909557" y="1973941"/>
                <a:ext cx="208876" cy="22207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445" name="Shape 612"/>
              <p:cNvSpPr/>
              <p:nvPr/>
            </p:nvSpPr>
            <p:spPr>
              <a:xfrm rot="616825">
                <a:off x="788021" y="2098641"/>
                <a:ext cx="174063" cy="15275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6" name="Shape 613"/>
              <p:cNvSpPr/>
              <p:nvPr/>
            </p:nvSpPr>
            <p:spPr>
              <a:xfrm rot="616825">
                <a:off x="675389" y="2102278"/>
                <a:ext cx="162060" cy="162150"/>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7" name="Shape 614"/>
              <p:cNvSpPr/>
              <p:nvPr/>
            </p:nvSpPr>
            <p:spPr>
              <a:xfrm rot="156840">
                <a:off x="1234125" y="2032332"/>
                <a:ext cx="388787" cy="200780"/>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8" name="Shape 615"/>
              <p:cNvSpPr/>
              <p:nvPr/>
            </p:nvSpPr>
            <p:spPr>
              <a:xfrm rot="156840">
                <a:off x="1167581" y="2090740"/>
                <a:ext cx="211124" cy="129094"/>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9" name="Shape 616"/>
              <p:cNvSpPr/>
              <p:nvPr/>
            </p:nvSpPr>
            <p:spPr>
              <a:xfrm rot="156840">
                <a:off x="1070744" y="2065247"/>
                <a:ext cx="183518" cy="196075"/>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50" name="Shape 617"/>
              <p:cNvSpPr/>
              <p:nvPr/>
            </p:nvSpPr>
            <p:spPr>
              <a:xfrm rot="156840">
                <a:off x="894025" y="2180548"/>
                <a:ext cx="257937" cy="15848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1" name="Shape 618"/>
              <p:cNvSpPr/>
              <p:nvPr/>
            </p:nvSpPr>
            <p:spPr>
              <a:xfrm rot="156840">
                <a:off x="733518" y="2230962"/>
                <a:ext cx="201521" cy="140858"/>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2" name="Shape 619"/>
              <p:cNvSpPr/>
              <p:nvPr/>
            </p:nvSpPr>
            <p:spPr>
              <a:xfrm rot="156840">
                <a:off x="652476" y="2292240"/>
                <a:ext cx="255541" cy="217226"/>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53" name="Shape 620"/>
              <p:cNvSpPr/>
              <p:nvPr/>
            </p:nvSpPr>
            <p:spPr>
              <a:xfrm rot="156840">
                <a:off x="853799" y="2298729"/>
                <a:ext cx="191919" cy="171407"/>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454" name="Shape 621"/>
              <p:cNvSpPr/>
              <p:nvPr/>
            </p:nvSpPr>
            <p:spPr>
              <a:xfrm rot="616825">
                <a:off x="4921506" y="2918524"/>
                <a:ext cx="938739" cy="545199"/>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5" name="Shape 622"/>
              <p:cNvSpPr/>
              <p:nvPr/>
            </p:nvSpPr>
            <p:spPr>
              <a:xfrm rot="616825">
                <a:off x="5798092" y="3384601"/>
                <a:ext cx="247290" cy="203276"/>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56" name="Shape 623"/>
              <p:cNvSpPr/>
              <p:nvPr/>
            </p:nvSpPr>
            <p:spPr>
              <a:xfrm rot="156840">
                <a:off x="6129234" y="2822683"/>
                <a:ext cx="530440" cy="579125"/>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7" name="Shape 624"/>
              <p:cNvSpPr/>
              <p:nvPr/>
            </p:nvSpPr>
            <p:spPr>
              <a:xfrm rot="156840">
                <a:off x="6876279" y="3347863"/>
                <a:ext cx="13096" cy="83278"/>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458" name="Shape 626"/>
              <p:cNvSpPr/>
              <p:nvPr/>
            </p:nvSpPr>
            <p:spPr>
              <a:xfrm rot="156840">
                <a:off x="6984357" y="3107047"/>
                <a:ext cx="12965" cy="72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459" name="Shape 627"/>
              <p:cNvSpPr/>
              <p:nvPr/>
            </p:nvSpPr>
            <p:spPr>
              <a:xfrm rot="156840">
                <a:off x="6938979" y="3365100"/>
                <a:ext cx="16622" cy="30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460" name="Shape 629"/>
              <p:cNvSpPr/>
              <p:nvPr/>
            </p:nvSpPr>
            <p:spPr>
              <a:xfrm rot="156840">
                <a:off x="5866608" y="2866344"/>
                <a:ext cx="44277" cy="4805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61" name="Shape 630"/>
              <p:cNvSpPr/>
              <p:nvPr/>
            </p:nvSpPr>
            <p:spPr>
              <a:xfrm rot="616825">
                <a:off x="5412347" y="2258237"/>
                <a:ext cx="972351" cy="1272524"/>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62" name="Shape 631"/>
              <p:cNvSpPr/>
              <p:nvPr/>
            </p:nvSpPr>
            <p:spPr>
              <a:xfrm rot="616825">
                <a:off x="5737919" y="1646577"/>
                <a:ext cx="655437" cy="747299"/>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chemeClr val="bg2">
                  <a:lumMod val="90000"/>
                </a:schemeClr>
              </a:solidFill>
              <a:ln>
                <a:solidFill>
                  <a:schemeClr val="accent3">
                    <a:lumOff val="44000"/>
                  </a:schemeClr>
                </a:solidFill>
              </a:ln>
            </p:spPr>
            <p:txBody>
              <a:bodyPr lIns="45719" rIns="45719" anchor="ctr"/>
              <a:lstStyle/>
              <a:p>
                <a:pPr algn="ctr" defTabSz="889000"/>
                <a:endParaRPr sz="1200"/>
              </a:p>
            </p:txBody>
          </p:sp>
          <p:grpSp>
            <p:nvGrpSpPr>
              <p:cNvPr id="463" name="Группа 462"/>
              <p:cNvGrpSpPr/>
              <p:nvPr/>
            </p:nvGrpSpPr>
            <p:grpSpPr>
              <a:xfrm>
                <a:off x="6080666" y="1424277"/>
                <a:ext cx="1014366" cy="1905325"/>
                <a:chOff x="7831868" y="1941324"/>
                <a:chExt cx="1308214" cy="2457271"/>
              </a:xfrm>
              <a:solidFill>
                <a:srgbClr val="66CCFF"/>
              </a:solidFill>
            </p:grpSpPr>
            <p:sp>
              <p:nvSpPr>
                <p:cNvPr id="506"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7"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8"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9"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10"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64" name="Shape 639"/>
              <p:cNvSpPr/>
              <p:nvPr/>
            </p:nvSpPr>
            <p:spPr>
              <a:xfrm rot="156840">
                <a:off x="5971128" y="3326066"/>
                <a:ext cx="331164" cy="67899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465" name="Группа 464"/>
              <p:cNvGrpSpPr/>
              <p:nvPr/>
            </p:nvGrpSpPr>
            <p:grpSpPr>
              <a:xfrm>
                <a:off x="5837024" y="677737"/>
                <a:ext cx="894324" cy="1073339"/>
                <a:chOff x="7517646" y="978521"/>
                <a:chExt cx="1153397" cy="1384271"/>
              </a:xfrm>
              <a:solidFill>
                <a:srgbClr val="FFC000"/>
              </a:solidFill>
            </p:grpSpPr>
            <p:sp>
              <p:nvSpPr>
                <p:cNvPr id="503"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4"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5"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grpSp>
            <p:nvGrpSpPr>
              <p:cNvPr id="466" name="Группа 465"/>
              <p:cNvGrpSpPr/>
              <p:nvPr/>
            </p:nvGrpSpPr>
            <p:grpSpPr>
              <a:xfrm>
                <a:off x="4132970" y="1274974"/>
                <a:ext cx="1737029" cy="1822307"/>
                <a:chOff x="5319951" y="1748769"/>
                <a:chExt cx="2240222" cy="2350204"/>
              </a:xfrm>
              <a:solidFill>
                <a:srgbClr val="FFC000"/>
              </a:solidFill>
            </p:grpSpPr>
            <p:sp>
              <p:nvSpPr>
                <p:cNvPr id="499"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0"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1"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02"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67" name="Shape 642"/>
              <p:cNvSpPr/>
              <p:nvPr/>
            </p:nvSpPr>
            <p:spPr>
              <a:xfrm rot="156840">
                <a:off x="3139755" y="3136695"/>
                <a:ext cx="271088" cy="389930"/>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68" name="Shape 643"/>
              <p:cNvSpPr/>
              <p:nvPr/>
            </p:nvSpPr>
            <p:spPr>
              <a:xfrm rot="616825">
                <a:off x="3242236" y="3259943"/>
                <a:ext cx="283303" cy="360726"/>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69" name="Shape 644"/>
              <p:cNvSpPr/>
              <p:nvPr/>
            </p:nvSpPr>
            <p:spPr>
              <a:xfrm rot="616825">
                <a:off x="3755651" y="2586750"/>
                <a:ext cx="1092394" cy="1069248"/>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0" name="Shape 645"/>
              <p:cNvSpPr/>
              <p:nvPr/>
            </p:nvSpPr>
            <p:spPr>
              <a:xfrm rot="616825">
                <a:off x="4418534" y="2933941"/>
                <a:ext cx="726262" cy="902399"/>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471" name="Shape 646"/>
              <p:cNvSpPr/>
              <p:nvPr/>
            </p:nvSpPr>
            <p:spPr>
              <a:xfrm rot="156840">
                <a:off x="2402743" y="2787621"/>
                <a:ext cx="365914" cy="45217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2" name="Shape 647"/>
              <p:cNvSpPr/>
              <p:nvPr/>
            </p:nvSpPr>
            <p:spPr>
              <a:xfrm rot="616825">
                <a:off x="2631476" y="3005854"/>
                <a:ext cx="561804" cy="33722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3" name="Shape 648"/>
              <p:cNvSpPr/>
              <p:nvPr/>
            </p:nvSpPr>
            <p:spPr>
              <a:xfrm rot="616825">
                <a:off x="2691434" y="3251981"/>
                <a:ext cx="535394" cy="33840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74" name="Shape 649"/>
              <p:cNvSpPr/>
              <p:nvPr/>
            </p:nvSpPr>
            <p:spPr>
              <a:xfrm rot="616825">
                <a:off x="3321433" y="3401473"/>
                <a:ext cx="537795" cy="384224"/>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75" name="Shape 650"/>
              <p:cNvSpPr/>
              <p:nvPr/>
            </p:nvSpPr>
            <p:spPr>
              <a:xfrm rot="616825">
                <a:off x="3878172" y="3018219"/>
                <a:ext cx="933937" cy="73790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6" name="Shape 653"/>
              <p:cNvSpPr/>
              <p:nvPr/>
            </p:nvSpPr>
            <p:spPr>
              <a:xfrm rot="156840">
                <a:off x="4262503" y="1682789"/>
                <a:ext cx="51466" cy="45695"/>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477" name="Группа 476"/>
              <p:cNvGrpSpPr/>
              <p:nvPr/>
            </p:nvGrpSpPr>
            <p:grpSpPr>
              <a:xfrm>
                <a:off x="3253385" y="1084503"/>
                <a:ext cx="1037175" cy="2554213"/>
                <a:chOff x="4185563" y="1503121"/>
                <a:chExt cx="1337630" cy="3294133"/>
              </a:xfrm>
              <a:solidFill>
                <a:srgbClr val="66CCFF"/>
              </a:solidFill>
            </p:grpSpPr>
            <p:sp>
              <p:nvSpPr>
                <p:cNvPr id="495"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6" name="Shape 651"/>
                <p:cNvSpPr/>
                <p:nvPr/>
              </p:nvSpPr>
              <p:spPr>
                <a:xfrm rot="156840">
                  <a:off x="4907664" y="1634079"/>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7" name="Shape 652"/>
                <p:cNvSpPr/>
                <p:nvPr/>
              </p:nvSpPr>
              <p:spPr>
                <a:xfrm rot="156840">
                  <a:off x="5056670" y="1730716"/>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8" name="Shape 654"/>
                <p:cNvSpPr/>
                <p:nvPr/>
              </p:nvSpPr>
              <p:spPr>
                <a:xfrm rot="156840">
                  <a:off x="4872288" y="1503121"/>
                  <a:ext cx="149979"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78" name="Shape 655"/>
              <p:cNvSpPr/>
              <p:nvPr/>
            </p:nvSpPr>
            <p:spPr>
              <a:xfrm rot="616825">
                <a:off x="2719253" y="2755061"/>
                <a:ext cx="757475" cy="453551"/>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79" name="Shape 656"/>
              <p:cNvSpPr/>
              <p:nvPr/>
            </p:nvSpPr>
            <p:spPr>
              <a:xfrm rot="616825">
                <a:off x="2996819" y="3453843"/>
                <a:ext cx="374536" cy="319600"/>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0" name="Shape 657"/>
              <p:cNvSpPr/>
              <p:nvPr/>
            </p:nvSpPr>
            <p:spPr>
              <a:xfrm rot="616825">
                <a:off x="551007" y="1364741"/>
                <a:ext cx="103237" cy="12454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1" name="Shape 686"/>
              <p:cNvSpPr/>
              <p:nvPr/>
            </p:nvSpPr>
            <p:spPr>
              <a:xfrm rot="156840">
                <a:off x="986624" y="2349105"/>
                <a:ext cx="241133" cy="21134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2" name="Shape 738"/>
              <p:cNvSpPr/>
              <p:nvPr/>
            </p:nvSpPr>
            <p:spPr>
              <a:xfrm rot="5115426">
                <a:off x="-379" y="2338843"/>
                <a:ext cx="263200" cy="15245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3" name="Shape 754"/>
              <p:cNvSpPr/>
              <p:nvPr/>
            </p:nvSpPr>
            <p:spPr>
              <a:xfrm rot="616825">
                <a:off x="1093465" y="1557632"/>
                <a:ext cx="34213" cy="33488"/>
              </a:xfrm>
              <a:prstGeom prst="ellipse">
                <a:avLst/>
              </a:pr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484" name="Группа 483"/>
              <p:cNvGrpSpPr/>
              <p:nvPr/>
            </p:nvGrpSpPr>
            <p:grpSpPr>
              <a:xfrm>
                <a:off x="1995518" y="1332475"/>
                <a:ext cx="1247552" cy="666435"/>
                <a:chOff x="2563309" y="1822926"/>
                <a:chExt cx="1608950" cy="859492"/>
              </a:xfrm>
              <a:solidFill>
                <a:srgbClr val="FFC000"/>
              </a:solidFill>
            </p:grpSpPr>
            <p:sp>
              <p:nvSpPr>
                <p:cNvPr id="491"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2"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3"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4"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85" name="Shape 754"/>
              <p:cNvSpPr/>
              <p:nvPr/>
            </p:nvSpPr>
            <p:spPr>
              <a:xfrm rot="616825">
                <a:off x="35496" y="2392128"/>
                <a:ext cx="34213" cy="33488"/>
              </a:xfrm>
              <a:prstGeom prst="ellipse">
                <a:avLst/>
              </a:prstGeom>
              <a:solidFill>
                <a:schemeClr val="tx1"/>
              </a:solidFill>
              <a:ln>
                <a:solidFill>
                  <a:schemeClr val="accent3">
                    <a:lumOff val="44000"/>
                  </a:schemeClr>
                </a:solidFill>
              </a:ln>
            </p:spPr>
            <p:txBody>
              <a:bodyPr lIns="45719" rIns="45719"/>
              <a:lstStyle/>
              <a:p>
                <a:endParaRPr sz="4800">
                  <a:solidFill>
                    <a:srgbClr val="345782"/>
                  </a:solidFill>
                </a:endParaRPr>
              </a:p>
            </p:txBody>
          </p:sp>
          <p:pic>
            <p:nvPicPr>
              <p:cNvPr id="486" name="Рисунок 485" descr="C:\Documents and Settings\andrey.evstigneev\Рабочий стол\столица.JPG"/>
              <p:cNvPicPr/>
              <p:nvPr/>
            </p:nvPicPr>
            <p:blipFill>
              <a:blip r:embed="rId4" cstate="print">
                <a:clrChange>
                  <a:clrFrom>
                    <a:srgbClr val="3598FE"/>
                  </a:clrFrom>
                  <a:clrTo>
                    <a:srgbClr val="3598FE">
                      <a:alpha val="0"/>
                    </a:srgbClr>
                  </a:clrTo>
                </a:clrChange>
                <a:biLevel thresh="50000"/>
              </a:blip>
              <a:srcRect/>
              <a:stretch>
                <a:fillRect/>
              </a:stretch>
            </p:blipFill>
            <p:spPr bwMode="auto">
              <a:xfrm rot="3629178">
                <a:off x="960932" y="2018903"/>
                <a:ext cx="91236" cy="104829"/>
              </a:xfrm>
              <a:prstGeom prst="rect">
                <a:avLst/>
              </a:prstGeom>
              <a:noFill/>
              <a:ln w="9525">
                <a:noFill/>
                <a:miter lim="800000"/>
                <a:headEnd/>
                <a:tailEnd/>
              </a:ln>
              <a:effectLst/>
            </p:spPr>
          </p:pic>
          <p:grpSp>
            <p:nvGrpSpPr>
              <p:cNvPr id="487" name="Группа 486"/>
              <p:cNvGrpSpPr/>
              <p:nvPr/>
            </p:nvGrpSpPr>
            <p:grpSpPr>
              <a:xfrm rot="616825">
                <a:off x="427134" y="2959411"/>
                <a:ext cx="204074" cy="330455"/>
                <a:chOff x="599282" y="5983177"/>
                <a:chExt cx="269876" cy="446466"/>
              </a:xfrm>
              <a:solidFill>
                <a:srgbClr val="66CCFF"/>
              </a:solidFill>
            </p:grpSpPr>
            <p:sp>
              <p:nvSpPr>
                <p:cNvPr id="489"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0"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488" name="Shape 575"/>
              <p:cNvSpPr/>
              <p:nvPr/>
            </p:nvSpPr>
            <p:spPr>
              <a:xfrm rot="156840">
                <a:off x="542857" y="2722250"/>
                <a:ext cx="271143" cy="29829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grpSp>
      <p:sp>
        <p:nvSpPr>
          <p:cNvPr id="511" name="TextBox 510"/>
          <p:cNvSpPr txBox="1"/>
          <p:nvPr/>
        </p:nvSpPr>
        <p:spPr>
          <a:xfrm>
            <a:off x="5436096" y="1680333"/>
            <a:ext cx="239569" cy="369332"/>
          </a:xfrm>
          <a:prstGeom prst="rect">
            <a:avLst/>
          </a:prstGeom>
          <a:noFill/>
        </p:spPr>
        <p:txBody>
          <a:bodyPr wrap="square" rtlCol="0">
            <a:spAutoFit/>
          </a:bodyPr>
          <a:lstStyle/>
          <a:p>
            <a:r>
              <a:rPr lang="ru-RU" dirty="0" smtClean="0"/>
              <a:t>*</a:t>
            </a:r>
            <a:endParaRPr lang="ru-RU" dirty="0"/>
          </a:p>
        </p:txBody>
      </p:sp>
      <p:sp>
        <p:nvSpPr>
          <p:cNvPr id="267" name="TextBox 266"/>
          <p:cNvSpPr txBox="1"/>
          <p:nvPr/>
        </p:nvSpPr>
        <p:spPr>
          <a:xfrm>
            <a:off x="7756906" y="1720653"/>
            <a:ext cx="932826" cy="861774"/>
          </a:xfrm>
          <a:prstGeom prst="rect">
            <a:avLst/>
          </a:prstGeom>
          <a:noFill/>
        </p:spPr>
        <p:txBody>
          <a:bodyPr wrap="square" rtlCol="0">
            <a:spAutoFit/>
          </a:bodyPr>
          <a:lstStyle/>
          <a:p>
            <a:pPr algn="just"/>
            <a:r>
              <a:rPr lang="ru-RU" sz="950" dirty="0" smtClean="0"/>
              <a:t>(46 регионов)</a:t>
            </a:r>
          </a:p>
          <a:p>
            <a:pPr algn="just"/>
            <a:endParaRPr lang="ru-RU" sz="500" dirty="0" smtClean="0"/>
          </a:p>
          <a:p>
            <a:pPr algn="just"/>
            <a:r>
              <a:rPr lang="ru-RU" sz="950" dirty="0" smtClean="0"/>
              <a:t>(3 региона)</a:t>
            </a:r>
          </a:p>
          <a:p>
            <a:pPr algn="just"/>
            <a:endParaRPr lang="ru-RU" sz="400" dirty="0" smtClean="0"/>
          </a:p>
          <a:p>
            <a:pPr algn="just"/>
            <a:r>
              <a:rPr lang="ru-RU" sz="950" dirty="0" smtClean="0"/>
              <a:t>(4 региона)</a:t>
            </a:r>
          </a:p>
          <a:p>
            <a:pPr algn="just"/>
            <a:endParaRPr lang="ru-RU" sz="300" dirty="0" smtClean="0"/>
          </a:p>
          <a:p>
            <a:pPr algn="just"/>
            <a:r>
              <a:rPr lang="ru-RU" sz="950" dirty="0" smtClean="0"/>
              <a:t>(31 регион)</a:t>
            </a:r>
          </a:p>
        </p:txBody>
      </p:sp>
      <p:grpSp>
        <p:nvGrpSpPr>
          <p:cNvPr id="404" name="Группа 403"/>
          <p:cNvGrpSpPr/>
          <p:nvPr/>
        </p:nvGrpSpPr>
        <p:grpSpPr>
          <a:xfrm>
            <a:off x="539552" y="4757209"/>
            <a:ext cx="1004181" cy="783831"/>
            <a:chOff x="632986" y="4805409"/>
            <a:chExt cx="1004181" cy="783831"/>
          </a:xfrm>
        </p:grpSpPr>
        <p:sp>
          <p:nvSpPr>
            <p:cNvPr id="512" name="Shape 744"/>
            <p:cNvSpPr/>
            <p:nvPr/>
          </p:nvSpPr>
          <p:spPr>
            <a:xfrm>
              <a:off x="632988" y="5058652"/>
              <a:ext cx="198000" cy="111600"/>
            </a:xfrm>
            <a:prstGeom prst="rect">
              <a:avLst/>
            </a:prstGeom>
            <a:solidFill>
              <a:srgbClr val="0066FF"/>
            </a:solidFill>
            <a:ln>
              <a:solidFill>
                <a:schemeClr val="tx1"/>
              </a:solidFill>
            </a:ln>
          </p:spPr>
          <p:txBody>
            <a:bodyPr lIns="45719" rIns="45719" anchor="ctr"/>
            <a:lstStyle/>
            <a:p>
              <a:pPr algn="ctr" defTabSz="889000"/>
              <a:endParaRPr sz="1200"/>
            </a:p>
          </p:txBody>
        </p:sp>
        <p:sp>
          <p:nvSpPr>
            <p:cNvPr id="513" name="Shape 745"/>
            <p:cNvSpPr/>
            <p:nvPr/>
          </p:nvSpPr>
          <p:spPr>
            <a:xfrm>
              <a:off x="901932" y="5026425"/>
              <a:ext cx="664822"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- 25-50 %</a:t>
              </a:r>
            </a:p>
          </p:txBody>
        </p:sp>
        <p:sp>
          <p:nvSpPr>
            <p:cNvPr id="514" name="Shape 746"/>
            <p:cNvSpPr/>
            <p:nvPr/>
          </p:nvSpPr>
          <p:spPr>
            <a:xfrm>
              <a:off x="632987" y="4830841"/>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515" name="Shape 747"/>
            <p:cNvSpPr/>
            <p:nvPr/>
          </p:nvSpPr>
          <p:spPr>
            <a:xfrm>
              <a:off x="901932" y="4805409"/>
              <a:ext cx="604870"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a:t>
              </a:r>
              <a:r>
                <a:rPr lang="ru-RU" sz="1000" dirty="0"/>
                <a:t>д</a:t>
              </a:r>
              <a:r>
                <a:rPr lang="ru-RU" sz="1000" dirty="0" smtClean="0"/>
                <a:t>о 25 %</a:t>
              </a:r>
            </a:p>
          </p:txBody>
        </p:sp>
        <p:sp>
          <p:nvSpPr>
            <p:cNvPr id="516" name="Shape 748"/>
            <p:cNvSpPr/>
            <p:nvPr/>
          </p:nvSpPr>
          <p:spPr>
            <a:xfrm>
              <a:off x="632986" y="5262002"/>
              <a:ext cx="198000" cy="111600"/>
            </a:xfrm>
            <a:prstGeom prst="rect">
              <a:avLst/>
            </a:prstGeom>
            <a:solidFill>
              <a:schemeClr val="accent1"/>
            </a:solidFill>
            <a:ln>
              <a:solidFill>
                <a:schemeClr val="tx1"/>
              </a:solidFill>
            </a:ln>
          </p:spPr>
          <p:txBody>
            <a:bodyPr lIns="45719" rIns="45719" anchor="ctr"/>
            <a:lstStyle/>
            <a:p>
              <a:pPr algn="ctr" defTabSz="889000"/>
              <a:endParaRPr sz="1200"/>
            </a:p>
          </p:txBody>
        </p:sp>
        <p:sp>
          <p:nvSpPr>
            <p:cNvPr id="517" name="Shape 751"/>
            <p:cNvSpPr/>
            <p:nvPr/>
          </p:nvSpPr>
          <p:spPr>
            <a:xfrm>
              <a:off x="901932" y="5219328"/>
              <a:ext cx="735235"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- 50-75 %</a:t>
              </a:r>
              <a:endParaRPr sz="1000" dirty="0"/>
            </a:p>
          </p:txBody>
        </p:sp>
        <p:sp>
          <p:nvSpPr>
            <p:cNvPr id="518" name="Shape 748"/>
            <p:cNvSpPr/>
            <p:nvPr/>
          </p:nvSpPr>
          <p:spPr>
            <a:xfrm>
              <a:off x="637293" y="5468154"/>
              <a:ext cx="198000" cy="1116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519" name="Shape 751"/>
            <p:cNvSpPr/>
            <p:nvPr/>
          </p:nvSpPr>
          <p:spPr>
            <a:xfrm>
              <a:off x="900967" y="5435352"/>
              <a:ext cx="735235"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- 75-100 %</a:t>
              </a:r>
              <a:endParaRPr sz="1000" dirty="0"/>
            </a:p>
          </p:txBody>
        </p:sp>
      </p:grpSp>
      <p:sp>
        <p:nvSpPr>
          <p:cNvPr id="520" name="TextBox 519"/>
          <p:cNvSpPr txBox="1"/>
          <p:nvPr/>
        </p:nvSpPr>
        <p:spPr>
          <a:xfrm>
            <a:off x="1492210" y="4725650"/>
            <a:ext cx="1011524" cy="861774"/>
          </a:xfrm>
          <a:prstGeom prst="rect">
            <a:avLst/>
          </a:prstGeom>
          <a:noFill/>
        </p:spPr>
        <p:txBody>
          <a:bodyPr wrap="square" rtlCol="0">
            <a:spAutoFit/>
          </a:bodyPr>
          <a:lstStyle/>
          <a:p>
            <a:pPr algn="just"/>
            <a:r>
              <a:rPr lang="ru-RU" sz="950" dirty="0" smtClean="0"/>
              <a:t>(49 регионов)</a:t>
            </a:r>
          </a:p>
          <a:p>
            <a:pPr algn="just"/>
            <a:endParaRPr lang="ru-RU" sz="500" dirty="0" smtClean="0"/>
          </a:p>
          <a:p>
            <a:pPr algn="just"/>
            <a:r>
              <a:rPr lang="ru-RU" sz="950" dirty="0" smtClean="0"/>
              <a:t>(5 регионов)</a:t>
            </a:r>
          </a:p>
          <a:p>
            <a:pPr algn="just"/>
            <a:endParaRPr lang="ru-RU" sz="400" dirty="0" smtClean="0"/>
          </a:p>
          <a:p>
            <a:pPr algn="just"/>
            <a:r>
              <a:rPr lang="ru-RU" sz="950" dirty="0" smtClean="0"/>
              <a:t>(5 регионов)</a:t>
            </a:r>
          </a:p>
          <a:p>
            <a:pPr algn="just"/>
            <a:endParaRPr lang="ru-RU" sz="300" dirty="0" smtClean="0"/>
          </a:p>
          <a:p>
            <a:pPr algn="just"/>
            <a:r>
              <a:rPr lang="ru-RU" sz="950" dirty="0" smtClean="0"/>
              <a:t>(25 регионов)</a:t>
            </a:r>
          </a:p>
        </p:txBody>
      </p:sp>
    </p:spTree>
    <p:extLst>
      <p:ext uri="{BB962C8B-B14F-4D97-AF65-F5344CB8AC3E}">
        <p14:creationId xmlns:p14="http://schemas.microsoft.com/office/powerpoint/2010/main" val="1396439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p:nvSpPr>
        <p:spPr>
          <a:xfrm>
            <a:off x="712841" y="116632"/>
            <a:ext cx="8064896" cy="323165"/>
          </a:xfrm>
          <a:prstGeom prst="rect">
            <a:avLst/>
          </a:prstGeom>
        </p:spPr>
        <p:txBody>
          <a:bodyPr wrap="square">
            <a:spAutoFit/>
          </a:bodyPr>
          <a:lstStyle/>
          <a:p>
            <a:pPr algn="ctr" fontAlgn="ctr"/>
            <a:r>
              <a:rPr lang="ru-RU" sz="1500" b="1" dirty="0" smtClean="0">
                <a:solidFill>
                  <a:schemeClr val="bg1"/>
                </a:solidFill>
              </a:rPr>
              <a:t>Установленный порядок избрания глав поселений</a:t>
            </a:r>
            <a:endParaRPr lang="ru-RU" sz="1500" b="1" dirty="0">
              <a:solidFill>
                <a:schemeClr val="bg1"/>
              </a:solidFill>
            </a:endParaRPr>
          </a:p>
        </p:txBody>
      </p:sp>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42" name="Прямоугольник 141"/>
          <p:cNvSpPr/>
          <p:nvPr/>
        </p:nvSpPr>
        <p:spPr>
          <a:xfrm>
            <a:off x="205848" y="6453336"/>
            <a:ext cx="4906392" cy="423193"/>
          </a:xfrm>
          <a:prstGeom prst="rect">
            <a:avLst/>
          </a:prstGeom>
        </p:spPr>
        <p:txBody>
          <a:bodyPr wrap="square">
            <a:spAutoFit/>
          </a:bodyPr>
          <a:lstStyle/>
          <a:p>
            <a:r>
              <a:rPr lang="ru-RU" sz="1050" dirty="0" smtClean="0"/>
              <a:t>* </a:t>
            </a:r>
            <a:r>
              <a:rPr lang="ru-RU" sz="1000" i="1" dirty="0" smtClean="0"/>
              <a:t>В Магаданской области нет муниципальных районов и сельских поселений,</a:t>
            </a:r>
            <a:br>
              <a:rPr lang="ru-RU" sz="1000" i="1" dirty="0" smtClean="0"/>
            </a:br>
            <a:r>
              <a:rPr lang="ru-RU" sz="1000" i="1" dirty="0" smtClean="0"/>
              <a:t>   вся область разделена на 9 городских округов.</a:t>
            </a:r>
            <a:endParaRPr lang="ru-RU" sz="1000" i="1" dirty="0"/>
          </a:p>
        </p:txBody>
      </p:sp>
      <p:sp>
        <p:nvSpPr>
          <p:cNvPr id="144" name="Shape 555"/>
          <p:cNvSpPr/>
          <p:nvPr/>
        </p:nvSpPr>
        <p:spPr>
          <a:xfrm rot="616825" flipH="1">
            <a:off x="2765906" y="2376639"/>
            <a:ext cx="2120446" cy="1"/>
          </a:xfrm>
          <a:prstGeom prst="line">
            <a:avLst/>
          </a:prstGeom>
          <a:ln>
            <a:solidFill>
              <a:srgbClr val="B6DCDF"/>
            </a:solidFill>
          </a:ln>
        </p:spPr>
        <p:txBody>
          <a:bodyPr lIns="45719" rIns="45719"/>
          <a:lstStyle/>
          <a:p>
            <a:endParaRPr/>
          </a:p>
        </p:txBody>
      </p:sp>
      <p:sp>
        <p:nvSpPr>
          <p:cNvPr id="145" name="Shape 556"/>
          <p:cNvSpPr/>
          <p:nvPr/>
        </p:nvSpPr>
        <p:spPr>
          <a:xfrm rot="616825">
            <a:off x="2513162" y="1664498"/>
            <a:ext cx="997560" cy="1014023"/>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46" name="Shape 557"/>
          <p:cNvSpPr/>
          <p:nvPr/>
        </p:nvSpPr>
        <p:spPr>
          <a:xfrm rot="616825">
            <a:off x="2199067" y="2173733"/>
            <a:ext cx="1223243" cy="721449"/>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47" name="Shape 558"/>
          <p:cNvSpPr/>
          <p:nvPr/>
        </p:nvSpPr>
        <p:spPr>
          <a:xfrm rot="616825">
            <a:off x="2185685" y="2647908"/>
            <a:ext cx="557001" cy="385400"/>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48" name="Shape 559"/>
          <p:cNvSpPr/>
          <p:nvPr/>
        </p:nvSpPr>
        <p:spPr>
          <a:xfrm rot="616825">
            <a:off x="1429713" y="1549842"/>
            <a:ext cx="1354088" cy="6438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49" name="Shape 564"/>
          <p:cNvSpPr/>
          <p:nvPr/>
        </p:nvSpPr>
        <p:spPr>
          <a:xfrm rot="616825">
            <a:off x="1730674" y="2244380"/>
            <a:ext cx="463368" cy="43005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50" name="Shape 565"/>
          <p:cNvSpPr/>
          <p:nvPr/>
        </p:nvSpPr>
        <p:spPr>
          <a:xfrm rot="616825">
            <a:off x="163543" y="2528734"/>
            <a:ext cx="291708" cy="310200"/>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1" name="Shape 566"/>
          <p:cNvSpPr/>
          <p:nvPr/>
        </p:nvSpPr>
        <p:spPr>
          <a:xfrm rot="616825">
            <a:off x="630127" y="2468821"/>
            <a:ext cx="410549" cy="300800"/>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2" name="Shape 567"/>
          <p:cNvSpPr/>
          <p:nvPr/>
        </p:nvSpPr>
        <p:spPr>
          <a:xfrm rot="616825">
            <a:off x="392467" y="2467022"/>
            <a:ext cx="349329" cy="33605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3" name="Shape 568"/>
          <p:cNvSpPr/>
          <p:nvPr/>
        </p:nvSpPr>
        <p:spPr>
          <a:xfrm rot="156840">
            <a:off x="259410" y="2662178"/>
            <a:ext cx="87487" cy="9926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4" name="Shape 570"/>
          <p:cNvSpPr/>
          <p:nvPr/>
        </p:nvSpPr>
        <p:spPr>
          <a:xfrm rot="156840">
            <a:off x="244580" y="2806199"/>
            <a:ext cx="137899" cy="1114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5" name="Shape 571"/>
          <p:cNvSpPr/>
          <p:nvPr/>
        </p:nvSpPr>
        <p:spPr>
          <a:xfrm rot="442327">
            <a:off x="354052" y="2712312"/>
            <a:ext cx="236328" cy="29830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6" name="Shape 572"/>
          <p:cNvSpPr/>
          <p:nvPr/>
        </p:nvSpPr>
        <p:spPr>
          <a:xfrm rot="156840">
            <a:off x="300897" y="2894226"/>
            <a:ext cx="141493" cy="95013"/>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7" name="Shape 573"/>
          <p:cNvSpPr/>
          <p:nvPr/>
        </p:nvSpPr>
        <p:spPr>
          <a:xfrm rot="156840">
            <a:off x="324974" y="2976387"/>
            <a:ext cx="93480" cy="64458"/>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8" name="Shape 576"/>
          <p:cNvSpPr/>
          <p:nvPr/>
        </p:nvSpPr>
        <p:spPr>
          <a:xfrm rot="616825">
            <a:off x="691377" y="2737003"/>
            <a:ext cx="205276" cy="28082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9" name="Shape 577"/>
          <p:cNvSpPr/>
          <p:nvPr/>
        </p:nvSpPr>
        <p:spPr>
          <a:xfrm rot="156840">
            <a:off x="3104164" y="1657170"/>
            <a:ext cx="58657" cy="36257"/>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0" name="Shape 578"/>
          <p:cNvSpPr/>
          <p:nvPr/>
        </p:nvSpPr>
        <p:spPr>
          <a:xfrm rot="156840">
            <a:off x="1162037" y="1549143"/>
            <a:ext cx="136698" cy="123225"/>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161" name="Shape 579"/>
          <p:cNvSpPr/>
          <p:nvPr/>
        </p:nvSpPr>
        <p:spPr>
          <a:xfrm rot="616825">
            <a:off x="897018" y="1671850"/>
            <a:ext cx="328920" cy="195051"/>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2" name="Shape 580"/>
          <p:cNvSpPr/>
          <p:nvPr/>
        </p:nvSpPr>
        <p:spPr>
          <a:xfrm rot="616825">
            <a:off x="755500" y="1547576"/>
            <a:ext cx="231685" cy="313725"/>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3" name="Shape 581"/>
          <p:cNvSpPr/>
          <p:nvPr/>
        </p:nvSpPr>
        <p:spPr>
          <a:xfrm rot="616825">
            <a:off x="967351" y="1514669"/>
            <a:ext cx="421353" cy="293751"/>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4" name="Shape 582"/>
          <p:cNvSpPr/>
          <p:nvPr/>
        </p:nvSpPr>
        <p:spPr>
          <a:xfrm rot="156840">
            <a:off x="1214884" y="1290352"/>
            <a:ext cx="514831" cy="49569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5" name="Shape 583"/>
          <p:cNvSpPr/>
          <p:nvPr/>
        </p:nvSpPr>
        <p:spPr>
          <a:xfrm rot="156840">
            <a:off x="1653839" y="1170281"/>
            <a:ext cx="359973" cy="428723"/>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6" name="Shape 584"/>
          <p:cNvSpPr/>
          <p:nvPr/>
        </p:nvSpPr>
        <p:spPr>
          <a:xfrm rot="156840">
            <a:off x="1177408" y="1746996"/>
            <a:ext cx="536440" cy="4146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7" name="Shape 585"/>
          <p:cNvSpPr/>
          <p:nvPr/>
        </p:nvSpPr>
        <p:spPr>
          <a:xfrm rot="616825">
            <a:off x="1712905" y="1833168"/>
            <a:ext cx="1026372" cy="516999"/>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8" name="Shape 587"/>
          <p:cNvSpPr/>
          <p:nvPr/>
        </p:nvSpPr>
        <p:spPr>
          <a:xfrm rot="156840">
            <a:off x="883950" y="2450841"/>
            <a:ext cx="411595" cy="334722"/>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69" name="Shape 588"/>
          <p:cNvSpPr/>
          <p:nvPr/>
        </p:nvSpPr>
        <p:spPr>
          <a:xfrm rot="616825">
            <a:off x="1457790" y="2093057"/>
            <a:ext cx="445361" cy="4441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0" name="Shape 589"/>
          <p:cNvSpPr/>
          <p:nvPr/>
        </p:nvSpPr>
        <p:spPr>
          <a:xfrm rot="616825">
            <a:off x="1334729" y="2429606"/>
            <a:ext cx="337322" cy="257325"/>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1" name="Shape 590"/>
          <p:cNvSpPr/>
          <p:nvPr/>
        </p:nvSpPr>
        <p:spPr>
          <a:xfrm rot="156840">
            <a:off x="1229978" y="2556414"/>
            <a:ext cx="277150" cy="197243"/>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72" name="Shape 591"/>
          <p:cNvSpPr/>
          <p:nvPr/>
        </p:nvSpPr>
        <p:spPr>
          <a:xfrm rot="156840">
            <a:off x="1570918" y="2370493"/>
            <a:ext cx="230329" cy="208994"/>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3" name="Shape 594"/>
          <p:cNvSpPr/>
          <p:nvPr/>
        </p:nvSpPr>
        <p:spPr>
          <a:xfrm rot="616825">
            <a:off x="1265406" y="2653537"/>
            <a:ext cx="546197" cy="43122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74" name="Shape 595"/>
          <p:cNvSpPr/>
          <p:nvPr/>
        </p:nvSpPr>
        <p:spPr>
          <a:xfrm rot="616825">
            <a:off x="1512679" y="2571798"/>
            <a:ext cx="376936" cy="40890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5" name="Shape 596"/>
          <p:cNvSpPr/>
          <p:nvPr/>
        </p:nvSpPr>
        <p:spPr>
          <a:xfrm rot="616825">
            <a:off x="1129159" y="2167075"/>
            <a:ext cx="408148" cy="257325"/>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6" name="Shape 597"/>
          <p:cNvSpPr/>
          <p:nvPr/>
        </p:nvSpPr>
        <p:spPr>
          <a:xfrm rot="616825">
            <a:off x="1052728" y="2316265"/>
            <a:ext cx="254493" cy="142176"/>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7" name="Shape 598"/>
          <p:cNvSpPr/>
          <p:nvPr/>
        </p:nvSpPr>
        <p:spPr>
          <a:xfrm rot="156840">
            <a:off x="1364262" y="2300917"/>
            <a:ext cx="196715" cy="1619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78" name="Shape 599"/>
          <p:cNvSpPr/>
          <p:nvPr/>
        </p:nvSpPr>
        <p:spPr>
          <a:xfrm rot="616825">
            <a:off x="1284349" y="2350683"/>
            <a:ext cx="145253" cy="132776"/>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79" name="Shape 600"/>
          <p:cNvSpPr/>
          <p:nvPr/>
        </p:nvSpPr>
        <p:spPr>
          <a:xfrm rot="156840">
            <a:off x="1171820" y="2446720"/>
            <a:ext cx="253139" cy="167868"/>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0" name="Shape 601"/>
          <p:cNvSpPr/>
          <p:nvPr/>
        </p:nvSpPr>
        <p:spPr>
          <a:xfrm rot="616825">
            <a:off x="1696575" y="2692949"/>
            <a:ext cx="322918" cy="35367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81" name="Shape 602"/>
          <p:cNvSpPr/>
          <p:nvPr/>
        </p:nvSpPr>
        <p:spPr>
          <a:xfrm rot="616825">
            <a:off x="1852761" y="2317275"/>
            <a:ext cx="504182" cy="488800"/>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82" name="Shape 603"/>
          <p:cNvSpPr/>
          <p:nvPr/>
        </p:nvSpPr>
        <p:spPr>
          <a:xfrm rot="156840">
            <a:off x="1968148" y="2779061"/>
            <a:ext cx="358777" cy="21605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3" name="Shape 604"/>
          <p:cNvSpPr/>
          <p:nvPr/>
        </p:nvSpPr>
        <p:spPr>
          <a:xfrm rot="616825">
            <a:off x="687963" y="1842637"/>
            <a:ext cx="274901" cy="17625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4" name="Shape 605"/>
          <p:cNvSpPr/>
          <p:nvPr/>
        </p:nvSpPr>
        <p:spPr>
          <a:xfrm rot="616825">
            <a:off x="547593" y="1960592"/>
            <a:ext cx="223281" cy="178601"/>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5" name="Shape 606"/>
          <p:cNvSpPr/>
          <p:nvPr/>
        </p:nvSpPr>
        <p:spPr>
          <a:xfrm rot="156840">
            <a:off x="564701" y="2138803"/>
            <a:ext cx="205127" cy="169055"/>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86" name="Shape 607"/>
          <p:cNvSpPr/>
          <p:nvPr/>
        </p:nvSpPr>
        <p:spPr>
          <a:xfrm rot="616825">
            <a:off x="539133" y="2237346"/>
            <a:ext cx="183667" cy="185650"/>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7" name="Shape 608"/>
          <p:cNvSpPr/>
          <p:nvPr/>
        </p:nvSpPr>
        <p:spPr>
          <a:xfrm rot="156840">
            <a:off x="825273" y="1787530"/>
            <a:ext cx="451210" cy="253648"/>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88" name="Shape 609"/>
          <p:cNvSpPr/>
          <p:nvPr/>
        </p:nvSpPr>
        <p:spPr>
          <a:xfrm rot="616825">
            <a:off x="1132550" y="1917197"/>
            <a:ext cx="219679" cy="19152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9" name="Shape 610"/>
          <p:cNvSpPr/>
          <p:nvPr/>
        </p:nvSpPr>
        <p:spPr>
          <a:xfrm rot="156840">
            <a:off x="743832" y="1990570"/>
            <a:ext cx="217122" cy="13262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0" name="Shape 611"/>
          <p:cNvSpPr/>
          <p:nvPr/>
        </p:nvSpPr>
        <p:spPr>
          <a:xfrm rot="616825">
            <a:off x="909557" y="1973941"/>
            <a:ext cx="208876" cy="22207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1" name="Shape 612"/>
          <p:cNvSpPr/>
          <p:nvPr/>
        </p:nvSpPr>
        <p:spPr>
          <a:xfrm rot="616825">
            <a:off x="788021" y="2098641"/>
            <a:ext cx="174063" cy="15275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2" name="Shape 613"/>
          <p:cNvSpPr/>
          <p:nvPr/>
        </p:nvSpPr>
        <p:spPr>
          <a:xfrm rot="616825">
            <a:off x="675389" y="2102278"/>
            <a:ext cx="162060" cy="162150"/>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3" name="Shape 614"/>
          <p:cNvSpPr/>
          <p:nvPr/>
        </p:nvSpPr>
        <p:spPr>
          <a:xfrm rot="156840">
            <a:off x="1234125" y="2032332"/>
            <a:ext cx="388787" cy="200780"/>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4" name="Shape 615"/>
          <p:cNvSpPr/>
          <p:nvPr/>
        </p:nvSpPr>
        <p:spPr>
          <a:xfrm rot="156840">
            <a:off x="1167581" y="2090740"/>
            <a:ext cx="211124" cy="129094"/>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95" name="Shape 616"/>
          <p:cNvSpPr/>
          <p:nvPr/>
        </p:nvSpPr>
        <p:spPr>
          <a:xfrm rot="156840">
            <a:off x="1070744" y="2065247"/>
            <a:ext cx="183518" cy="196075"/>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6" name="Shape 617"/>
          <p:cNvSpPr/>
          <p:nvPr/>
        </p:nvSpPr>
        <p:spPr>
          <a:xfrm rot="156840">
            <a:off x="894025" y="2180548"/>
            <a:ext cx="257937" cy="15848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7" name="Shape 618"/>
          <p:cNvSpPr/>
          <p:nvPr/>
        </p:nvSpPr>
        <p:spPr>
          <a:xfrm rot="156840">
            <a:off x="733518" y="2230962"/>
            <a:ext cx="201521" cy="140858"/>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98" name="Shape 619"/>
          <p:cNvSpPr/>
          <p:nvPr/>
        </p:nvSpPr>
        <p:spPr>
          <a:xfrm rot="156840">
            <a:off x="652476" y="2292240"/>
            <a:ext cx="255541" cy="217226"/>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99" name="Shape 620"/>
          <p:cNvSpPr/>
          <p:nvPr/>
        </p:nvSpPr>
        <p:spPr>
          <a:xfrm rot="156840">
            <a:off x="853799" y="2298729"/>
            <a:ext cx="191919" cy="171407"/>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00" name="Shape 621"/>
          <p:cNvSpPr/>
          <p:nvPr/>
        </p:nvSpPr>
        <p:spPr>
          <a:xfrm rot="616825">
            <a:off x="4921506" y="2918524"/>
            <a:ext cx="938739" cy="545199"/>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01" name="Shape 622"/>
          <p:cNvSpPr/>
          <p:nvPr/>
        </p:nvSpPr>
        <p:spPr>
          <a:xfrm rot="616825">
            <a:off x="5798092" y="3384601"/>
            <a:ext cx="247290" cy="203276"/>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2" name="Shape 623"/>
          <p:cNvSpPr/>
          <p:nvPr/>
        </p:nvSpPr>
        <p:spPr>
          <a:xfrm rot="156840">
            <a:off x="6129234" y="2822683"/>
            <a:ext cx="530440" cy="579125"/>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03" name="Shape 624"/>
          <p:cNvSpPr/>
          <p:nvPr/>
        </p:nvSpPr>
        <p:spPr>
          <a:xfrm rot="156840">
            <a:off x="6876279" y="3347863"/>
            <a:ext cx="13096" cy="83278"/>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04" name="Shape 626"/>
          <p:cNvSpPr/>
          <p:nvPr/>
        </p:nvSpPr>
        <p:spPr>
          <a:xfrm rot="156840">
            <a:off x="6984357" y="3107047"/>
            <a:ext cx="12965" cy="72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05" name="Shape 627"/>
          <p:cNvSpPr/>
          <p:nvPr/>
        </p:nvSpPr>
        <p:spPr>
          <a:xfrm rot="156840">
            <a:off x="6938979" y="3365100"/>
            <a:ext cx="16622" cy="30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06" name="Shape 629"/>
          <p:cNvSpPr/>
          <p:nvPr/>
        </p:nvSpPr>
        <p:spPr>
          <a:xfrm rot="156840">
            <a:off x="5866608" y="2866344"/>
            <a:ext cx="44277" cy="4805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07" name="Shape 630"/>
          <p:cNvSpPr/>
          <p:nvPr/>
        </p:nvSpPr>
        <p:spPr>
          <a:xfrm rot="616825">
            <a:off x="5412347" y="2258237"/>
            <a:ext cx="972351" cy="1272524"/>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8" name="Shape 631"/>
          <p:cNvSpPr/>
          <p:nvPr/>
        </p:nvSpPr>
        <p:spPr>
          <a:xfrm rot="616825">
            <a:off x="5737919" y="1646577"/>
            <a:ext cx="655437" cy="747299"/>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chemeClr val="bg2">
              <a:lumMod val="90000"/>
            </a:schemeClr>
          </a:solidFill>
          <a:ln>
            <a:solidFill>
              <a:schemeClr val="accent3">
                <a:lumOff val="44000"/>
              </a:schemeClr>
            </a:solidFill>
          </a:ln>
        </p:spPr>
        <p:txBody>
          <a:bodyPr lIns="45719" rIns="45719" anchor="ctr"/>
          <a:lstStyle/>
          <a:p>
            <a:pPr algn="ctr" defTabSz="889000"/>
            <a:endParaRPr sz="1200"/>
          </a:p>
        </p:txBody>
      </p:sp>
      <p:grpSp>
        <p:nvGrpSpPr>
          <p:cNvPr id="209" name="Группа 208"/>
          <p:cNvGrpSpPr/>
          <p:nvPr/>
        </p:nvGrpSpPr>
        <p:grpSpPr>
          <a:xfrm>
            <a:off x="6080666" y="1424277"/>
            <a:ext cx="1014366" cy="1905325"/>
            <a:chOff x="7831868" y="1941324"/>
            <a:chExt cx="1308214" cy="2457271"/>
          </a:xfrm>
          <a:solidFill>
            <a:srgbClr val="66CCFF"/>
          </a:solidFill>
        </p:grpSpPr>
        <p:sp>
          <p:nvSpPr>
            <p:cNvPr id="254"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5"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6"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7"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8"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210" name="Shape 639"/>
          <p:cNvSpPr/>
          <p:nvPr/>
        </p:nvSpPr>
        <p:spPr>
          <a:xfrm rot="156840">
            <a:off x="5971128" y="3326066"/>
            <a:ext cx="331164" cy="67899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211" name="Группа 210"/>
          <p:cNvGrpSpPr/>
          <p:nvPr/>
        </p:nvGrpSpPr>
        <p:grpSpPr>
          <a:xfrm>
            <a:off x="5837024" y="677737"/>
            <a:ext cx="894324" cy="1073339"/>
            <a:chOff x="7517646" y="978521"/>
            <a:chExt cx="1153397" cy="1384271"/>
          </a:xfrm>
          <a:solidFill>
            <a:srgbClr val="FFC000"/>
          </a:solidFill>
        </p:grpSpPr>
        <p:sp>
          <p:nvSpPr>
            <p:cNvPr id="251"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2"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3"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grpSp>
        <p:nvGrpSpPr>
          <p:cNvPr id="212" name="Группа 211"/>
          <p:cNvGrpSpPr/>
          <p:nvPr/>
        </p:nvGrpSpPr>
        <p:grpSpPr>
          <a:xfrm>
            <a:off x="4132970" y="1274974"/>
            <a:ext cx="1737029" cy="1822307"/>
            <a:chOff x="5319951" y="1748769"/>
            <a:chExt cx="2240222" cy="2350204"/>
          </a:xfrm>
          <a:solidFill>
            <a:srgbClr val="FFC000"/>
          </a:solidFill>
        </p:grpSpPr>
        <p:sp>
          <p:nvSpPr>
            <p:cNvPr id="247"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8"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9"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0"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213" name="Shape 642"/>
          <p:cNvSpPr/>
          <p:nvPr/>
        </p:nvSpPr>
        <p:spPr>
          <a:xfrm rot="156840">
            <a:off x="3139755" y="3136695"/>
            <a:ext cx="271088" cy="389930"/>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14" name="Shape 643"/>
          <p:cNvSpPr/>
          <p:nvPr/>
        </p:nvSpPr>
        <p:spPr>
          <a:xfrm rot="616825">
            <a:off x="3242236" y="3259943"/>
            <a:ext cx="283303" cy="360726"/>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15" name="Shape 644"/>
          <p:cNvSpPr/>
          <p:nvPr/>
        </p:nvSpPr>
        <p:spPr>
          <a:xfrm rot="616825">
            <a:off x="3755651" y="2586750"/>
            <a:ext cx="1092394" cy="1069248"/>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16" name="Shape 645"/>
          <p:cNvSpPr/>
          <p:nvPr/>
        </p:nvSpPr>
        <p:spPr>
          <a:xfrm rot="616825">
            <a:off x="4418534" y="2933941"/>
            <a:ext cx="726262" cy="902399"/>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17" name="Shape 646"/>
          <p:cNvSpPr/>
          <p:nvPr/>
        </p:nvSpPr>
        <p:spPr>
          <a:xfrm rot="156840">
            <a:off x="2402743" y="2787621"/>
            <a:ext cx="365914" cy="45217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18" name="Shape 647"/>
          <p:cNvSpPr/>
          <p:nvPr/>
        </p:nvSpPr>
        <p:spPr>
          <a:xfrm rot="616825">
            <a:off x="2631476" y="3005854"/>
            <a:ext cx="561804" cy="33722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19" name="Shape 648"/>
          <p:cNvSpPr/>
          <p:nvPr/>
        </p:nvSpPr>
        <p:spPr>
          <a:xfrm rot="616825">
            <a:off x="2691434" y="3251981"/>
            <a:ext cx="535394" cy="33840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0" name="Shape 649"/>
          <p:cNvSpPr/>
          <p:nvPr/>
        </p:nvSpPr>
        <p:spPr>
          <a:xfrm rot="616825">
            <a:off x="3321433" y="3401473"/>
            <a:ext cx="537795" cy="384224"/>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1" name="Shape 650"/>
          <p:cNvSpPr/>
          <p:nvPr/>
        </p:nvSpPr>
        <p:spPr>
          <a:xfrm rot="616825">
            <a:off x="3878172" y="3018219"/>
            <a:ext cx="933937" cy="73790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22" name="Shape 653"/>
          <p:cNvSpPr/>
          <p:nvPr/>
        </p:nvSpPr>
        <p:spPr>
          <a:xfrm rot="156840">
            <a:off x="4262503" y="1682789"/>
            <a:ext cx="51466" cy="45695"/>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223" name="Группа 222"/>
          <p:cNvGrpSpPr/>
          <p:nvPr/>
        </p:nvGrpSpPr>
        <p:grpSpPr>
          <a:xfrm>
            <a:off x="3253385" y="1084503"/>
            <a:ext cx="1037175" cy="2554213"/>
            <a:chOff x="4185563" y="1503121"/>
            <a:chExt cx="1337630" cy="3294133"/>
          </a:xfrm>
          <a:solidFill>
            <a:srgbClr val="66CCFF"/>
          </a:solidFill>
        </p:grpSpPr>
        <p:sp>
          <p:nvSpPr>
            <p:cNvPr id="243"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44" name="Shape 651"/>
            <p:cNvSpPr/>
            <p:nvPr/>
          </p:nvSpPr>
          <p:spPr>
            <a:xfrm rot="156840">
              <a:off x="4907664" y="1634079"/>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45" name="Shape 652"/>
            <p:cNvSpPr/>
            <p:nvPr/>
          </p:nvSpPr>
          <p:spPr>
            <a:xfrm rot="156840">
              <a:off x="5056670" y="1730716"/>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246" name="Shape 654"/>
            <p:cNvSpPr/>
            <p:nvPr/>
          </p:nvSpPr>
          <p:spPr>
            <a:xfrm rot="156840">
              <a:off x="4872288" y="1503121"/>
              <a:ext cx="149979"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grpSp>
      <p:sp>
        <p:nvSpPr>
          <p:cNvPr id="224" name="Shape 655"/>
          <p:cNvSpPr/>
          <p:nvPr/>
        </p:nvSpPr>
        <p:spPr>
          <a:xfrm rot="616825">
            <a:off x="2719253" y="2755061"/>
            <a:ext cx="757475" cy="453551"/>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5" name="Shape 656"/>
          <p:cNvSpPr/>
          <p:nvPr/>
        </p:nvSpPr>
        <p:spPr>
          <a:xfrm rot="616825">
            <a:off x="2996819" y="3453843"/>
            <a:ext cx="374536" cy="319600"/>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6" name="Shape 657"/>
          <p:cNvSpPr/>
          <p:nvPr/>
        </p:nvSpPr>
        <p:spPr>
          <a:xfrm rot="616825">
            <a:off x="551007" y="1364741"/>
            <a:ext cx="103237" cy="12454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7" name="Shape 686"/>
          <p:cNvSpPr/>
          <p:nvPr/>
        </p:nvSpPr>
        <p:spPr>
          <a:xfrm rot="156840">
            <a:off x="986624" y="2349105"/>
            <a:ext cx="241133" cy="21134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8" name="Shape 738"/>
          <p:cNvSpPr/>
          <p:nvPr/>
        </p:nvSpPr>
        <p:spPr>
          <a:xfrm rot="5115426">
            <a:off x="-379" y="2338843"/>
            <a:ext cx="263200" cy="15245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9" name="Shape 754"/>
          <p:cNvSpPr/>
          <p:nvPr/>
        </p:nvSpPr>
        <p:spPr>
          <a:xfrm rot="616825">
            <a:off x="1093465" y="1557632"/>
            <a:ext cx="34213" cy="33488"/>
          </a:xfrm>
          <a:prstGeom prst="ellipse">
            <a:avLst/>
          </a:pr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230" name="Группа 229"/>
          <p:cNvGrpSpPr/>
          <p:nvPr/>
        </p:nvGrpSpPr>
        <p:grpSpPr>
          <a:xfrm>
            <a:off x="1995518" y="1332475"/>
            <a:ext cx="1247552" cy="666435"/>
            <a:chOff x="2563309" y="1822926"/>
            <a:chExt cx="1608950" cy="859492"/>
          </a:xfrm>
          <a:solidFill>
            <a:srgbClr val="FFC000"/>
          </a:solidFill>
        </p:grpSpPr>
        <p:sp>
          <p:nvSpPr>
            <p:cNvPr id="239"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0"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1"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42"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sp>
        <p:nvSpPr>
          <p:cNvPr id="231" name="Shape 754"/>
          <p:cNvSpPr/>
          <p:nvPr/>
        </p:nvSpPr>
        <p:spPr>
          <a:xfrm rot="616825">
            <a:off x="35496" y="2392128"/>
            <a:ext cx="34213" cy="33488"/>
          </a:xfrm>
          <a:prstGeom prst="ellipse">
            <a:avLst/>
          </a:prstGeom>
          <a:solidFill>
            <a:srgbClr val="66CCFF"/>
          </a:solidFill>
          <a:ln>
            <a:solidFill>
              <a:schemeClr val="accent3">
                <a:lumOff val="44000"/>
              </a:schemeClr>
            </a:solidFill>
          </a:ln>
        </p:spPr>
        <p:txBody>
          <a:bodyPr lIns="45719" rIns="45719"/>
          <a:lstStyle/>
          <a:p>
            <a:endParaRPr sz="4800">
              <a:solidFill>
                <a:srgbClr val="345782"/>
              </a:solidFill>
            </a:endParaRPr>
          </a:p>
        </p:txBody>
      </p:sp>
      <p:pic>
        <p:nvPicPr>
          <p:cNvPr id="234" name="Рисунок 233" descr="C:\Documents and Settings\andrey.evstigneev\Рабочий стол\столица.JPG"/>
          <p:cNvPicPr/>
          <p:nvPr/>
        </p:nvPicPr>
        <p:blipFill>
          <a:blip r:embed="rId4" cstate="print">
            <a:clrChange>
              <a:clrFrom>
                <a:srgbClr val="3598FE"/>
              </a:clrFrom>
              <a:clrTo>
                <a:srgbClr val="3598FE">
                  <a:alpha val="0"/>
                </a:srgbClr>
              </a:clrTo>
            </a:clrChange>
            <a:lum bright="70000" contrast="-70000"/>
          </a:blip>
          <a:srcRect/>
          <a:stretch>
            <a:fillRect/>
          </a:stretch>
        </p:blipFill>
        <p:spPr bwMode="auto">
          <a:xfrm rot="3629178">
            <a:off x="960932" y="2018903"/>
            <a:ext cx="91236" cy="104829"/>
          </a:xfrm>
          <a:prstGeom prst="rect">
            <a:avLst/>
          </a:prstGeom>
          <a:noFill/>
          <a:ln w="9525">
            <a:noFill/>
            <a:miter lim="800000"/>
            <a:headEnd/>
            <a:tailEnd/>
          </a:ln>
          <a:effectLst/>
        </p:spPr>
      </p:pic>
      <p:grpSp>
        <p:nvGrpSpPr>
          <p:cNvPr id="235" name="Группа 234"/>
          <p:cNvGrpSpPr/>
          <p:nvPr/>
        </p:nvGrpSpPr>
        <p:grpSpPr>
          <a:xfrm rot="616825">
            <a:off x="427134" y="2959411"/>
            <a:ext cx="204074" cy="330455"/>
            <a:chOff x="599282" y="5983177"/>
            <a:chExt cx="269876" cy="446466"/>
          </a:xfrm>
          <a:solidFill>
            <a:srgbClr val="66CCFF"/>
          </a:solidFill>
        </p:grpSpPr>
        <p:sp>
          <p:nvSpPr>
            <p:cNvPr id="237"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solidFill>
              <a:srgbClr val="002060"/>
            </a:solidFill>
            <a:ln>
              <a:solidFill>
                <a:srgbClr val="002060"/>
              </a:solidFill>
            </a:ln>
          </p:spPr>
          <p:txBody>
            <a:bodyPr lIns="45719" rIns="45719" anchor="ctr"/>
            <a:lstStyle/>
            <a:p>
              <a:pPr algn="ctr" defTabSz="889000"/>
              <a:endParaRPr sz="1200"/>
            </a:p>
          </p:txBody>
        </p:sp>
        <p:sp>
          <p:nvSpPr>
            <p:cNvPr id="238"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solidFill>
              <a:srgbClr val="002060"/>
            </a:solidFill>
            <a:ln>
              <a:noFill/>
            </a:ln>
          </p:spPr>
          <p:txBody>
            <a:bodyPr lIns="45719" rIns="45719" anchor="ctr"/>
            <a:lstStyle/>
            <a:p>
              <a:pPr algn="ctr" defTabSz="889000"/>
              <a:endParaRPr sz="1200"/>
            </a:p>
          </p:txBody>
        </p:sp>
      </p:grpSp>
      <p:sp>
        <p:nvSpPr>
          <p:cNvPr id="236" name="Shape 575"/>
          <p:cNvSpPr/>
          <p:nvPr/>
        </p:nvSpPr>
        <p:spPr>
          <a:xfrm rot="156840">
            <a:off x="542857" y="2722250"/>
            <a:ext cx="271143" cy="29829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259" name="Shape 741"/>
          <p:cNvSpPr/>
          <p:nvPr/>
        </p:nvSpPr>
        <p:spPr>
          <a:xfrm>
            <a:off x="1242570" y="675919"/>
            <a:ext cx="4123884" cy="43088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900" b="1"/>
            </a:lvl1pPr>
          </a:lstStyle>
          <a:p>
            <a:r>
              <a:rPr lang="ru-RU" sz="1100" dirty="0" smtClean="0"/>
              <a:t>Степень распространения модели избрания глав поселений</a:t>
            </a:r>
            <a:br>
              <a:rPr lang="ru-RU" sz="1100" dirty="0" smtClean="0"/>
            </a:br>
            <a:r>
              <a:rPr lang="ru-RU" sz="1100" dirty="0" smtClean="0"/>
              <a:t>по результатам конкурса по субъектам Российской Федерации</a:t>
            </a:r>
            <a:endParaRPr sz="1100" dirty="0"/>
          </a:p>
        </p:txBody>
      </p:sp>
      <p:sp>
        <p:nvSpPr>
          <p:cNvPr id="139" name="Скругленный прямоугольник 138"/>
          <p:cNvSpPr/>
          <p:nvPr/>
        </p:nvSpPr>
        <p:spPr>
          <a:xfrm>
            <a:off x="395536" y="4077072"/>
            <a:ext cx="4176274" cy="2146548"/>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just"/>
            <a:r>
              <a:rPr lang="ru-RU" sz="1100" dirty="0" smtClean="0"/>
              <a:t>В </a:t>
            </a:r>
            <a:r>
              <a:rPr lang="ru-RU" sz="1100" dirty="0"/>
              <a:t>соответствии с законами субъектов Российской Федерации главы муниципальных образований должны либо исполнять обязанности председателя представительного органа муниципального </a:t>
            </a:r>
            <a:r>
              <a:rPr lang="ru-RU" sz="1100" dirty="0">
                <a:solidFill>
                  <a:schemeClr val="tx1"/>
                </a:solidFill>
              </a:rPr>
              <a:t>образования (4 </a:t>
            </a:r>
            <a:r>
              <a:rPr lang="ru-RU" sz="1100" dirty="0" smtClean="0">
                <a:solidFill>
                  <a:schemeClr val="tx1"/>
                </a:solidFill>
              </a:rPr>
              <a:t>646 </a:t>
            </a:r>
            <a:r>
              <a:rPr lang="ru-RU" sz="1100" dirty="0">
                <a:solidFill>
                  <a:schemeClr val="tx1"/>
                </a:solidFill>
              </a:rPr>
              <a:t>муниципальных образования), либо возглавлять местную </a:t>
            </a:r>
            <a:r>
              <a:rPr lang="ru-RU" sz="1100" dirty="0" smtClean="0">
                <a:solidFill>
                  <a:schemeClr val="tx1"/>
                </a:solidFill>
              </a:rPr>
              <a:t>администрацию</a:t>
            </a:r>
            <a:br>
              <a:rPr lang="ru-RU" sz="1100" dirty="0" smtClean="0">
                <a:solidFill>
                  <a:schemeClr val="tx1"/>
                </a:solidFill>
              </a:rPr>
            </a:br>
            <a:r>
              <a:rPr lang="ru-RU" sz="1100" dirty="0" smtClean="0">
                <a:solidFill>
                  <a:schemeClr val="tx1"/>
                </a:solidFill>
              </a:rPr>
              <a:t>(6 522 </a:t>
            </a:r>
            <a:r>
              <a:rPr lang="ru-RU" sz="1100" dirty="0">
                <a:solidFill>
                  <a:schemeClr val="tx1"/>
                </a:solidFill>
              </a:rPr>
              <a:t>муниципальных </a:t>
            </a:r>
            <a:r>
              <a:rPr lang="ru-RU" sz="1100" dirty="0" smtClean="0">
                <a:solidFill>
                  <a:schemeClr val="tx1"/>
                </a:solidFill>
              </a:rPr>
              <a:t>образований).</a:t>
            </a:r>
          </a:p>
          <a:p>
            <a:pPr indent="358775" algn="just"/>
            <a:r>
              <a:rPr lang="ru-RU" sz="1100" dirty="0" smtClean="0">
                <a:solidFill>
                  <a:schemeClr val="tx1"/>
                </a:solidFill>
              </a:rPr>
              <a:t>Уставом </a:t>
            </a:r>
            <a:r>
              <a:rPr lang="ru-RU" sz="1100" dirty="0">
                <a:solidFill>
                  <a:schemeClr val="tx1"/>
                </a:solidFill>
              </a:rPr>
              <a:t>сельского поселения может быть предусмотрено,</a:t>
            </a:r>
            <a:br>
              <a:rPr lang="ru-RU" sz="1100" dirty="0">
                <a:solidFill>
                  <a:schemeClr val="tx1"/>
                </a:solidFill>
              </a:rPr>
            </a:br>
            <a:r>
              <a:rPr lang="ru-RU" sz="1100" dirty="0">
                <a:solidFill>
                  <a:schemeClr val="tx1"/>
                </a:solidFill>
              </a:rPr>
              <a:t>что глава муниципального образования исполняет обязанности председателя представительного органа муниципального образования и возглавляет местную администрацию одновременно (</a:t>
            </a:r>
            <a:r>
              <a:rPr lang="ru-RU" sz="1100" dirty="0" smtClean="0">
                <a:solidFill>
                  <a:schemeClr val="tx1"/>
                </a:solidFill>
              </a:rPr>
              <a:t>10 940 </a:t>
            </a:r>
            <a:r>
              <a:rPr lang="ru-RU" sz="1100" dirty="0">
                <a:solidFill>
                  <a:schemeClr val="tx1"/>
                </a:solidFill>
              </a:rPr>
              <a:t>муниципальных </a:t>
            </a:r>
            <a:r>
              <a:rPr lang="ru-RU" sz="1100" dirty="0" smtClean="0">
                <a:solidFill>
                  <a:schemeClr val="tx1"/>
                </a:solidFill>
              </a:rPr>
              <a:t>образований или 60,2 % сельских поселений).</a:t>
            </a:r>
            <a:endParaRPr lang="ru-RU" sz="1100" dirty="0">
              <a:solidFill>
                <a:schemeClr val="tx1"/>
              </a:solidFill>
              <a:ea typeface="Calibri"/>
              <a:cs typeface="Times New Roman"/>
            </a:endParaRPr>
          </a:p>
        </p:txBody>
      </p:sp>
      <p:graphicFrame>
        <p:nvGraphicFramePr>
          <p:cNvPr id="140" name="Диаграмма 139"/>
          <p:cNvGraphicFramePr/>
          <p:nvPr>
            <p:extLst>
              <p:ext uri="{D42A27DB-BD31-4B8C-83A1-F6EECF244321}">
                <p14:modId xmlns:p14="http://schemas.microsoft.com/office/powerpoint/2010/main" val="1942535417"/>
              </p:ext>
            </p:extLst>
          </p:nvPr>
        </p:nvGraphicFramePr>
        <p:xfrm>
          <a:off x="5005296" y="4034222"/>
          <a:ext cx="3803731" cy="2232248"/>
        </p:xfrm>
        <a:graphic>
          <a:graphicData uri="http://schemas.openxmlformats.org/drawingml/2006/chart">
            <c:chart xmlns:c="http://schemas.openxmlformats.org/drawingml/2006/chart" xmlns:r="http://schemas.openxmlformats.org/officeDocument/2006/relationships" r:id="rId5"/>
          </a:graphicData>
        </a:graphic>
      </p:graphicFrame>
      <p:sp>
        <p:nvSpPr>
          <p:cNvPr id="134" name="Shape 741"/>
          <p:cNvSpPr/>
          <p:nvPr/>
        </p:nvSpPr>
        <p:spPr>
          <a:xfrm>
            <a:off x="6228184" y="3501008"/>
            <a:ext cx="2736304" cy="6001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100" dirty="0" smtClean="0"/>
              <a:t>Распространение различных моделей</a:t>
            </a:r>
            <a:br>
              <a:rPr lang="ru-RU" sz="1100" dirty="0" smtClean="0"/>
            </a:br>
            <a:r>
              <a:rPr lang="ru-RU" sz="1100" dirty="0" smtClean="0"/>
              <a:t>глав муниципальных образований</a:t>
            </a:r>
            <a:br>
              <a:rPr lang="ru-RU" sz="1100" dirty="0" smtClean="0"/>
            </a:br>
            <a:r>
              <a:rPr lang="ru-RU" sz="1100" dirty="0" smtClean="0"/>
              <a:t>по </a:t>
            </a:r>
            <a:r>
              <a:rPr lang="ru-RU" sz="1100" dirty="0"/>
              <a:t>видам муниципальных образований</a:t>
            </a:r>
            <a:endParaRPr sz="1100" dirty="0"/>
          </a:p>
        </p:txBody>
      </p:sp>
      <p:grpSp>
        <p:nvGrpSpPr>
          <p:cNvPr id="135" name="Группа 134"/>
          <p:cNvGrpSpPr/>
          <p:nvPr/>
        </p:nvGrpSpPr>
        <p:grpSpPr>
          <a:xfrm>
            <a:off x="7308304" y="1313720"/>
            <a:ext cx="1004181" cy="783831"/>
            <a:chOff x="632986" y="4805409"/>
            <a:chExt cx="1004181" cy="783831"/>
          </a:xfrm>
        </p:grpSpPr>
        <p:sp>
          <p:nvSpPr>
            <p:cNvPr id="136" name="Shape 744"/>
            <p:cNvSpPr/>
            <p:nvPr/>
          </p:nvSpPr>
          <p:spPr>
            <a:xfrm>
              <a:off x="632988" y="5058652"/>
              <a:ext cx="198000" cy="111600"/>
            </a:xfrm>
            <a:prstGeom prst="rect">
              <a:avLst/>
            </a:prstGeom>
            <a:solidFill>
              <a:srgbClr val="0066FF"/>
            </a:solidFill>
            <a:ln>
              <a:solidFill>
                <a:schemeClr val="tx1"/>
              </a:solidFill>
            </a:ln>
          </p:spPr>
          <p:txBody>
            <a:bodyPr lIns="45719" rIns="45719" anchor="ctr"/>
            <a:lstStyle/>
            <a:p>
              <a:pPr algn="ctr" defTabSz="889000"/>
              <a:endParaRPr sz="1200"/>
            </a:p>
          </p:txBody>
        </p:sp>
        <p:sp>
          <p:nvSpPr>
            <p:cNvPr id="137" name="Shape 745"/>
            <p:cNvSpPr/>
            <p:nvPr/>
          </p:nvSpPr>
          <p:spPr>
            <a:xfrm>
              <a:off x="901932" y="5026425"/>
              <a:ext cx="664822"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- 25-50 %</a:t>
              </a:r>
            </a:p>
          </p:txBody>
        </p:sp>
        <p:sp>
          <p:nvSpPr>
            <p:cNvPr id="138" name="Shape 746"/>
            <p:cNvSpPr/>
            <p:nvPr/>
          </p:nvSpPr>
          <p:spPr>
            <a:xfrm>
              <a:off x="632987" y="4830841"/>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41" name="Shape 747"/>
            <p:cNvSpPr/>
            <p:nvPr/>
          </p:nvSpPr>
          <p:spPr>
            <a:xfrm>
              <a:off x="901932" y="4805409"/>
              <a:ext cx="604870"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до 25 %</a:t>
              </a:r>
            </a:p>
          </p:txBody>
        </p:sp>
        <p:sp>
          <p:nvSpPr>
            <p:cNvPr id="143" name="Shape 748"/>
            <p:cNvSpPr/>
            <p:nvPr/>
          </p:nvSpPr>
          <p:spPr>
            <a:xfrm>
              <a:off x="632986" y="5275161"/>
              <a:ext cx="198000" cy="111600"/>
            </a:xfrm>
            <a:prstGeom prst="rect">
              <a:avLst/>
            </a:prstGeom>
            <a:solidFill>
              <a:schemeClr val="accent1"/>
            </a:solidFill>
            <a:ln>
              <a:solidFill>
                <a:schemeClr val="tx1"/>
              </a:solidFill>
            </a:ln>
          </p:spPr>
          <p:txBody>
            <a:bodyPr lIns="45719" rIns="45719" anchor="ctr"/>
            <a:lstStyle/>
            <a:p>
              <a:pPr algn="ctr" defTabSz="889000"/>
              <a:endParaRPr sz="1200"/>
            </a:p>
          </p:txBody>
        </p:sp>
        <p:sp>
          <p:nvSpPr>
            <p:cNvPr id="264" name="Shape 751"/>
            <p:cNvSpPr/>
            <p:nvPr/>
          </p:nvSpPr>
          <p:spPr>
            <a:xfrm>
              <a:off x="901932" y="5232487"/>
              <a:ext cx="735235"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- 50-75 %</a:t>
              </a:r>
              <a:endParaRPr sz="1000" dirty="0"/>
            </a:p>
          </p:txBody>
        </p:sp>
        <p:sp>
          <p:nvSpPr>
            <p:cNvPr id="265" name="Shape 748"/>
            <p:cNvSpPr/>
            <p:nvPr/>
          </p:nvSpPr>
          <p:spPr>
            <a:xfrm>
              <a:off x="637293" y="5468154"/>
              <a:ext cx="198000" cy="1116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268" name="Shape 751"/>
            <p:cNvSpPr/>
            <p:nvPr/>
          </p:nvSpPr>
          <p:spPr>
            <a:xfrm>
              <a:off x="900967" y="5435352"/>
              <a:ext cx="735235"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- 75-100 %</a:t>
              </a:r>
              <a:endParaRPr sz="1000" dirty="0"/>
            </a:p>
          </p:txBody>
        </p:sp>
      </p:grpSp>
      <p:sp>
        <p:nvSpPr>
          <p:cNvPr id="260" name="Shape 570"/>
          <p:cNvSpPr/>
          <p:nvPr/>
        </p:nvSpPr>
        <p:spPr>
          <a:xfrm rot="16355239">
            <a:off x="427817" y="2976225"/>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61" name="Shape 570"/>
          <p:cNvSpPr/>
          <p:nvPr/>
        </p:nvSpPr>
        <p:spPr>
          <a:xfrm rot="5400000">
            <a:off x="377788" y="3006948"/>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32" name="TextBox 231"/>
          <p:cNvSpPr txBox="1"/>
          <p:nvPr/>
        </p:nvSpPr>
        <p:spPr>
          <a:xfrm>
            <a:off x="5868144" y="1890456"/>
            <a:ext cx="239569" cy="369332"/>
          </a:xfrm>
          <a:prstGeom prst="rect">
            <a:avLst/>
          </a:prstGeom>
          <a:noFill/>
        </p:spPr>
        <p:txBody>
          <a:bodyPr wrap="square" rtlCol="0">
            <a:spAutoFit/>
          </a:bodyPr>
          <a:lstStyle/>
          <a:p>
            <a:r>
              <a:rPr lang="ru-RU" dirty="0" smtClean="0"/>
              <a:t>*</a:t>
            </a:r>
            <a:endParaRPr lang="ru-RU" dirty="0"/>
          </a:p>
        </p:txBody>
      </p:sp>
      <p:sp>
        <p:nvSpPr>
          <p:cNvPr id="233" name="TextBox 232"/>
          <p:cNvSpPr txBox="1"/>
          <p:nvPr/>
        </p:nvSpPr>
        <p:spPr>
          <a:xfrm>
            <a:off x="8205992" y="1268760"/>
            <a:ext cx="938008" cy="861774"/>
          </a:xfrm>
          <a:prstGeom prst="rect">
            <a:avLst/>
          </a:prstGeom>
          <a:noFill/>
        </p:spPr>
        <p:txBody>
          <a:bodyPr wrap="square" rtlCol="0">
            <a:spAutoFit/>
          </a:bodyPr>
          <a:lstStyle/>
          <a:p>
            <a:pPr algn="just"/>
            <a:r>
              <a:rPr lang="ru-RU" sz="950" dirty="0" smtClean="0"/>
              <a:t>(61 регионов)</a:t>
            </a:r>
          </a:p>
          <a:p>
            <a:pPr algn="just"/>
            <a:endParaRPr lang="ru-RU" sz="500" dirty="0" smtClean="0"/>
          </a:p>
          <a:p>
            <a:pPr algn="just"/>
            <a:r>
              <a:rPr lang="ru-RU" sz="950" dirty="0" smtClean="0"/>
              <a:t>(3 региона)</a:t>
            </a:r>
          </a:p>
          <a:p>
            <a:pPr algn="just"/>
            <a:endParaRPr lang="ru-RU" sz="400" dirty="0" smtClean="0"/>
          </a:p>
          <a:p>
            <a:pPr algn="just"/>
            <a:r>
              <a:rPr lang="ru-RU" sz="950" dirty="0" smtClean="0"/>
              <a:t>(3 региона)</a:t>
            </a:r>
          </a:p>
          <a:p>
            <a:pPr algn="just"/>
            <a:endParaRPr lang="ru-RU" sz="300" dirty="0" smtClean="0"/>
          </a:p>
          <a:p>
            <a:pPr algn="just"/>
            <a:r>
              <a:rPr lang="ru-RU" sz="950" dirty="0" smtClean="0"/>
              <a:t>(17 регионов)</a:t>
            </a:r>
          </a:p>
        </p:txBody>
      </p:sp>
    </p:spTree>
    <p:extLst>
      <p:ext uri="{BB962C8B-B14F-4D97-AF65-F5344CB8AC3E}">
        <p14:creationId xmlns:p14="http://schemas.microsoft.com/office/powerpoint/2010/main" val="2151521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841241985"/>
              </p:ext>
            </p:extLst>
          </p:nvPr>
        </p:nvGraphicFramePr>
        <p:xfrm>
          <a:off x="456600" y="4399126"/>
          <a:ext cx="2543944" cy="169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555"/>
          <p:cNvSpPr/>
          <p:nvPr/>
        </p:nvSpPr>
        <p:spPr>
          <a:xfrm rot="616825" flipH="1">
            <a:off x="2765906" y="2376639"/>
            <a:ext cx="2120446" cy="1"/>
          </a:xfrm>
          <a:prstGeom prst="line">
            <a:avLst/>
          </a:prstGeom>
          <a:ln>
            <a:solidFill>
              <a:srgbClr val="B6DCDF"/>
            </a:solidFill>
          </a:ln>
        </p:spPr>
        <p:txBody>
          <a:bodyPr lIns="45719" rIns="45719"/>
          <a:lstStyle/>
          <a:p>
            <a:endParaRPr/>
          </a:p>
        </p:txBody>
      </p:sp>
      <p:sp>
        <p:nvSpPr>
          <p:cNvPr id="5" name="Shape 556"/>
          <p:cNvSpPr/>
          <p:nvPr/>
        </p:nvSpPr>
        <p:spPr>
          <a:xfrm rot="616825">
            <a:off x="2513162" y="1664498"/>
            <a:ext cx="997560" cy="1014023"/>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 name="Shape 557"/>
          <p:cNvSpPr/>
          <p:nvPr/>
        </p:nvSpPr>
        <p:spPr>
          <a:xfrm rot="616825">
            <a:off x="2199067" y="2173733"/>
            <a:ext cx="1223243" cy="721449"/>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 name="Shape 558"/>
          <p:cNvSpPr/>
          <p:nvPr/>
        </p:nvSpPr>
        <p:spPr>
          <a:xfrm rot="616825">
            <a:off x="2185685" y="2647908"/>
            <a:ext cx="557001" cy="385400"/>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 name="Shape 559"/>
          <p:cNvSpPr/>
          <p:nvPr/>
        </p:nvSpPr>
        <p:spPr>
          <a:xfrm rot="616825">
            <a:off x="1429713" y="1549842"/>
            <a:ext cx="1354088" cy="6438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9" name="Shape 564"/>
          <p:cNvSpPr/>
          <p:nvPr/>
        </p:nvSpPr>
        <p:spPr>
          <a:xfrm rot="616825">
            <a:off x="1730674" y="2244380"/>
            <a:ext cx="463368" cy="43005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0" name="Shape 565"/>
          <p:cNvSpPr/>
          <p:nvPr/>
        </p:nvSpPr>
        <p:spPr>
          <a:xfrm rot="616825">
            <a:off x="163543" y="2528734"/>
            <a:ext cx="291708" cy="310200"/>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1" name="Shape 566"/>
          <p:cNvSpPr/>
          <p:nvPr/>
        </p:nvSpPr>
        <p:spPr>
          <a:xfrm rot="616825">
            <a:off x="630127" y="2468821"/>
            <a:ext cx="410549" cy="300800"/>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2" name="Shape 567"/>
          <p:cNvSpPr/>
          <p:nvPr/>
        </p:nvSpPr>
        <p:spPr>
          <a:xfrm rot="616825">
            <a:off x="392467" y="2467022"/>
            <a:ext cx="349329" cy="33605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3" name="Shape 568"/>
          <p:cNvSpPr/>
          <p:nvPr/>
        </p:nvSpPr>
        <p:spPr>
          <a:xfrm rot="156840">
            <a:off x="259410" y="2662178"/>
            <a:ext cx="87487" cy="9926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4" name="Shape 570"/>
          <p:cNvSpPr/>
          <p:nvPr/>
        </p:nvSpPr>
        <p:spPr>
          <a:xfrm rot="156840">
            <a:off x="244580" y="2806199"/>
            <a:ext cx="137899" cy="1114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FFC00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5" name="Shape 571"/>
          <p:cNvSpPr/>
          <p:nvPr/>
        </p:nvSpPr>
        <p:spPr>
          <a:xfrm rot="442327">
            <a:off x="354052" y="2712312"/>
            <a:ext cx="236328" cy="29830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6" name="Shape 572"/>
          <p:cNvSpPr/>
          <p:nvPr/>
        </p:nvSpPr>
        <p:spPr>
          <a:xfrm rot="156840">
            <a:off x="300897" y="2894226"/>
            <a:ext cx="141493" cy="95013"/>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7" name="Shape 573"/>
          <p:cNvSpPr/>
          <p:nvPr/>
        </p:nvSpPr>
        <p:spPr>
          <a:xfrm rot="156840">
            <a:off x="324974" y="2976387"/>
            <a:ext cx="93480" cy="64458"/>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8" name="Shape 576"/>
          <p:cNvSpPr/>
          <p:nvPr/>
        </p:nvSpPr>
        <p:spPr>
          <a:xfrm rot="616825">
            <a:off x="691377" y="2737003"/>
            <a:ext cx="205276" cy="28082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9" name="Shape 577"/>
          <p:cNvSpPr/>
          <p:nvPr/>
        </p:nvSpPr>
        <p:spPr>
          <a:xfrm rot="156840">
            <a:off x="3104164" y="1657170"/>
            <a:ext cx="58657" cy="36257"/>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 name="Shape 578"/>
          <p:cNvSpPr/>
          <p:nvPr/>
        </p:nvSpPr>
        <p:spPr>
          <a:xfrm rot="156840">
            <a:off x="1162037" y="1549143"/>
            <a:ext cx="136698" cy="123225"/>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21" name="Shape 579"/>
          <p:cNvSpPr/>
          <p:nvPr/>
        </p:nvSpPr>
        <p:spPr>
          <a:xfrm rot="616825">
            <a:off x="897018" y="1671850"/>
            <a:ext cx="328920" cy="195051"/>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22" name="Shape 580"/>
          <p:cNvSpPr/>
          <p:nvPr/>
        </p:nvSpPr>
        <p:spPr>
          <a:xfrm rot="616825">
            <a:off x="755500" y="1547576"/>
            <a:ext cx="231685" cy="313725"/>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3" name="Shape 581"/>
          <p:cNvSpPr/>
          <p:nvPr/>
        </p:nvSpPr>
        <p:spPr>
          <a:xfrm rot="616825">
            <a:off x="967351" y="1514669"/>
            <a:ext cx="421353" cy="293751"/>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66FF"/>
          </a:solidFill>
          <a:ln>
            <a:solidFill>
              <a:schemeClr val="bg1"/>
            </a:solidFill>
          </a:ln>
        </p:spPr>
        <p:txBody>
          <a:bodyPr lIns="45719" rIns="45719" anchor="ctr"/>
          <a:lstStyle/>
          <a:p>
            <a:pPr algn="ctr" defTabSz="889000"/>
            <a:endParaRPr sz="1200"/>
          </a:p>
        </p:txBody>
      </p:sp>
      <p:sp>
        <p:nvSpPr>
          <p:cNvPr id="24" name="Shape 582"/>
          <p:cNvSpPr/>
          <p:nvPr/>
        </p:nvSpPr>
        <p:spPr>
          <a:xfrm rot="156840">
            <a:off x="1214884" y="1290352"/>
            <a:ext cx="514831" cy="49569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5" name="Shape 583"/>
          <p:cNvSpPr/>
          <p:nvPr/>
        </p:nvSpPr>
        <p:spPr>
          <a:xfrm rot="156840">
            <a:off x="1653839" y="1170281"/>
            <a:ext cx="359973" cy="428723"/>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66FF"/>
          </a:solidFill>
          <a:ln>
            <a:solidFill>
              <a:schemeClr val="bg1"/>
            </a:solidFill>
          </a:ln>
        </p:spPr>
        <p:txBody>
          <a:bodyPr lIns="45719" rIns="45719" anchor="ctr"/>
          <a:lstStyle/>
          <a:p>
            <a:pPr algn="ctr" defTabSz="889000"/>
            <a:endParaRPr sz="1200"/>
          </a:p>
        </p:txBody>
      </p:sp>
      <p:sp>
        <p:nvSpPr>
          <p:cNvPr id="26" name="Shape 584"/>
          <p:cNvSpPr/>
          <p:nvPr/>
        </p:nvSpPr>
        <p:spPr>
          <a:xfrm rot="156840">
            <a:off x="1177408" y="1746996"/>
            <a:ext cx="536440" cy="4146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27" name="Shape 585"/>
          <p:cNvSpPr/>
          <p:nvPr/>
        </p:nvSpPr>
        <p:spPr>
          <a:xfrm rot="616825">
            <a:off x="1712905" y="1833168"/>
            <a:ext cx="1026372" cy="516999"/>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28" name="Shape 587"/>
          <p:cNvSpPr/>
          <p:nvPr/>
        </p:nvSpPr>
        <p:spPr>
          <a:xfrm rot="156840">
            <a:off x="883950" y="2450841"/>
            <a:ext cx="411595" cy="334722"/>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0066FF"/>
          </a:solidFill>
          <a:ln>
            <a:solidFill>
              <a:schemeClr val="bg1"/>
            </a:solidFill>
          </a:ln>
        </p:spPr>
        <p:txBody>
          <a:bodyPr lIns="45719" rIns="45719" anchor="ctr"/>
          <a:lstStyle/>
          <a:p>
            <a:pPr algn="ctr" defTabSz="889000"/>
            <a:endParaRPr sz="1200"/>
          </a:p>
        </p:txBody>
      </p:sp>
      <p:sp>
        <p:nvSpPr>
          <p:cNvPr id="29" name="Shape 588"/>
          <p:cNvSpPr/>
          <p:nvPr/>
        </p:nvSpPr>
        <p:spPr>
          <a:xfrm rot="616825">
            <a:off x="1457790" y="2093057"/>
            <a:ext cx="445361" cy="4441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0" name="Shape 589"/>
          <p:cNvSpPr/>
          <p:nvPr/>
        </p:nvSpPr>
        <p:spPr>
          <a:xfrm rot="616825">
            <a:off x="1334729" y="2429606"/>
            <a:ext cx="337322" cy="257325"/>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31" name="Shape 590"/>
          <p:cNvSpPr/>
          <p:nvPr/>
        </p:nvSpPr>
        <p:spPr>
          <a:xfrm rot="156840">
            <a:off x="1229978" y="2556414"/>
            <a:ext cx="277150" cy="197243"/>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2" name="Shape 591"/>
          <p:cNvSpPr/>
          <p:nvPr/>
        </p:nvSpPr>
        <p:spPr>
          <a:xfrm rot="156840">
            <a:off x="1570918" y="2370493"/>
            <a:ext cx="230329" cy="208994"/>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35" name="Shape 594"/>
          <p:cNvSpPr/>
          <p:nvPr/>
        </p:nvSpPr>
        <p:spPr>
          <a:xfrm rot="616825">
            <a:off x="1265406" y="2653537"/>
            <a:ext cx="546197" cy="43122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36" name="Shape 595"/>
          <p:cNvSpPr/>
          <p:nvPr/>
        </p:nvSpPr>
        <p:spPr>
          <a:xfrm rot="616825">
            <a:off x="1512679" y="2571798"/>
            <a:ext cx="376936" cy="40890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37" name="Shape 596"/>
          <p:cNvSpPr/>
          <p:nvPr/>
        </p:nvSpPr>
        <p:spPr>
          <a:xfrm rot="616825">
            <a:off x="1129159" y="2167075"/>
            <a:ext cx="408148" cy="257325"/>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66FF"/>
          </a:solidFill>
          <a:ln>
            <a:solidFill>
              <a:schemeClr val="bg1"/>
            </a:solidFill>
          </a:ln>
        </p:spPr>
        <p:txBody>
          <a:bodyPr lIns="45719" rIns="45719" anchor="ctr"/>
          <a:lstStyle/>
          <a:p>
            <a:pPr algn="ctr" defTabSz="889000"/>
            <a:endParaRPr sz="1200"/>
          </a:p>
        </p:txBody>
      </p:sp>
      <p:sp>
        <p:nvSpPr>
          <p:cNvPr id="38" name="Shape 597"/>
          <p:cNvSpPr/>
          <p:nvPr/>
        </p:nvSpPr>
        <p:spPr>
          <a:xfrm rot="616825">
            <a:off x="1052728" y="2316265"/>
            <a:ext cx="254493" cy="142176"/>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39" name="Shape 598"/>
          <p:cNvSpPr/>
          <p:nvPr/>
        </p:nvSpPr>
        <p:spPr>
          <a:xfrm rot="156840">
            <a:off x="1364262" y="2300917"/>
            <a:ext cx="196715" cy="1619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0" name="Shape 599"/>
          <p:cNvSpPr/>
          <p:nvPr/>
        </p:nvSpPr>
        <p:spPr>
          <a:xfrm rot="616825">
            <a:off x="1284349" y="2350683"/>
            <a:ext cx="145253" cy="132776"/>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1" name="Shape 600"/>
          <p:cNvSpPr/>
          <p:nvPr/>
        </p:nvSpPr>
        <p:spPr>
          <a:xfrm rot="156840">
            <a:off x="1171820" y="2446720"/>
            <a:ext cx="253139" cy="167868"/>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42" name="Shape 601"/>
          <p:cNvSpPr/>
          <p:nvPr/>
        </p:nvSpPr>
        <p:spPr>
          <a:xfrm rot="616825">
            <a:off x="1696575" y="2692949"/>
            <a:ext cx="322918" cy="35367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3" name="Shape 602"/>
          <p:cNvSpPr/>
          <p:nvPr/>
        </p:nvSpPr>
        <p:spPr>
          <a:xfrm rot="616825">
            <a:off x="1852761" y="2317275"/>
            <a:ext cx="504182" cy="488800"/>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4" name="Shape 603"/>
          <p:cNvSpPr/>
          <p:nvPr/>
        </p:nvSpPr>
        <p:spPr>
          <a:xfrm rot="156840">
            <a:off x="1968148" y="2779061"/>
            <a:ext cx="358777" cy="21605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45" name="Shape 604"/>
          <p:cNvSpPr/>
          <p:nvPr/>
        </p:nvSpPr>
        <p:spPr>
          <a:xfrm rot="616825">
            <a:off x="687963" y="1842637"/>
            <a:ext cx="274901" cy="17625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46" name="Shape 605"/>
          <p:cNvSpPr/>
          <p:nvPr/>
        </p:nvSpPr>
        <p:spPr>
          <a:xfrm rot="616825">
            <a:off x="547593" y="1960592"/>
            <a:ext cx="223281" cy="178601"/>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47" name="Shape 606"/>
          <p:cNvSpPr/>
          <p:nvPr/>
        </p:nvSpPr>
        <p:spPr>
          <a:xfrm rot="156840">
            <a:off x="564701" y="2138803"/>
            <a:ext cx="205127" cy="169055"/>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8" name="Shape 607"/>
          <p:cNvSpPr/>
          <p:nvPr/>
        </p:nvSpPr>
        <p:spPr>
          <a:xfrm rot="616825">
            <a:off x="539133" y="2237346"/>
            <a:ext cx="183667" cy="185650"/>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49" name="Shape 608"/>
          <p:cNvSpPr/>
          <p:nvPr/>
        </p:nvSpPr>
        <p:spPr>
          <a:xfrm rot="156840">
            <a:off x="825273" y="1787530"/>
            <a:ext cx="451210" cy="253648"/>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50" name="Shape 609"/>
          <p:cNvSpPr/>
          <p:nvPr/>
        </p:nvSpPr>
        <p:spPr>
          <a:xfrm rot="616825">
            <a:off x="1132550" y="1917197"/>
            <a:ext cx="219679" cy="19152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51" name="Shape 610"/>
          <p:cNvSpPr/>
          <p:nvPr/>
        </p:nvSpPr>
        <p:spPr>
          <a:xfrm rot="156840">
            <a:off x="743832" y="1990570"/>
            <a:ext cx="217122" cy="13262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52" name="Shape 611"/>
          <p:cNvSpPr/>
          <p:nvPr/>
        </p:nvSpPr>
        <p:spPr>
          <a:xfrm rot="616825">
            <a:off x="909557" y="1973941"/>
            <a:ext cx="208876" cy="22207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3" name="Shape 612"/>
          <p:cNvSpPr/>
          <p:nvPr/>
        </p:nvSpPr>
        <p:spPr>
          <a:xfrm rot="616825">
            <a:off x="788021" y="2098641"/>
            <a:ext cx="174063" cy="15275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66FF"/>
          </a:solidFill>
          <a:ln>
            <a:solidFill>
              <a:schemeClr val="bg1"/>
            </a:solidFill>
          </a:ln>
        </p:spPr>
        <p:txBody>
          <a:bodyPr lIns="45719" rIns="45719" anchor="ctr"/>
          <a:lstStyle/>
          <a:p>
            <a:pPr algn="ctr" defTabSz="889000"/>
            <a:endParaRPr sz="1200"/>
          </a:p>
        </p:txBody>
      </p:sp>
      <p:sp>
        <p:nvSpPr>
          <p:cNvPr id="54" name="Shape 613"/>
          <p:cNvSpPr/>
          <p:nvPr/>
        </p:nvSpPr>
        <p:spPr>
          <a:xfrm rot="616825">
            <a:off x="675389" y="2102278"/>
            <a:ext cx="162060" cy="162150"/>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55" name="Shape 614"/>
          <p:cNvSpPr/>
          <p:nvPr/>
        </p:nvSpPr>
        <p:spPr>
          <a:xfrm rot="156840">
            <a:off x="1234125" y="2032332"/>
            <a:ext cx="388787" cy="200780"/>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56" name="Shape 615"/>
          <p:cNvSpPr/>
          <p:nvPr/>
        </p:nvSpPr>
        <p:spPr>
          <a:xfrm rot="156840">
            <a:off x="1167581" y="2090740"/>
            <a:ext cx="211124" cy="129094"/>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57" name="Shape 616"/>
          <p:cNvSpPr/>
          <p:nvPr/>
        </p:nvSpPr>
        <p:spPr>
          <a:xfrm rot="156840">
            <a:off x="1070744" y="2065247"/>
            <a:ext cx="183518" cy="196075"/>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0066FF"/>
          </a:solidFill>
          <a:ln>
            <a:solidFill>
              <a:schemeClr val="bg1"/>
            </a:solidFill>
          </a:ln>
        </p:spPr>
        <p:txBody>
          <a:bodyPr lIns="45719" rIns="45719" anchor="ctr"/>
          <a:lstStyle/>
          <a:p>
            <a:pPr algn="ctr" defTabSz="889000"/>
            <a:endParaRPr sz="1200"/>
          </a:p>
        </p:txBody>
      </p:sp>
      <p:sp>
        <p:nvSpPr>
          <p:cNvPr id="58" name="Shape 617"/>
          <p:cNvSpPr/>
          <p:nvPr/>
        </p:nvSpPr>
        <p:spPr>
          <a:xfrm rot="156840">
            <a:off x="894025" y="2180548"/>
            <a:ext cx="257937" cy="15848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59" name="Shape 618"/>
          <p:cNvSpPr/>
          <p:nvPr/>
        </p:nvSpPr>
        <p:spPr>
          <a:xfrm rot="156840">
            <a:off x="733518" y="2230962"/>
            <a:ext cx="201521" cy="140858"/>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60" name="Shape 619"/>
          <p:cNvSpPr/>
          <p:nvPr/>
        </p:nvSpPr>
        <p:spPr>
          <a:xfrm rot="156840">
            <a:off x="652476" y="2292240"/>
            <a:ext cx="255541" cy="217226"/>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61" name="Shape 620"/>
          <p:cNvSpPr/>
          <p:nvPr/>
        </p:nvSpPr>
        <p:spPr>
          <a:xfrm rot="156840">
            <a:off x="853799" y="2298729"/>
            <a:ext cx="191919" cy="171407"/>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62" name="Shape 621"/>
          <p:cNvSpPr/>
          <p:nvPr/>
        </p:nvSpPr>
        <p:spPr>
          <a:xfrm rot="616825">
            <a:off x="4921506" y="2918524"/>
            <a:ext cx="938739" cy="545199"/>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63" name="Shape 622"/>
          <p:cNvSpPr/>
          <p:nvPr/>
        </p:nvSpPr>
        <p:spPr>
          <a:xfrm rot="616825">
            <a:off x="5798092" y="3384601"/>
            <a:ext cx="247290" cy="203276"/>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64" name="Shape 623"/>
          <p:cNvSpPr/>
          <p:nvPr/>
        </p:nvSpPr>
        <p:spPr>
          <a:xfrm rot="156840">
            <a:off x="6129234" y="2822683"/>
            <a:ext cx="530440" cy="579125"/>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65" name="Shape 624"/>
          <p:cNvSpPr/>
          <p:nvPr/>
        </p:nvSpPr>
        <p:spPr>
          <a:xfrm rot="156840">
            <a:off x="6876279" y="3347863"/>
            <a:ext cx="13096" cy="83278"/>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66" name="Shape 626"/>
          <p:cNvSpPr/>
          <p:nvPr/>
        </p:nvSpPr>
        <p:spPr>
          <a:xfrm rot="156840">
            <a:off x="6984357" y="3107047"/>
            <a:ext cx="12965" cy="72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67" name="Shape 627"/>
          <p:cNvSpPr/>
          <p:nvPr/>
        </p:nvSpPr>
        <p:spPr>
          <a:xfrm rot="156840">
            <a:off x="6938979" y="3365100"/>
            <a:ext cx="16622" cy="304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68" name="Shape 629"/>
          <p:cNvSpPr/>
          <p:nvPr/>
        </p:nvSpPr>
        <p:spPr>
          <a:xfrm rot="156840">
            <a:off x="5866608" y="2866344"/>
            <a:ext cx="44277" cy="4805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chemeClr val="accent1"/>
          </a:solidFill>
          <a:ln w="12700">
            <a:solidFill>
              <a:schemeClr val="bg1"/>
            </a:solidFill>
            <a:miter lim="400000"/>
          </a:ln>
        </p:spPr>
        <p:txBody>
          <a:bodyPr lIns="45719" rIns="45719" anchor="ctr"/>
          <a:lstStyle/>
          <a:p>
            <a:pPr algn="ctr" defTabSz="889000"/>
            <a:endParaRPr sz="1200">
              <a:solidFill>
                <a:schemeClr val="accent3">
                  <a:lumOff val="44000"/>
                </a:schemeClr>
              </a:solidFill>
            </a:endParaRPr>
          </a:p>
        </p:txBody>
      </p:sp>
      <p:sp>
        <p:nvSpPr>
          <p:cNvPr id="69" name="Shape 630"/>
          <p:cNvSpPr/>
          <p:nvPr/>
        </p:nvSpPr>
        <p:spPr>
          <a:xfrm rot="616825">
            <a:off x="5412347" y="2258237"/>
            <a:ext cx="972351" cy="1272524"/>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0066FF"/>
          </a:solidFill>
          <a:ln>
            <a:solidFill>
              <a:schemeClr val="bg1"/>
            </a:solidFill>
          </a:ln>
        </p:spPr>
        <p:txBody>
          <a:bodyPr lIns="45719" rIns="45719" anchor="ctr"/>
          <a:lstStyle/>
          <a:p>
            <a:pPr algn="ctr" defTabSz="889000"/>
            <a:endParaRPr sz="1200"/>
          </a:p>
        </p:txBody>
      </p:sp>
      <p:sp>
        <p:nvSpPr>
          <p:cNvPr id="70" name="Shape 631"/>
          <p:cNvSpPr/>
          <p:nvPr/>
        </p:nvSpPr>
        <p:spPr>
          <a:xfrm rot="616825">
            <a:off x="5737919" y="1646577"/>
            <a:ext cx="655437" cy="747299"/>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71" name="Группа 70"/>
          <p:cNvGrpSpPr/>
          <p:nvPr/>
        </p:nvGrpSpPr>
        <p:grpSpPr>
          <a:xfrm>
            <a:off x="6080666" y="1424277"/>
            <a:ext cx="1014366" cy="1905325"/>
            <a:chOff x="7831868" y="1941324"/>
            <a:chExt cx="1308214" cy="2457271"/>
          </a:xfrm>
          <a:solidFill>
            <a:srgbClr val="66CCFF"/>
          </a:solidFill>
        </p:grpSpPr>
        <p:sp>
          <p:nvSpPr>
            <p:cNvPr id="116"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grpFill/>
            <a:ln>
              <a:solidFill>
                <a:schemeClr val="accent3">
                  <a:lumOff val="44000"/>
                </a:schemeClr>
              </a:solidFill>
            </a:ln>
          </p:spPr>
          <p:txBody>
            <a:bodyPr lIns="45719" rIns="45719" anchor="ctr"/>
            <a:lstStyle/>
            <a:p>
              <a:pPr algn="ctr" defTabSz="889000"/>
              <a:endParaRPr sz="1200"/>
            </a:p>
          </p:txBody>
        </p:sp>
        <p:sp>
          <p:nvSpPr>
            <p:cNvPr id="117"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grpFill/>
            <a:ln>
              <a:solidFill>
                <a:schemeClr val="accent3">
                  <a:lumOff val="44000"/>
                </a:schemeClr>
              </a:solidFill>
            </a:ln>
          </p:spPr>
          <p:txBody>
            <a:bodyPr lIns="45719" rIns="45719" anchor="ctr"/>
            <a:lstStyle/>
            <a:p>
              <a:pPr algn="ctr" defTabSz="889000"/>
              <a:endParaRPr sz="1200"/>
            </a:p>
          </p:txBody>
        </p:sp>
        <p:sp>
          <p:nvSpPr>
            <p:cNvPr id="118"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grpFill/>
            <a:ln>
              <a:solidFill>
                <a:schemeClr val="accent3">
                  <a:lumOff val="44000"/>
                </a:schemeClr>
              </a:solidFill>
            </a:ln>
          </p:spPr>
          <p:txBody>
            <a:bodyPr lIns="45719" rIns="45719" anchor="ctr"/>
            <a:lstStyle/>
            <a:p>
              <a:pPr algn="ctr" defTabSz="889000"/>
              <a:endParaRPr sz="1200"/>
            </a:p>
          </p:txBody>
        </p:sp>
        <p:sp>
          <p:nvSpPr>
            <p:cNvPr id="119"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grpFill/>
            <a:ln>
              <a:solidFill>
                <a:schemeClr val="accent3">
                  <a:lumOff val="44000"/>
                </a:schemeClr>
              </a:solidFill>
            </a:ln>
          </p:spPr>
          <p:txBody>
            <a:bodyPr lIns="45719" rIns="45719" anchor="ctr"/>
            <a:lstStyle/>
            <a:p>
              <a:pPr algn="ctr" defTabSz="889000"/>
              <a:endParaRPr sz="1200"/>
            </a:p>
          </p:txBody>
        </p:sp>
        <p:sp>
          <p:nvSpPr>
            <p:cNvPr id="120"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grpFill/>
            <a:ln>
              <a:solidFill>
                <a:schemeClr val="accent3">
                  <a:lumOff val="44000"/>
                </a:schemeClr>
              </a:solidFill>
            </a:ln>
          </p:spPr>
          <p:txBody>
            <a:bodyPr lIns="45719" rIns="45719" anchor="ctr"/>
            <a:lstStyle/>
            <a:p>
              <a:pPr algn="ctr" defTabSz="889000"/>
              <a:endParaRPr sz="1200"/>
            </a:p>
          </p:txBody>
        </p:sp>
      </p:grpSp>
      <p:sp>
        <p:nvSpPr>
          <p:cNvPr id="72" name="Shape 639"/>
          <p:cNvSpPr/>
          <p:nvPr/>
        </p:nvSpPr>
        <p:spPr>
          <a:xfrm rot="156840">
            <a:off x="5971128" y="3326066"/>
            <a:ext cx="331164" cy="67899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pSp>
        <p:nvGrpSpPr>
          <p:cNvPr id="73" name="Группа 72"/>
          <p:cNvGrpSpPr/>
          <p:nvPr/>
        </p:nvGrpSpPr>
        <p:grpSpPr>
          <a:xfrm>
            <a:off x="5837024" y="677737"/>
            <a:ext cx="894324" cy="1073339"/>
            <a:chOff x="7517646" y="978521"/>
            <a:chExt cx="1153397" cy="1384271"/>
          </a:xfrm>
          <a:solidFill>
            <a:srgbClr val="FFC000"/>
          </a:solidFill>
        </p:grpSpPr>
        <p:sp>
          <p:nvSpPr>
            <p:cNvPr id="113"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4"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5"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grpSp>
      <p:grpSp>
        <p:nvGrpSpPr>
          <p:cNvPr id="74" name="Группа 73"/>
          <p:cNvGrpSpPr/>
          <p:nvPr/>
        </p:nvGrpSpPr>
        <p:grpSpPr>
          <a:xfrm>
            <a:off x="4132970" y="1274974"/>
            <a:ext cx="1737029" cy="1822307"/>
            <a:chOff x="5319951" y="1748769"/>
            <a:chExt cx="2240222" cy="2350204"/>
          </a:xfrm>
          <a:solidFill>
            <a:srgbClr val="FFC000"/>
          </a:solidFill>
        </p:grpSpPr>
        <p:sp>
          <p:nvSpPr>
            <p:cNvPr id="109"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0"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1"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112"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grpSp>
      <p:sp>
        <p:nvSpPr>
          <p:cNvPr id="75" name="Shape 642"/>
          <p:cNvSpPr/>
          <p:nvPr/>
        </p:nvSpPr>
        <p:spPr>
          <a:xfrm rot="156840">
            <a:off x="3139755" y="3136695"/>
            <a:ext cx="271088" cy="389930"/>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0066FF"/>
          </a:solidFill>
          <a:ln>
            <a:solidFill>
              <a:schemeClr val="bg1"/>
            </a:solidFill>
          </a:ln>
        </p:spPr>
        <p:txBody>
          <a:bodyPr lIns="45719" rIns="45719" anchor="ctr"/>
          <a:lstStyle/>
          <a:p>
            <a:pPr algn="ctr" defTabSz="889000"/>
            <a:endParaRPr sz="1200"/>
          </a:p>
        </p:txBody>
      </p:sp>
      <p:sp>
        <p:nvSpPr>
          <p:cNvPr id="76" name="Shape 643"/>
          <p:cNvSpPr/>
          <p:nvPr/>
        </p:nvSpPr>
        <p:spPr>
          <a:xfrm rot="616825">
            <a:off x="3242236" y="3259943"/>
            <a:ext cx="283303" cy="360726"/>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sp>
        <p:nvSpPr>
          <p:cNvPr id="77" name="Shape 644"/>
          <p:cNvSpPr/>
          <p:nvPr/>
        </p:nvSpPr>
        <p:spPr>
          <a:xfrm rot="616825">
            <a:off x="3755651" y="2586750"/>
            <a:ext cx="1092394" cy="1069248"/>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78" name="Shape 645"/>
          <p:cNvSpPr/>
          <p:nvPr/>
        </p:nvSpPr>
        <p:spPr>
          <a:xfrm rot="616825">
            <a:off x="4418534" y="2933941"/>
            <a:ext cx="726262" cy="902399"/>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9" name="Shape 646"/>
          <p:cNvSpPr/>
          <p:nvPr/>
        </p:nvSpPr>
        <p:spPr>
          <a:xfrm rot="156840">
            <a:off x="2402743" y="2787621"/>
            <a:ext cx="365914" cy="45217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0" name="Shape 647"/>
          <p:cNvSpPr/>
          <p:nvPr/>
        </p:nvSpPr>
        <p:spPr>
          <a:xfrm rot="616825">
            <a:off x="2631476" y="3005854"/>
            <a:ext cx="561804" cy="33722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1" name="Shape 648"/>
          <p:cNvSpPr/>
          <p:nvPr/>
        </p:nvSpPr>
        <p:spPr>
          <a:xfrm rot="616825">
            <a:off x="2691434" y="3251981"/>
            <a:ext cx="535394" cy="33840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0066FF"/>
          </a:solidFill>
          <a:ln>
            <a:solidFill>
              <a:schemeClr val="bg1"/>
            </a:solidFill>
          </a:ln>
        </p:spPr>
        <p:txBody>
          <a:bodyPr lIns="45719" rIns="45719" anchor="ctr"/>
          <a:lstStyle/>
          <a:p>
            <a:pPr algn="ctr" defTabSz="889000"/>
            <a:endParaRPr sz="1200"/>
          </a:p>
        </p:txBody>
      </p:sp>
      <p:sp>
        <p:nvSpPr>
          <p:cNvPr id="82" name="Shape 649"/>
          <p:cNvSpPr/>
          <p:nvPr/>
        </p:nvSpPr>
        <p:spPr>
          <a:xfrm rot="616825">
            <a:off x="3321433" y="3401473"/>
            <a:ext cx="537795" cy="384224"/>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3" name="Shape 650"/>
          <p:cNvSpPr/>
          <p:nvPr/>
        </p:nvSpPr>
        <p:spPr>
          <a:xfrm rot="616825">
            <a:off x="3878172" y="3018219"/>
            <a:ext cx="933937" cy="73790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4" name="Shape 653"/>
          <p:cNvSpPr/>
          <p:nvPr/>
        </p:nvSpPr>
        <p:spPr>
          <a:xfrm rot="156840">
            <a:off x="4262503" y="1682789"/>
            <a:ext cx="51466" cy="45695"/>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chemeClr val="accent1"/>
          </a:solidFill>
          <a:ln w="12700" cap="rnd">
            <a:solidFill>
              <a:schemeClr val="accent3">
                <a:lumOff val="44000"/>
              </a:schemeClr>
            </a:solidFill>
          </a:ln>
        </p:spPr>
        <p:txBody>
          <a:bodyPr lIns="45719" rIns="45719"/>
          <a:lstStyle/>
          <a:p>
            <a:endParaRPr/>
          </a:p>
        </p:txBody>
      </p:sp>
      <p:grpSp>
        <p:nvGrpSpPr>
          <p:cNvPr id="85" name="Группа 84"/>
          <p:cNvGrpSpPr/>
          <p:nvPr/>
        </p:nvGrpSpPr>
        <p:grpSpPr>
          <a:xfrm>
            <a:off x="3253385" y="1084503"/>
            <a:ext cx="1037175" cy="2554213"/>
            <a:chOff x="4185563" y="1503121"/>
            <a:chExt cx="1337630" cy="3294133"/>
          </a:xfrm>
          <a:solidFill>
            <a:srgbClr val="0066FF"/>
          </a:solidFill>
        </p:grpSpPr>
        <p:sp>
          <p:nvSpPr>
            <p:cNvPr id="105"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grpFill/>
            <a:ln>
              <a:solidFill>
                <a:schemeClr val="bg1"/>
              </a:solidFill>
            </a:ln>
          </p:spPr>
          <p:txBody>
            <a:bodyPr lIns="45719" rIns="45719" anchor="ctr"/>
            <a:lstStyle/>
            <a:p>
              <a:pPr algn="ctr" defTabSz="889000"/>
              <a:endParaRPr sz="1200"/>
            </a:p>
          </p:txBody>
        </p:sp>
        <p:sp>
          <p:nvSpPr>
            <p:cNvPr id="106" name="Shape 651"/>
            <p:cNvSpPr/>
            <p:nvPr/>
          </p:nvSpPr>
          <p:spPr>
            <a:xfrm rot="156840">
              <a:off x="4907664" y="1634079"/>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grpFill/>
            <a:ln>
              <a:solidFill>
                <a:schemeClr val="bg1"/>
              </a:solidFill>
            </a:ln>
          </p:spPr>
          <p:txBody>
            <a:bodyPr lIns="45719" rIns="45719" anchor="ctr"/>
            <a:lstStyle/>
            <a:p>
              <a:pPr algn="ctr" defTabSz="889000"/>
              <a:endParaRPr sz="1200"/>
            </a:p>
          </p:txBody>
        </p:sp>
        <p:sp>
          <p:nvSpPr>
            <p:cNvPr id="107" name="Shape 652"/>
            <p:cNvSpPr/>
            <p:nvPr/>
          </p:nvSpPr>
          <p:spPr>
            <a:xfrm rot="156840">
              <a:off x="5056670" y="1730716"/>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grpFill/>
            <a:ln>
              <a:solidFill>
                <a:schemeClr val="bg1"/>
              </a:solidFill>
            </a:ln>
          </p:spPr>
          <p:txBody>
            <a:bodyPr lIns="45719" rIns="45719" anchor="ctr"/>
            <a:lstStyle/>
            <a:p>
              <a:pPr algn="ctr" defTabSz="889000"/>
              <a:endParaRPr sz="1200"/>
            </a:p>
          </p:txBody>
        </p:sp>
        <p:sp>
          <p:nvSpPr>
            <p:cNvPr id="108" name="Shape 654"/>
            <p:cNvSpPr/>
            <p:nvPr/>
          </p:nvSpPr>
          <p:spPr>
            <a:xfrm rot="156840">
              <a:off x="4872288" y="1503121"/>
              <a:ext cx="149979"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grpFill/>
            <a:ln>
              <a:solidFill>
                <a:schemeClr val="bg1"/>
              </a:solidFill>
            </a:ln>
          </p:spPr>
          <p:txBody>
            <a:bodyPr lIns="45719" rIns="45719" anchor="ctr"/>
            <a:lstStyle/>
            <a:p>
              <a:pPr algn="ctr" defTabSz="889000"/>
              <a:endParaRPr sz="1200"/>
            </a:p>
          </p:txBody>
        </p:sp>
      </p:grpSp>
      <p:sp>
        <p:nvSpPr>
          <p:cNvPr id="86" name="Shape 655"/>
          <p:cNvSpPr/>
          <p:nvPr/>
        </p:nvSpPr>
        <p:spPr>
          <a:xfrm rot="616825">
            <a:off x="2719253" y="2755061"/>
            <a:ext cx="757475" cy="453551"/>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87" name="Shape 656"/>
          <p:cNvSpPr/>
          <p:nvPr/>
        </p:nvSpPr>
        <p:spPr>
          <a:xfrm rot="616825">
            <a:off x="2996819" y="3453843"/>
            <a:ext cx="374536" cy="319600"/>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88" name="Shape 657"/>
          <p:cNvSpPr/>
          <p:nvPr/>
        </p:nvSpPr>
        <p:spPr>
          <a:xfrm rot="616825">
            <a:off x="551007" y="1364741"/>
            <a:ext cx="103237" cy="12454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89" name="Shape 686"/>
          <p:cNvSpPr/>
          <p:nvPr/>
        </p:nvSpPr>
        <p:spPr>
          <a:xfrm rot="156840">
            <a:off x="986624" y="2349105"/>
            <a:ext cx="241133" cy="21134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90" name="Shape 738"/>
          <p:cNvSpPr/>
          <p:nvPr/>
        </p:nvSpPr>
        <p:spPr>
          <a:xfrm rot="5115426">
            <a:off x="-379" y="2338843"/>
            <a:ext cx="263200" cy="15245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91" name="Shape 754"/>
          <p:cNvSpPr/>
          <p:nvPr/>
        </p:nvSpPr>
        <p:spPr>
          <a:xfrm rot="616825">
            <a:off x="1093465" y="1557632"/>
            <a:ext cx="34213" cy="33488"/>
          </a:xfrm>
          <a:prstGeom prst="ellipse">
            <a:avLst/>
          </a:prstGeom>
          <a:solidFill>
            <a:srgbClr val="002060"/>
          </a:solidFill>
          <a:ln>
            <a:solidFill>
              <a:schemeClr val="accent3">
                <a:lumOff val="44000"/>
              </a:schemeClr>
            </a:solidFill>
          </a:ln>
        </p:spPr>
        <p:txBody>
          <a:bodyPr lIns="45719" rIns="45719" anchor="ctr"/>
          <a:lstStyle/>
          <a:p>
            <a:pPr algn="ctr" defTabSz="889000"/>
            <a:endParaRPr sz="1200"/>
          </a:p>
        </p:txBody>
      </p:sp>
      <p:grpSp>
        <p:nvGrpSpPr>
          <p:cNvPr id="92" name="Группа 91"/>
          <p:cNvGrpSpPr/>
          <p:nvPr/>
        </p:nvGrpSpPr>
        <p:grpSpPr>
          <a:xfrm>
            <a:off x="1995518" y="1332475"/>
            <a:ext cx="1247552" cy="666435"/>
            <a:chOff x="2563309" y="1822926"/>
            <a:chExt cx="1608950" cy="859492"/>
          </a:xfrm>
          <a:solidFill>
            <a:schemeClr val="accent1">
              <a:lumMod val="40000"/>
              <a:lumOff val="60000"/>
            </a:schemeClr>
          </a:solidFill>
        </p:grpSpPr>
        <p:sp>
          <p:nvSpPr>
            <p:cNvPr id="101"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grpFill/>
            <a:ln>
              <a:solidFill>
                <a:schemeClr val="accent3">
                  <a:lumOff val="44000"/>
                </a:schemeClr>
              </a:solidFill>
            </a:ln>
          </p:spPr>
          <p:txBody>
            <a:bodyPr lIns="45719" rIns="45719" anchor="ctr"/>
            <a:lstStyle/>
            <a:p>
              <a:pPr algn="ctr" defTabSz="889000"/>
              <a:endParaRPr sz="1200"/>
            </a:p>
          </p:txBody>
        </p:sp>
        <p:sp>
          <p:nvSpPr>
            <p:cNvPr id="102"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grpFill/>
            <a:ln>
              <a:solidFill>
                <a:schemeClr val="accent3">
                  <a:lumOff val="44000"/>
                </a:schemeClr>
              </a:solidFill>
            </a:ln>
          </p:spPr>
          <p:txBody>
            <a:bodyPr lIns="45719" rIns="45719" anchor="ctr"/>
            <a:lstStyle/>
            <a:p>
              <a:pPr algn="ctr" defTabSz="889000"/>
              <a:endParaRPr sz="1200"/>
            </a:p>
          </p:txBody>
        </p:sp>
        <p:sp>
          <p:nvSpPr>
            <p:cNvPr id="103"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grpFill/>
            <a:ln>
              <a:solidFill>
                <a:schemeClr val="accent3">
                  <a:lumOff val="44000"/>
                </a:schemeClr>
              </a:solidFill>
            </a:ln>
          </p:spPr>
          <p:txBody>
            <a:bodyPr lIns="45719" rIns="45719" anchor="ctr"/>
            <a:lstStyle/>
            <a:p>
              <a:pPr algn="ctr" defTabSz="889000"/>
              <a:endParaRPr sz="1200"/>
            </a:p>
          </p:txBody>
        </p:sp>
        <p:sp>
          <p:nvSpPr>
            <p:cNvPr id="104"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grpFill/>
            <a:ln>
              <a:solidFill>
                <a:schemeClr val="accent3">
                  <a:lumOff val="44000"/>
                </a:schemeClr>
              </a:solidFill>
            </a:ln>
          </p:spPr>
          <p:txBody>
            <a:bodyPr lIns="45719" rIns="45719" anchor="ctr"/>
            <a:lstStyle/>
            <a:p>
              <a:pPr algn="ctr" defTabSz="889000"/>
              <a:endParaRPr sz="1200"/>
            </a:p>
          </p:txBody>
        </p:sp>
      </p:grpSp>
      <p:sp>
        <p:nvSpPr>
          <p:cNvPr id="93" name="Shape 754"/>
          <p:cNvSpPr/>
          <p:nvPr/>
        </p:nvSpPr>
        <p:spPr>
          <a:xfrm rot="616825">
            <a:off x="35496" y="2392128"/>
            <a:ext cx="34213" cy="33488"/>
          </a:xfrm>
          <a:prstGeom prst="ellipse">
            <a:avLst/>
          </a:prstGeom>
          <a:solidFill>
            <a:schemeClr val="bg2">
              <a:lumMod val="90000"/>
            </a:schemeClr>
          </a:solidFill>
          <a:ln>
            <a:solidFill>
              <a:schemeClr val="accent3">
                <a:lumOff val="44000"/>
              </a:schemeClr>
            </a:solidFill>
          </a:ln>
        </p:spPr>
        <p:txBody>
          <a:bodyPr lIns="45719" rIns="45719"/>
          <a:lstStyle/>
          <a:p>
            <a:endParaRPr sz="4800">
              <a:solidFill>
                <a:srgbClr val="345782"/>
              </a:solidFill>
            </a:endParaRPr>
          </a:p>
        </p:txBody>
      </p:sp>
      <p:pic>
        <p:nvPicPr>
          <p:cNvPr id="94" name="Рисунок 93" descr="инг син.PNG"/>
          <p:cNvPicPr/>
          <p:nvPr/>
        </p:nvPicPr>
        <p:blipFill>
          <a:blip r:embed="rId3" cstate="print">
            <a:clrChange>
              <a:clrFrom>
                <a:srgbClr val="3399FF"/>
              </a:clrFrom>
              <a:clrTo>
                <a:srgbClr val="3399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backgroundRemoval t="19126" b="67213" l="24649" r="56930"/>
                    </a14:imgEffect>
                  </a14:imgLayer>
                </a14:imgProps>
              </a:ext>
            </a:extLst>
          </a:blip>
          <a:srcRect l="20614" t="13115" r="39035" b="26776"/>
          <a:stretch>
            <a:fillRect/>
          </a:stretch>
        </p:blipFill>
        <p:spPr>
          <a:xfrm rot="836854">
            <a:off x="368349" y="2990233"/>
            <a:ext cx="96193" cy="111881"/>
          </a:xfrm>
          <a:prstGeom prst="rect">
            <a:avLst/>
          </a:prstGeom>
          <a:effectLst/>
        </p:spPr>
      </p:pic>
      <p:grpSp>
        <p:nvGrpSpPr>
          <p:cNvPr id="97" name="Группа 96"/>
          <p:cNvGrpSpPr/>
          <p:nvPr/>
        </p:nvGrpSpPr>
        <p:grpSpPr>
          <a:xfrm rot="616825">
            <a:off x="427134" y="2959411"/>
            <a:ext cx="204074" cy="330455"/>
            <a:chOff x="599282" y="5983177"/>
            <a:chExt cx="269876" cy="446466"/>
          </a:xfrm>
          <a:solidFill>
            <a:srgbClr val="002060"/>
          </a:solidFill>
        </p:grpSpPr>
        <p:sp>
          <p:nvSpPr>
            <p:cNvPr id="99"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solidFill>
                <a:schemeClr val="accent3">
                  <a:lumOff val="44000"/>
                </a:schemeClr>
              </a:solidFill>
            </a:ln>
          </p:spPr>
          <p:txBody>
            <a:bodyPr lIns="45719" rIns="45719" anchor="ctr"/>
            <a:lstStyle/>
            <a:p>
              <a:pPr algn="ctr" defTabSz="889000"/>
              <a:endParaRPr sz="1200"/>
            </a:p>
          </p:txBody>
        </p:sp>
        <p:sp>
          <p:nvSpPr>
            <p:cNvPr id="100"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solidFill>
                <a:schemeClr val="accent3">
                  <a:lumOff val="44000"/>
                </a:schemeClr>
              </a:solidFill>
            </a:ln>
          </p:spPr>
          <p:txBody>
            <a:bodyPr lIns="45719" rIns="45719" anchor="ctr"/>
            <a:lstStyle/>
            <a:p>
              <a:pPr algn="ctr" defTabSz="889000"/>
              <a:endParaRPr sz="1200"/>
            </a:p>
          </p:txBody>
        </p:sp>
      </p:grpSp>
      <p:sp>
        <p:nvSpPr>
          <p:cNvPr id="98" name="Shape 575"/>
          <p:cNvSpPr/>
          <p:nvPr/>
        </p:nvSpPr>
        <p:spPr>
          <a:xfrm rot="156840">
            <a:off x="542857" y="2722250"/>
            <a:ext cx="271143" cy="29829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002060"/>
          </a:solidFill>
          <a:ln>
            <a:solidFill>
              <a:schemeClr val="accent3">
                <a:lumOff val="44000"/>
              </a:schemeClr>
            </a:solidFill>
          </a:ln>
        </p:spPr>
        <p:txBody>
          <a:bodyPr lIns="45719" rIns="45719" anchor="ctr"/>
          <a:lstStyle/>
          <a:p>
            <a:pPr algn="ctr" defTabSz="889000"/>
            <a:endParaRPr sz="1200"/>
          </a:p>
        </p:txBody>
      </p:sp>
      <p:sp>
        <p:nvSpPr>
          <p:cNvPr id="131" name="Прямоугольник 130"/>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2" name="Группа 131"/>
          <p:cNvGrpSpPr/>
          <p:nvPr/>
        </p:nvGrpSpPr>
        <p:grpSpPr>
          <a:xfrm>
            <a:off x="5102644" y="6223620"/>
            <a:ext cx="3675093" cy="720080"/>
            <a:chOff x="5102644" y="6223620"/>
            <a:chExt cx="3675093" cy="720080"/>
          </a:xfrm>
        </p:grpSpPr>
        <p:pic>
          <p:nvPicPr>
            <p:cNvPr id="133" name="Picture 2" descr="E:\minjus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34" name="Скругленный прямоугольник 133"/>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35" name="Прямоугольник 134"/>
          <p:cNvSpPr/>
          <p:nvPr/>
        </p:nvSpPr>
        <p:spPr>
          <a:xfrm>
            <a:off x="712841" y="-27384"/>
            <a:ext cx="8064896" cy="553998"/>
          </a:xfrm>
          <a:prstGeom prst="rect">
            <a:avLst/>
          </a:prstGeom>
        </p:spPr>
        <p:txBody>
          <a:bodyPr wrap="square">
            <a:spAutoFit/>
          </a:bodyPr>
          <a:lstStyle/>
          <a:p>
            <a:pPr algn="ctr" fontAlgn="ctr"/>
            <a:r>
              <a:rPr lang="ru-RU" sz="1500" b="1" dirty="0" smtClean="0">
                <a:solidFill>
                  <a:schemeClr val="bg1"/>
                </a:solidFill>
              </a:rPr>
              <a:t>Назначение по результатам конкурсных процедур</a:t>
            </a:r>
            <a:br>
              <a:rPr lang="ru-RU" sz="1500" b="1" dirty="0" smtClean="0">
                <a:solidFill>
                  <a:schemeClr val="bg1"/>
                </a:solidFill>
              </a:rPr>
            </a:br>
            <a:r>
              <a:rPr lang="ru-RU" sz="1500" b="1" dirty="0" smtClean="0">
                <a:solidFill>
                  <a:schemeClr val="bg1"/>
                </a:solidFill>
              </a:rPr>
              <a:t>глав администраций муниципальных образований</a:t>
            </a:r>
            <a:endParaRPr lang="ru-RU" sz="1500" b="1" dirty="0">
              <a:solidFill>
                <a:schemeClr val="bg1"/>
              </a:solidFill>
            </a:endParaRPr>
          </a:p>
        </p:txBody>
      </p:sp>
      <p:sp>
        <p:nvSpPr>
          <p:cNvPr id="122" name="Shape 741"/>
          <p:cNvSpPr/>
          <p:nvPr/>
        </p:nvSpPr>
        <p:spPr>
          <a:xfrm>
            <a:off x="578769" y="620688"/>
            <a:ext cx="5286766"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100" dirty="0" smtClean="0"/>
              <a:t>Степень распространения конкурсной модели назначения</a:t>
            </a:r>
            <a:br>
              <a:rPr lang="ru-RU" sz="1100" dirty="0" smtClean="0"/>
            </a:br>
            <a:r>
              <a:rPr lang="ru-RU" sz="1100" dirty="0" smtClean="0"/>
              <a:t>глав администраций  («сити-менеджеров») по субъектам Российской Федерации</a:t>
            </a:r>
            <a:endParaRPr sz="1100" dirty="0"/>
          </a:p>
        </p:txBody>
      </p:sp>
      <p:sp>
        <p:nvSpPr>
          <p:cNvPr id="143" name="Shape 741"/>
          <p:cNvSpPr/>
          <p:nvPr/>
        </p:nvSpPr>
        <p:spPr>
          <a:xfrm>
            <a:off x="118625" y="3861048"/>
            <a:ext cx="3508331" cy="43088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900" b="1"/>
            </a:lvl1pPr>
          </a:lstStyle>
          <a:p>
            <a:r>
              <a:rPr lang="ru-RU" sz="1100" dirty="0" smtClean="0"/>
              <a:t>Динамика увеличения доли глав</a:t>
            </a:r>
            <a:br>
              <a:rPr lang="ru-RU" sz="1100" dirty="0" smtClean="0"/>
            </a:br>
            <a:r>
              <a:rPr lang="ru-RU" sz="1100" dirty="0" smtClean="0"/>
              <a:t>местных администраций, назначаемых по контракту</a:t>
            </a:r>
            <a:endParaRPr sz="1100" dirty="0"/>
          </a:p>
        </p:txBody>
      </p:sp>
      <p:sp>
        <p:nvSpPr>
          <p:cNvPr id="144" name="Скругленный прямоугольник 143"/>
          <p:cNvSpPr/>
          <p:nvPr/>
        </p:nvSpPr>
        <p:spPr>
          <a:xfrm>
            <a:off x="3742205" y="4293096"/>
            <a:ext cx="5222283" cy="1800200"/>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just">
              <a:lnSpc>
                <a:spcPct val="115000"/>
              </a:lnSpc>
            </a:pPr>
            <a:r>
              <a:rPr lang="ru-RU" sz="1100" dirty="0" smtClean="0">
                <a:solidFill>
                  <a:schemeClr val="tx1"/>
                </a:solidFill>
                <a:ea typeface="Calibri"/>
                <a:cs typeface="Times New Roman"/>
              </a:rPr>
              <a:t>Отбор кандидатов осуществляется </a:t>
            </a:r>
            <a:r>
              <a:rPr lang="ru-RU" sz="1100" dirty="0"/>
              <a:t>представительным органом муниципального образования из числа кандидатов, представленных конкурсной комиссией по результатам </a:t>
            </a:r>
            <a:r>
              <a:rPr lang="ru-RU" sz="1100" dirty="0" smtClean="0"/>
              <a:t>конкурса</a:t>
            </a:r>
            <a:r>
              <a:rPr lang="ru-RU" sz="1100" dirty="0" smtClean="0">
                <a:solidFill>
                  <a:schemeClr val="tx1"/>
                </a:solidFill>
                <a:ea typeface="Calibri"/>
                <a:cs typeface="Times New Roman"/>
              </a:rPr>
              <a:t>.</a:t>
            </a:r>
          </a:p>
          <a:p>
            <a:pPr indent="358775" algn="just"/>
            <a:r>
              <a:rPr lang="ru-RU" sz="1100" dirty="0" smtClean="0">
                <a:solidFill>
                  <a:schemeClr val="tx1"/>
                </a:solidFill>
                <a:ea typeface="Calibri"/>
                <a:cs typeface="Times New Roman"/>
              </a:rPr>
              <a:t>Условиями конкурса могут быть предусмотрены специальные </a:t>
            </a:r>
            <a:r>
              <a:rPr lang="ru-RU" sz="1100" dirty="0" smtClean="0"/>
              <a:t>требования</a:t>
            </a:r>
            <a:br>
              <a:rPr lang="ru-RU" sz="1100" dirty="0" smtClean="0"/>
            </a:br>
            <a:r>
              <a:rPr lang="ru-RU" sz="1100" dirty="0" smtClean="0"/>
              <a:t>к </a:t>
            </a:r>
            <a:r>
              <a:rPr lang="ru-RU" sz="1100" dirty="0"/>
              <a:t>профессиональному образованию и (или) профессиональным знаниям и навыкам, которые являются предпочтительными для осуществления </a:t>
            </a:r>
            <a:r>
              <a:rPr lang="ru-RU" sz="1100" dirty="0" smtClean="0"/>
              <a:t>полномочий</a:t>
            </a:r>
            <a:br>
              <a:rPr lang="ru-RU" sz="1100" dirty="0" smtClean="0"/>
            </a:br>
            <a:r>
              <a:rPr lang="ru-RU" sz="1100" dirty="0" smtClean="0"/>
              <a:t>по </a:t>
            </a:r>
            <a:r>
              <a:rPr lang="ru-RU" sz="1100" dirty="0"/>
              <a:t>решению вопросов местного </a:t>
            </a:r>
            <a:r>
              <a:rPr lang="ru-RU" sz="1100" dirty="0" smtClean="0"/>
              <a:t>значения. </a:t>
            </a:r>
          </a:p>
          <a:p>
            <a:pPr indent="358775" algn="just"/>
            <a:r>
              <a:rPr lang="ru-RU" sz="1100" dirty="0" smtClean="0">
                <a:solidFill>
                  <a:schemeClr val="tx1"/>
                </a:solidFill>
                <a:ea typeface="Calibri"/>
                <a:cs typeface="Times New Roman"/>
              </a:rPr>
              <a:t>С 2007 г. по 2016 г. доля глав местных администраций, назначаемых</a:t>
            </a:r>
            <a:br>
              <a:rPr lang="ru-RU" sz="1100" dirty="0" smtClean="0">
                <a:solidFill>
                  <a:schemeClr val="tx1"/>
                </a:solidFill>
                <a:ea typeface="Calibri"/>
                <a:cs typeface="Times New Roman"/>
              </a:rPr>
            </a:br>
            <a:r>
              <a:rPr lang="ru-RU" sz="1100" dirty="0" smtClean="0">
                <a:solidFill>
                  <a:schemeClr val="tx1"/>
                </a:solidFill>
                <a:ea typeface="Calibri"/>
                <a:cs typeface="Times New Roman"/>
              </a:rPr>
              <a:t>по контракту, увеличилась почти вдвое – с 16 % до 31,4 % соответственно.</a:t>
            </a:r>
            <a:endParaRPr lang="ru-RU" sz="1100" dirty="0">
              <a:solidFill>
                <a:schemeClr val="tx1"/>
              </a:solidFill>
              <a:ea typeface="Calibri"/>
              <a:cs typeface="Times New Roman"/>
            </a:endParaRPr>
          </a:p>
        </p:txBody>
      </p:sp>
      <p:sp>
        <p:nvSpPr>
          <p:cNvPr id="123" name="Shape 744"/>
          <p:cNvSpPr/>
          <p:nvPr/>
        </p:nvSpPr>
        <p:spPr>
          <a:xfrm>
            <a:off x="7236298" y="1578130"/>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24" name="Shape 745"/>
          <p:cNvSpPr/>
          <p:nvPr/>
        </p:nvSpPr>
        <p:spPr>
          <a:xfrm>
            <a:off x="7505242" y="1545903"/>
            <a:ext cx="664822"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- 20-40 %</a:t>
            </a:r>
          </a:p>
        </p:txBody>
      </p:sp>
      <p:sp>
        <p:nvSpPr>
          <p:cNvPr id="125" name="Shape 746"/>
          <p:cNvSpPr/>
          <p:nvPr/>
        </p:nvSpPr>
        <p:spPr>
          <a:xfrm>
            <a:off x="7236297" y="1434113"/>
            <a:ext cx="198000" cy="111600"/>
          </a:xfrm>
          <a:prstGeom prst="rect">
            <a:avLst/>
          </a:prstGeom>
          <a:solidFill>
            <a:schemeClr val="accent1">
              <a:lumMod val="40000"/>
              <a:lumOff val="60000"/>
            </a:schemeClr>
          </a:solidFill>
          <a:ln>
            <a:solidFill>
              <a:schemeClr val="tx1"/>
            </a:solidFill>
          </a:ln>
        </p:spPr>
        <p:txBody>
          <a:bodyPr lIns="45719" rIns="45719" anchor="ctr"/>
          <a:lstStyle/>
          <a:p>
            <a:pPr algn="ctr" defTabSz="889000"/>
            <a:endParaRPr sz="1200"/>
          </a:p>
        </p:txBody>
      </p:sp>
      <p:sp>
        <p:nvSpPr>
          <p:cNvPr id="126" name="Shape 747"/>
          <p:cNvSpPr/>
          <p:nvPr/>
        </p:nvSpPr>
        <p:spPr>
          <a:xfrm>
            <a:off x="7505242" y="1408681"/>
            <a:ext cx="604870"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- 0-20 %</a:t>
            </a:r>
          </a:p>
        </p:txBody>
      </p:sp>
      <p:sp>
        <p:nvSpPr>
          <p:cNvPr id="127" name="Shape 749"/>
          <p:cNvSpPr/>
          <p:nvPr/>
        </p:nvSpPr>
        <p:spPr>
          <a:xfrm>
            <a:off x="7505242" y="1698904"/>
            <a:ext cx="696819"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- 40-60 %</a:t>
            </a:r>
            <a:endParaRPr sz="1000" dirty="0"/>
          </a:p>
        </p:txBody>
      </p:sp>
      <p:sp>
        <p:nvSpPr>
          <p:cNvPr id="128" name="Shape 750"/>
          <p:cNvSpPr/>
          <p:nvPr/>
        </p:nvSpPr>
        <p:spPr>
          <a:xfrm>
            <a:off x="7236298" y="1720241"/>
            <a:ext cx="198000" cy="111600"/>
          </a:xfrm>
          <a:prstGeom prst="rect">
            <a:avLst/>
          </a:prstGeom>
          <a:solidFill>
            <a:srgbClr val="FFC000"/>
          </a:solidFill>
          <a:ln>
            <a:solidFill>
              <a:schemeClr val="tx1"/>
            </a:solidFill>
          </a:ln>
        </p:spPr>
        <p:txBody>
          <a:bodyPr lIns="45719" rIns="45719" anchor="ctr"/>
          <a:lstStyle/>
          <a:p>
            <a:pPr algn="ctr" defTabSz="889000"/>
            <a:endParaRPr sz="1200"/>
          </a:p>
        </p:txBody>
      </p:sp>
      <p:sp>
        <p:nvSpPr>
          <p:cNvPr id="129" name="Shape 748"/>
          <p:cNvSpPr/>
          <p:nvPr/>
        </p:nvSpPr>
        <p:spPr>
          <a:xfrm>
            <a:off x="7236296" y="1864257"/>
            <a:ext cx="198000" cy="111600"/>
          </a:xfrm>
          <a:prstGeom prst="rect">
            <a:avLst/>
          </a:prstGeom>
          <a:solidFill>
            <a:srgbClr val="0066FF"/>
          </a:solidFill>
          <a:ln>
            <a:solidFill>
              <a:schemeClr val="tx1"/>
            </a:solidFill>
          </a:ln>
        </p:spPr>
        <p:txBody>
          <a:bodyPr lIns="45719" rIns="45719" anchor="ctr"/>
          <a:lstStyle/>
          <a:p>
            <a:pPr algn="ctr" defTabSz="889000"/>
            <a:endParaRPr sz="1200"/>
          </a:p>
        </p:txBody>
      </p:sp>
      <p:sp>
        <p:nvSpPr>
          <p:cNvPr id="130" name="Shape 751"/>
          <p:cNvSpPr/>
          <p:nvPr/>
        </p:nvSpPr>
        <p:spPr>
          <a:xfrm>
            <a:off x="7505242" y="1842111"/>
            <a:ext cx="735235"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- 60-80 %</a:t>
            </a:r>
            <a:endParaRPr sz="1000" dirty="0"/>
          </a:p>
        </p:txBody>
      </p:sp>
      <p:sp>
        <p:nvSpPr>
          <p:cNvPr id="140" name="Shape 746"/>
          <p:cNvSpPr/>
          <p:nvPr/>
        </p:nvSpPr>
        <p:spPr>
          <a:xfrm>
            <a:off x="7236297" y="1290097"/>
            <a:ext cx="198000" cy="111600"/>
          </a:xfrm>
          <a:prstGeom prst="rect">
            <a:avLst/>
          </a:prstGeom>
          <a:solidFill>
            <a:schemeClr val="bg2">
              <a:lumMod val="90000"/>
            </a:schemeClr>
          </a:solidFill>
          <a:ln>
            <a:solidFill>
              <a:schemeClr val="tx1"/>
            </a:solidFill>
          </a:ln>
        </p:spPr>
        <p:txBody>
          <a:bodyPr lIns="45719" rIns="45719"/>
          <a:lstStyle/>
          <a:p>
            <a:endParaRPr sz="4800">
              <a:solidFill>
                <a:srgbClr val="345782"/>
              </a:solidFill>
            </a:endParaRPr>
          </a:p>
        </p:txBody>
      </p:sp>
      <p:sp>
        <p:nvSpPr>
          <p:cNvPr id="141" name="Shape 747"/>
          <p:cNvSpPr/>
          <p:nvPr/>
        </p:nvSpPr>
        <p:spPr>
          <a:xfrm>
            <a:off x="7504277" y="1268760"/>
            <a:ext cx="604870"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- 0 %</a:t>
            </a:r>
          </a:p>
        </p:txBody>
      </p:sp>
      <p:sp>
        <p:nvSpPr>
          <p:cNvPr id="146" name="Shape 748"/>
          <p:cNvSpPr/>
          <p:nvPr/>
        </p:nvSpPr>
        <p:spPr>
          <a:xfrm>
            <a:off x="7240603" y="2010993"/>
            <a:ext cx="198000" cy="1116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147" name="Shape 751"/>
          <p:cNvSpPr/>
          <p:nvPr/>
        </p:nvSpPr>
        <p:spPr>
          <a:xfrm>
            <a:off x="7504277" y="1988840"/>
            <a:ext cx="735235"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- 80-100 %</a:t>
            </a:r>
            <a:endParaRPr sz="1000" dirty="0"/>
          </a:p>
        </p:txBody>
      </p:sp>
      <p:sp>
        <p:nvSpPr>
          <p:cNvPr id="148" name="Shape 747"/>
          <p:cNvSpPr/>
          <p:nvPr/>
        </p:nvSpPr>
        <p:spPr>
          <a:xfrm>
            <a:off x="624145" y="4427240"/>
            <a:ext cx="604870"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a:t>
            </a:r>
          </a:p>
        </p:txBody>
      </p:sp>
      <p:sp>
        <p:nvSpPr>
          <p:cNvPr id="150" name="Shape 570"/>
          <p:cNvSpPr/>
          <p:nvPr/>
        </p:nvSpPr>
        <p:spPr>
          <a:xfrm rot="5400000">
            <a:off x="377788" y="3006948"/>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accent1">
              <a:lumMod val="40000"/>
              <a:lumOff val="60000"/>
            </a:schemeClr>
          </a:solidFill>
          <a:ln>
            <a:solidFill>
              <a:schemeClr val="accent3">
                <a:lumOff val="44000"/>
              </a:schemeClr>
            </a:solidFill>
          </a:ln>
        </p:spPr>
        <p:txBody>
          <a:bodyPr lIns="45719" rIns="45719" anchor="ctr"/>
          <a:lstStyle/>
          <a:p>
            <a:pPr algn="ctr" defTabSz="889000"/>
            <a:endParaRPr sz="1200"/>
          </a:p>
        </p:txBody>
      </p:sp>
      <p:sp>
        <p:nvSpPr>
          <p:cNvPr id="142" name="Shape 570"/>
          <p:cNvSpPr/>
          <p:nvPr/>
        </p:nvSpPr>
        <p:spPr>
          <a:xfrm rot="16355239">
            <a:off x="427817" y="2976225"/>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39" name="TextBox 138"/>
          <p:cNvSpPr txBox="1"/>
          <p:nvPr/>
        </p:nvSpPr>
        <p:spPr>
          <a:xfrm>
            <a:off x="8132008" y="1215679"/>
            <a:ext cx="904488" cy="969496"/>
          </a:xfrm>
          <a:prstGeom prst="rect">
            <a:avLst/>
          </a:prstGeom>
          <a:noFill/>
        </p:spPr>
        <p:txBody>
          <a:bodyPr wrap="square" rtlCol="0">
            <a:spAutoFit/>
          </a:bodyPr>
          <a:lstStyle/>
          <a:p>
            <a:pPr algn="just"/>
            <a:r>
              <a:rPr lang="ru-RU" sz="950" dirty="0" smtClean="0"/>
              <a:t>(5 регионов)</a:t>
            </a:r>
          </a:p>
          <a:p>
            <a:pPr algn="just"/>
            <a:r>
              <a:rPr lang="ru-RU" sz="950" dirty="0" smtClean="0"/>
              <a:t>(</a:t>
            </a:r>
            <a:r>
              <a:rPr lang="ru-RU" sz="950" dirty="0"/>
              <a:t>28 регионов)</a:t>
            </a:r>
            <a:endParaRPr lang="ru-RU" sz="950" dirty="0" smtClean="0"/>
          </a:p>
          <a:p>
            <a:pPr algn="just"/>
            <a:r>
              <a:rPr lang="ru-RU" sz="950" dirty="0" smtClean="0"/>
              <a:t>(</a:t>
            </a:r>
            <a:r>
              <a:rPr lang="ru-RU" sz="950" dirty="0"/>
              <a:t>13 регионов)</a:t>
            </a:r>
            <a:endParaRPr lang="ru-RU" sz="950" dirty="0" smtClean="0"/>
          </a:p>
          <a:p>
            <a:pPr algn="just"/>
            <a:r>
              <a:rPr lang="ru-RU" sz="950" dirty="0" smtClean="0"/>
              <a:t>(</a:t>
            </a:r>
            <a:r>
              <a:rPr lang="ru-RU" sz="950" dirty="0"/>
              <a:t>2 </a:t>
            </a:r>
            <a:r>
              <a:rPr lang="ru-RU" sz="950" dirty="0" smtClean="0"/>
              <a:t>региона)</a:t>
            </a:r>
          </a:p>
          <a:p>
            <a:pPr algn="just"/>
            <a:r>
              <a:rPr lang="ru-RU" sz="950" dirty="0" smtClean="0"/>
              <a:t>(</a:t>
            </a:r>
            <a:r>
              <a:rPr lang="ru-RU" sz="950" dirty="0"/>
              <a:t>11 регионов)</a:t>
            </a:r>
            <a:endParaRPr lang="ru-RU" sz="950" dirty="0" smtClean="0"/>
          </a:p>
          <a:p>
            <a:pPr algn="just"/>
            <a:r>
              <a:rPr lang="ru-RU" sz="950" dirty="0" smtClean="0"/>
              <a:t>(</a:t>
            </a:r>
            <a:r>
              <a:rPr lang="ru-RU" sz="950" dirty="0"/>
              <a:t>26 регионов)</a:t>
            </a:r>
          </a:p>
        </p:txBody>
      </p:sp>
      <p:sp>
        <p:nvSpPr>
          <p:cNvPr id="149" name="Shape 570"/>
          <p:cNvSpPr/>
          <p:nvPr/>
        </p:nvSpPr>
        <p:spPr>
          <a:xfrm rot="16896135">
            <a:off x="973670" y="1996996"/>
            <a:ext cx="56115" cy="111873"/>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Tree>
    <p:extLst>
      <p:ext uri="{BB962C8B-B14F-4D97-AF65-F5344CB8AC3E}">
        <p14:creationId xmlns:p14="http://schemas.microsoft.com/office/powerpoint/2010/main" val="2236639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6560" y="116632"/>
            <a:ext cx="7128792" cy="323165"/>
          </a:xfrm>
          <a:prstGeom prst="rect">
            <a:avLst/>
          </a:prstGeom>
        </p:spPr>
        <p:txBody>
          <a:bodyPr wrap="square">
            <a:spAutoFit/>
          </a:bodyPr>
          <a:lstStyle/>
          <a:p>
            <a:pPr lvl="0" algn="ctr" fontAlgn="base">
              <a:spcBef>
                <a:spcPct val="0"/>
              </a:spcBef>
              <a:spcAft>
                <a:spcPct val="0"/>
              </a:spcAft>
            </a:pPr>
            <a:r>
              <a:rPr lang="ru-RU" sz="1500" b="1" dirty="0" smtClean="0">
                <a:solidFill>
                  <a:schemeClr val="bg1"/>
                </a:solidFill>
                <a:cs typeface="Arial" pitchFamily="34" charset="0"/>
              </a:rPr>
              <a:t>Порядок формирования представительных органов муниципальных районов</a:t>
            </a:r>
            <a:endParaRPr lang="ru-RU" sz="1500" b="1" dirty="0">
              <a:solidFill>
                <a:schemeClr val="bg1"/>
              </a:solidFill>
              <a:cs typeface="Arial" pitchFamily="34" charset="0"/>
            </a:endParaRPr>
          </a:p>
        </p:txBody>
      </p:sp>
      <p:sp>
        <p:nvSpPr>
          <p:cNvPr id="27" name="Прямоугольник 26"/>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с двумя скругленными противолежащими углами 17"/>
          <p:cNvSpPr/>
          <p:nvPr/>
        </p:nvSpPr>
        <p:spPr>
          <a:xfrm>
            <a:off x="1181357" y="2980866"/>
            <a:ext cx="3174619" cy="648072"/>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Система делегирования </a:t>
            </a:r>
            <a:br>
              <a:rPr lang="ru-RU" sz="1400" b="1" dirty="0" smtClean="0"/>
            </a:br>
            <a:r>
              <a:rPr lang="ru-RU" sz="1400" b="1" dirty="0" smtClean="0"/>
              <a:t> (из глав и депутатов поселений)</a:t>
            </a:r>
            <a:endParaRPr lang="ru-RU" sz="1400" b="1" dirty="0"/>
          </a:p>
        </p:txBody>
      </p:sp>
      <p:sp>
        <p:nvSpPr>
          <p:cNvPr id="19" name="Прямоугольник с двумя скругленными противолежащими углами 18"/>
          <p:cNvSpPr/>
          <p:nvPr/>
        </p:nvSpPr>
        <p:spPr>
          <a:xfrm>
            <a:off x="4842030" y="2980866"/>
            <a:ext cx="3060340" cy="648072"/>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Муниципальные выборы</a:t>
            </a:r>
            <a:endParaRPr lang="ru-RU" sz="1400" b="1" dirty="0"/>
          </a:p>
        </p:txBody>
      </p:sp>
      <p:sp>
        <p:nvSpPr>
          <p:cNvPr id="21" name="Прямоугольник с двумя скругленными противолежащими углами 20"/>
          <p:cNvSpPr/>
          <p:nvPr/>
        </p:nvSpPr>
        <p:spPr>
          <a:xfrm>
            <a:off x="1508831" y="3988979"/>
            <a:ext cx="2448272" cy="79208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38</a:t>
            </a:r>
          </a:p>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муниципальных районов</a:t>
            </a:r>
          </a:p>
        </p:txBody>
      </p:sp>
      <p:sp>
        <p:nvSpPr>
          <p:cNvPr id="23" name="Прямоугольник с двумя скругленными противолежащими углами 22"/>
          <p:cNvSpPr/>
          <p:nvPr/>
        </p:nvSpPr>
        <p:spPr>
          <a:xfrm>
            <a:off x="5148064" y="3988979"/>
            <a:ext cx="2448272" cy="79208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160 </a:t>
            </a:r>
          </a:p>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муниципальных районов</a:t>
            </a:r>
          </a:p>
        </p:txBody>
      </p:sp>
      <p:sp>
        <p:nvSpPr>
          <p:cNvPr id="24" name="Прямоугольник с двумя скругленными противолежащими углами 23"/>
          <p:cNvSpPr/>
          <p:nvPr/>
        </p:nvSpPr>
        <p:spPr>
          <a:xfrm>
            <a:off x="1559926" y="1919366"/>
            <a:ext cx="2448272" cy="79208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654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муниципальных района</a:t>
            </a:r>
          </a:p>
        </p:txBody>
      </p:sp>
      <p:sp>
        <p:nvSpPr>
          <p:cNvPr id="25" name="Прямоугольник с двумя скругленными противолежащими углами 24"/>
          <p:cNvSpPr/>
          <p:nvPr/>
        </p:nvSpPr>
        <p:spPr>
          <a:xfrm>
            <a:off x="5182628" y="1919366"/>
            <a:ext cx="2448272" cy="79208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945</a:t>
            </a:r>
          </a:p>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муниципальных районов</a:t>
            </a:r>
          </a:p>
        </p:txBody>
      </p:sp>
      <p:sp>
        <p:nvSpPr>
          <p:cNvPr id="28" name="Прямоугольник с двумя скругленными противолежащими углами 27"/>
          <p:cNvSpPr/>
          <p:nvPr/>
        </p:nvSpPr>
        <p:spPr>
          <a:xfrm>
            <a:off x="2267744" y="964642"/>
            <a:ext cx="4416621" cy="648072"/>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Закон субъекта Российской Федерации</a:t>
            </a:r>
            <a:endParaRPr lang="ru-RU" b="1" dirty="0"/>
          </a:p>
        </p:txBody>
      </p:sp>
      <p:sp>
        <p:nvSpPr>
          <p:cNvPr id="29" name="Овал 28"/>
          <p:cNvSpPr/>
          <p:nvPr/>
        </p:nvSpPr>
        <p:spPr>
          <a:xfrm>
            <a:off x="7596336" y="2965664"/>
            <a:ext cx="720080" cy="660546"/>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91424" tIns="45712" rIns="91424" bIns="45712" anchor="ctr" anchorCtr="1"/>
          <a:lstStyle/>
          <a:p>
            <a:pPr algn="ctr" fontAlgn="t"/>
            <a:r>
              <a:rPr lang="ru-RU" sz="1200" b="1" dirty="0" smtClean="0">
                <a:solidFill>
                  <a:srgbClr val="002060"/>
                </a:solidFill>
                <a:latin typeface="Times New Roman" pitchFamily="18" charset="0"/>
                <a:cs typeface="Times New Roman" pitchFamily="18" charset="0"/>
              </a:rPr>
              <a:t>1105</a:t>
            </a:r>
          </a:p>
        </p:txBody>
      </p:sp>
      <p:sp>
        <p:nvSpPr>
          <p:cNvPr id="30" name="Овал 29"/>
          <p:cNvSpPr/>
          <p:nvPr/>
        </p:nvSpPr>
        <p:spPr>
          <a:xfrm>
            <a:off x="800921" y="2935897"/>
            <a:ext cx="720080" cy="660546"/>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91424" tIns="45712" rIns="91424" bIns="45712" anchor="ctr" anchorCtr="1"/>
          <a:lstStyle/>
          <a:p>
            <a:pPr algn="ctr" fontAlgn="t"/>
            <a:r>
              <a:rPr lang="ru-RU" sz="1200" b="1" dirty="0" smtClean="0">
                <a:solidFill>
                  <a:srgbClr val="002060"/>
                </a:solidFill>
                <a:latin typeface="Times New Roman" pitchFamily="18" charset="0"/>
                <a:cs typeface="Times New Roman" pitchFamily="18" charset="0"/>
              </a:rPr>
              <a:t>692</a:t>
            </a:r>
          </a:p>
        </p:txBody>
      </p:sp>
      <p:sp>
        <p:nvSpPr>
          <p:cNvPr id="26" name="Прямоугольник с двумя скругленными противолежащими углами 25"/>
          <p:cNvSpPr/>
          <p:nvPr/>
        </p:nvSpPr>
        <p:spPr>
          <a:xfrm>
            <a:off x="2483768" y="5157192"/>
            <a:ext cx="4104456" cy="648072"/>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Устав муниципального района</a:t>
            </a:r>
            <a:endParaRPr lang="ru-RU" b="1" dirty="0"/>
          </a:p>
        </p:txBody>
      </p:sp>
      <p:cxnSp>
        <p:nvCxnSpPr>
          <p:cNvPr id="36" name="Прямая соединительная линия 35"/>
          <p:cNvCxnSpPr/>
          <p:nvPr/>
        </p:nvCxnSpPr>
        <p:spPr>
          <a:xfrm>
            <a:off x="3059832" y="4925082"/>
            <a:ext cx="2808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868144" y="4781066"/>
            <a:ext cx="0" cy="134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3059832" y="4781066"/>
            <a:ext cx="0" cy="134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491095" y="4931329"/>
            <a:ext cx="0" cy="225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endCxn id="23" idx="3"/>
          </p:cNvCxnSpPr>
          <p:nvPr/>
        </p:nvCxnSpPr>
        <p:spPr>
          <a:xfrm>
            <a:off x="6372200" y="3628938"/>
            <a:ext cx="0" cy="360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3059832" y="1756730"/>
            <a:ext cx="2808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4425818" y="161271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3059832" y="1756730"/>
            <a:ext cx="0" cy="162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Прямая соединительная линия 1023"/>
          <p:cNvCxnSpPr/>
          <p:nvPr/>
        </p:nvCxnSpPr>
        <p:spPr>
          <a:xfrm>
            <a:off x="5868144" y="1756730"/>
            <a:ext cx="0" cy="162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8" name="Прямая соединительная линия 1027"/>
          <p:cNvCxnSpPr/>
          <p:nvPr/>
        </p:nvCxnSpPr>
        <p:spPr>
          <a:xfrm>
            <a:off x="2745918" y="2711454"/>
            <a:ext cx="0" cy="25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6376243" y="2711454"/>
            <a:ext cx="0" cy="254210"/>
          </a:xfrm>
          <a:prstGeom prst="line">
            <a:avLst/>
          </a:prstGeom>
        </p:spPr>
        <p:style>
          <a:lnRef idx="1">
            <a:schemeClr val="accent1"/>
          </a:lnRef>
          <a:fillRef idx="0">
            <a:schemeClr val="accent1"/>
          </a:fillRef>
          <a:effectRef idx="0">
            <a:schemeClr val="accent1"/>
          </a:effectRef>
          <a:fontRef idx="minor">
            <a:schemeClr val="tx1"/>
          </a:fontRef>
        </p:style>
      </p:cxnSp>
      <p:grpSp>
        <p:nvGrpSpPr>
          <p:cNvPr id="70" name="Группа 69"/>
          <p:cNvGrpSpPr/>
          <p:nvPr/>
        </p:nvGrpSpPr>
        <p:grpSpPr>
          <a:xfrm>
            <a:off x="5102644" y="6223620"/>
            <a:ext cx="3675093" cy="720080"/>
            <a:chOff x="5102644" y="6223620"/>
            <a:chExt cx="3675093" cy="720080"/>
          </a:xfrm>
        </p:grpSpPr>
        <p:pic>
          <p:nvPicPr>
            <p:cNvPr id="71"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72" name="Скругленный прямоугольник 71"/>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cxnSp>
        <p:nvCxnSpPr>
          <p:cNvPr id="31" name="Прямая соединительная линия 30"/>
          <p:cNvCxnSpPr/>
          <p:nvPr/>
        </p:nvCxnSpPr>
        <p:spPr>
          <a:xfrm>
            <a:off x="2745918" y="3626210"/>
            <a:ext cx="0" cy="3600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45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76462622"/>
              </p:ext>
            </p:extLst>
          </p:nvPr>
        </p:nvGraphicFramePr>
        <p:xfrm>
          <a:off x="339231" y="692696"/>
          <a:ext cx="8460940" cy="5514913"/>
        </p:xfrm>
        <a:graphic>
          <a:graphicData uri="http://schemas.openxmlformats.org/drawingml/2006/table">
            <a:tbl>
              <a:tblPr>
                <a:tableStyleId>{5C22544A-7EE6-4342-B048-85BDC9FD1C3A}</a:tableStyleId>
              </a:tblPr>
              <a:tblGrid>
                <a:gridCol w="171049"/>
                <a:gridCol w="981079"/>
                <a:gridCol w="992409"/>
                <a:gridCol w="879799"/>
                <a:gridCol w="1019088"/>
                <a:gridCol w="95029"/>
                <a:gridCol w="304089"/>
                <a:gridCol w="1102074"/>
                <a:gridCol w="1008112"/>
                <a:gridCol w="900100"/>
                <a:gridCol w="1008112"/>
              </a:tblGrid>
              <a:tr h="446618">
                <a:tc>
                  <a:txBody>
                    <a:bodyPr/>
                    <a:lstStyle/>
                    <a:p>
                      <a:pPr algn="ctr" fontAlgn="ctr"/>
                      <a:r>
                        <a:rPr lang="ru-RU" sz="1000" b="1" u="none" strike="noStrike" dirty="0">
                          <a:solidFill>
                            <a:schemeClr val="bg1"/>
                          </a:solidFill>
                          <a:effectLst/>
                        </a:rPr>
                        <a:t>№</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ctr"/>
                      <a:r>
                        <a:rPr lang="ru-RU" sz="1000" b="1" u="none" strike="noStrike" dirty="0">
                          <a:solidFill>
                            <a:schemeClr val="bg1"/>
                          </a:solidFill>
                          <a:effectLst/>
                        </a:rPr>
                        <a:t>Субъект Российской Федерации</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t"/>
                      <a:r>
                        <a:rPr lang="ru-RU" sz="1000" b="1" u="none" strike="noStrike" dirty="0" smtClean="0">
                          <a:solidFill>
                            <a:schemeClr val="bg1"/>
                          </a:solidFill>
                          <a:effectLst/>
                        </a:rPr>
                        <a:t>Муниципальные выборы</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t"/>
                      <a:r>
                        <a:rPr lang="ru-RU" sz="1000" b="1" u="none" strike="noStrike" dirty="0" smtClean="0">
                          <a:solidFill>
                            <a:schemeClr val="bg1"/>
                          </a:solidFill>
                          <a:effectLst/>
                        </a:rPr>
                        <a:t>Система </a:t>
                      </a:r>
                      <a:r>
                        <a:rPr lang="ru-RU" sz="1000" b="1" u="none" strike="noStrike" dirty="0">
                          <a:solidFill>
                            <a:schemeClr val="bg1"/>
                          </a:solidFill>
                          <a:effectLst/>
                        </a:rPr>
                        <a:t>делегирования</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t"/>
                      <a:r>
                        <a:rPr lang="ru-RU" sz="1000" b="1" u="none" strike="noStrike" dirty="0" smtClean="0">
                          <a:solidFill>
                            <a:schemeClr val="bg1"/>
                          </a:solidFill>
                          <a:effectLst/>
                        </a:rPr>
                        <a:t>Согласно уставу </a:t>
                      </a:r>
                      <a:r>
                        <a:rPr lang="ru-RU" sz="1000" b="1" u="none" strike="noStrike" dirty="0">
                          <a:solidFill>
                            <a:schemeClr val="bg1"/>
                          </a:solidFill>
                          <a:effectLst/>
                        </a:rPr>
                        <a:t>муниципального района</a:t>
                      </a:r>
                      <a:endParaRPr lang="ru-RU" sz="1000" b="1" i="0" u="none" strike="noStrike" dirty="0">
                        <a:solidFill>
                          <a:schemeClr val="bg1"/>
                        </a:solidFill>
                        <a:effectLst/>
                        <a:latin typeface="Times New Roman"/>
                      </a:endParaRPr>
                    </a:p>
                  </a:txBody>
                  <a:tcPr marL="3578" marR="3578" marT="3578" marB="0" anchor="ctr">
                    <a:solidFill>
                      <a:srgbClr val="004D9A"/>
                    </a:solidFill>
                  </a:tcP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marL="0" algn="ctr" defTabSz="914400" rtl="0" eaLnBrk="1" fontAlgn="t" latinLnBrk="0" hangingPunct="1"/>
                      <a:r>
                        <a:rPr lang="ru-RU" sz="1000" b="1" u="none" strike="noStrike" kern="1200" dirty="0">
                          <a:solidFill>
                            <a:schemeClr val="bg1"/>
                          </a:solidFill>
                          <a:effectLst/>
                          <a:latin typeface="+mn-lt"/>
                          <a:ea typeface="+mn-ea"/>
                          <a:cs typeface="+mn-cs"/>
                        </a:rPr>
                        <a:t>№</a:t>
                      </a:r>
                    </a:p>
                  </a:txBody>
                  <a:tcPr marL="3578" marR="3578" marT="3578" marB="0" anchor="ctr">
                    <a:solidFill>
                      <a:srgbClr val="004D9A"/>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1" u="none" strike="noStrike" kern="1200" dirty="0" smtClean="0">
                          <a:solidFill>
                            <a:schemeClr val="bg1"/>
                          </a:solidFill>
                          <a:effectLst/>
                          <a:latin typeface="+mn-lt"/>
                          <a:ea typeface="+mn-ea"/>
                          <a:cs typeface="+mn-cs"/>
                        </a:rPr>
                        <a:t>Субъект Российской Федерации</a:t>
                      </a:r>
                    </a:p>
                    <a:p>
                      <a:pPr marL="0" algn="ctr" defTabSz="914400" rtl="0" eaLnBrk="1" fontAlgn="t" latinLnBrk="0" hangingPunct="1"/>
                      <a:endParaRPr lang="ru-RU" sz="1000" b="1" u="none" strike="noStrike" kern="1200" dirty="0">
                        <a:solidFill>
                          <a:schemeClr val="bg1"/>
                        </a:solidFill>
                        <a:effectLst/>
                        <a:latin typeface="+mn-lt"/>
                        <a:ea typeface="+mn-ea"/>
                        <a:cs typeface="+mn-cs"/>
                      </a:endParaRPr>
                    </a:p>
                  </a:txBody>
                  <a:tcPr marL="3578" marR="3578" marT="3578" marB="0" anchor="ctr">
                    <a:solidFill>
                      <a:srgbClr val="004D9A"/>
                    </a:solidFill>
                  </a:tcPr>
                </a:tc>
                <a:tc>
                  <a:txBody>
                    <a:bodyPr/>
                    <a:lstStyle/>
                    <a:p>
                      <a:pPr marL="0" algn="ctr" defTabSz="914400" rtl="0" eaLnBrk="1" fontAlgn="t" latinLnBrk="0" hangingPunct="1"/>
                      <a:r>
                        <a:rPr lang="ru-RU" sz="1000" b="1" u="none" strike="noStrike" kern="1200" dirty="0" smtClean="0">
                          <a:solidFill>
                            <a:schemeClr val="bg1"/>
                          </a:solidFill>
                          <a:effectLst/>
                          <a:latin typeface="+mn-lt"/>
                          <a:ea typeface="+mn-ea"/>
                          <a:cs typeface="+mn-cs"/>
                        </a:rPr>
                        <a:t>Муниципальные выборы</a:t>
                      </a:r>
                      <a:endParaRPr lang="ru-RU" sz="1000" b="1" u="none" strike="noStrike" kern="1200" dirty="0">
                        <a:solidFill>
                          <a:schemeClr val="bg1"/>
                        </a:solidFill>
                        <a:effectLst/>
                        <a:latin typeface="+mn-lt"/>
                        <a:ea typeface="+mn-ea"/>
                        <a:cs typeface="+mn-cs"/>
                      </a:endParaRPr>
                    </a:p>
                  </a:txBody>
                  <a:tcPr marL="3578" marR="3578" marT="3578" marB="0" anchor="ctr">
                    <a:solidFill>
                      <a:srgbClr val="004D9A"/>
                    </a:solidFill>
                  </a:tcPr>
                </a:tc>
                <a:tc>
                  <a:txBody>
                    <a:bodyPr/>
                    <a:lstStyle/>
                    <a:p>
                      <a:pPr marL="0" algn="ctr" defTabSz="914400" rtl="0" eaLnBrk="1" fontAlgn="t" latinLnBrk="0" hangingPunct="1"/>
                      <a:r>
                        <a:rPr lang="ru-RU" sz="1000" b="1" u="none" strike="noStrike" kern="1200" dirty="0" smtClean="0">
                          <a:solidFill>
                            <a:schemeClr val="bg1"/>
                          </a:solidFill>
                          <a:effectLst/>
                          <a:latin typeface="+mn-lt"/>
                          <a:ea typeface="+mn-ea"/>
                          <a:cs typeface="+mn-cs"/>
                        </a:rPr>
                        <a:t>Система </a:t>
                      </a:r>
                      <a:r>
                        <a:rPr lang="ru-RU" sz="1000" b="1" u="none" strike="noStrike" kern="1200" dirty="0">
                          <a:solidFill>
                            <a:schemeClr val="bg1"/>
                          </a:solidFill>
                          <a:effectLst/>
                          <a:latin typeface="+mn-lt"/>
                          <a:ea typeface="+mn-ea"/>
                          <a:cs typeface="+mn-cs"/>
                        </a:rPr>
                        <a:t>делегирования</a:t>
                      </a:r>
                    </a:p>
                  </a:txBody>
                  <a:tcPr marL="3578" marR="3578" marT="3578" marB="0" anchor="ctr">
                    <a:solidFill>
                      <a:srgbClr val="004D9A"/>
                    </a:solidFill>
                  </a:tcPr>
                </a:tc>
                <a:tc>
                  <a:txBody>
                    <a:bodyPr/>
                    <a:lstStyle/>
                    <a:p>
                      <a:pPr marL="0" algn="ctr" defTabSz="914400" rtl="0" eaLnBrk="1" fontAlgn="t" latinLnBrk="0" hangingPunct="1"/>
                      <a:r>
                        <a:rPr lang="ru-RU" sz="1000" b="1" u="none" strike="noStrike" kern="1200" dirty="0" smtClean="0">
                          <a:solidFill>
                            <a:schemeClr val="bg1"/>
                          </a:solidFill>
                          <a:effectLst/>
                          <a:latin typeface="+mn-lt"/>
                          <a:ea typeface="+mn-ea"/>
                          <a:cs typeface="+mn-cs"/>
                        </a:rPr>
                        <a:t>Согласно уставу </a:t>
                      </a:r>
                      <a:r>
                        <a:rPr lang="ru-RU" sz="1000" b="1" u="none" strike="noStrike" kern="1200" dirty="0">
                          <a:solidFill>
                            <a:schemeClr val="bg1"/>
                          </a:solidFill>
                          <a:effectLst/>
                          <a:latin typeface="+mn-lt"/>
                          <a:ea typeface="+mn-ea"/>
                          <a:cs typeface="+mn-cs"/>
                        </a:rPr>
                        <a:t>муниципального района</a:t>
                      </a:r>
                    </a:p>
                  </a:txBody>
                  <a:tcPr marL="3578" marR="3578" marT="3578" marB="0" anchor="ctr">
                    <a:solidFill>
                      <a:srgbClr val="004D9A"/>
                    </a:solidFill>
                  </a:tcPr>
                </a:tc>
              </a:tr>
              <a:tr h="109465">
                <a:tc>
                  <a:txBody>
                    <a:bodyPr/>
                    <a:lstStyle/>
                    <a:p>
                      <a:pPr algn="ctr" fontAlgn="b"/>
                      <a:r>
                        <a:rPr lang="ru-RU" sz="500" u="none" strike="noStrike" dirty="0">
                          <a:effectLst/>
                        </a:rPr>
                        <a:t>1</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Московская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43</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Чукотский автономный округ</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Дагестан</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44</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Омская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r>
              <a:tr h="146017">
                <a:tc>
                  <a:txBody>
                    <a:bodyPr/>
                    <a:lstStyle/>
                    <a:p>
                      <a:pPr algn="ctr" fontAlgn="b"/>
                      <a:r>
                        <a:rPr lang="ru-RU" sz="500" u="none" strike="noStrike">
                          <a:effectLst/>
                        </a:rPr>
                        <a:t>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Мордовия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endParaRPr lang="ru-RU" sz="500" b="0" i="0" u="none" strike="noStrike" dirty="0">
                        <a:solidFill>
                          <a:srgbClr val="000000"/>
                        </a:solidFill>
                        <a:effectLst/>
                        <a:latin typeface="Times New Roman"/>
                      </a:endParaRPr>
                    </a:p>
                  </a:txBody>
                  <a:tcPr marL="3578" marR="3578" marT="357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45</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Оренбургская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4</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Камчатский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46</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Пензенская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5</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Амурская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47</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Псковская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6</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Астраханская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Сахалинская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7</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Калининградская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49</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Свердловская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Калужская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50</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Смоленская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9</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Курганская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51</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Томская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10</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Мурманская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52</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Ямало-Ненецкий автономный округ</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11</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Новосибирская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53</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Ингушетия</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12</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Самарская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54</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Кабардино-Балкарская Республика</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Саратовская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55</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Карелия</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14</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Тверская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56</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Марий Эл</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15</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Челябинская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57</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Татарстан</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16</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Адыгея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58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Ставропольский край</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17</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Алтай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a:effectLst/>
                        </a:rPr>
                        <a:t>59</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Белгородская область</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18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Башкортостан</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60</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Волгоградская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19</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Калмыкия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a:effectLst/>
                        </a:rPr>
                        <a:t>61</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Вологодская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20</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Карачаево-Черкесская Республика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62</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Ивановская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21</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Коми</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a:effectLst/>
                        </a:rPr>
                        <a:t>63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Костромская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22</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Саха (Якутия)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64</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Липецкая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Северная Осетия-Алания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65</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Нижегородская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24</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Тыва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66</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Новгородская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25</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Удмуртская Республика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67</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Орловская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26</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Республика Хакасия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Ростовская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27</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Чеченская Республика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69</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Рязанская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28</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a:effectLst/>
                        </a:rPr>
                        <a:t>Чувашская Республика</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70</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Тамбовская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29</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Забайкальский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71</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Тульская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30</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Краснодарский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72</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Ульяновская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31</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a:effectLst/>
                        </a:rPr>
                        <a:t>Красноярский край</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73</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Ярославская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32</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Пермский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74</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Ленинградская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33</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Приморский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75</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Республика Крым</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34</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a:effectLst/>
                        </a:rPr>
                        <a:t>Хабаровский край</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76</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Алтайский край</a:t>
                      </a:r>
                      <a:endParaRPr lang="ru-RU" sz="500" b="0" i="0" u="none" strike="noStrike" dirty="0">
                        <a:solidFill>
                          <a:srgbClr val="000000"/>
                        </a:solidFill>
                        <a:effectLst/>
                        <a:latin typeface="Times New Roman"/>
                      </a:endParaRPr>
                    </a:p>
                  </a:txBody>
                  <a:tcPr marL="3578" marR="3578" marT="357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35</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Еврейская автономная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77</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Архангельская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36</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Ненецкий автономный округ</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78</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Республика Бурятия</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37</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Брянская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79</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Воронежская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38</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Владимирская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80</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Тюменская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39</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Иркутская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81</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Ханты-Мансийский автономный округ - Югра</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40</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Кемеровская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82</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Магаданская </a:t>
                      </a:r>
                      <a:r>
                        <a:rPr lang="ru-RU" sz="500" u="none" strike="noStrike" dirty="0" smtClean="0">
                          <a:effectLst/>
                        </a:rPr>
                        <a:t>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a:effectLst/>
                        </a:rPr>
                        <a:t>41</a:t>
                      </a:r>
                      <a:endParaRPr lang="ru-RU" sz="500" b="0" i="0" u="none" strike="noStrike">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Кировская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b"/>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r>
              <a:tr h="109465">
                <a:tc>
                  <a:txBody>
                    <a:bodyPr/>
                    <a:lstStyle/>
                    <a:p>
                      <a:pPr algn="ctr" fontAlgn="b"/>
                      <a:r>
                        <a:rPr lang="ru-RU" sz="500" u="none" strike="noStrike" dirty="0">
                          <a:effectLst/>
                        </a:rPr>
                        <a:t>42</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r>
                        <a:rPr lang="ru-RU" sz="500" u="none" strike="noStrike" dirty="0">
                          <a:effectLst/>
                        </a:rPr>
                        <a:t>Курская область</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578" marR="3578" marT="3578"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ctr"/>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578" marR="3578" marT="3578" marB="0" anchor="b"/>
                </a:tc>
                <a:tc>
                  <a:txBody>
                    <a:bodyPr/>
                    <a:lstStyle/>
                    <a:p>
                      <a:pPr algn="ctr" fontAlgn="b"/>
                      <a:r>
                        <a:rPr lang="ru-RU" sz="1200" u="none" strike="noStrike" dirty="0">
                          <a:effectLst/>
                        </a:rPr>
                        <a:t>ИТОГО:</a:t>
                      </a:r>
                      <a:endParaRPr lang="ru-RU" sz="1200" b="0" i="0" u="none" strike="noStrike" dirty="0">
                        <a:solidFill>
                          <a:srgbClr val="000000"/>
                        </a:solidFill>
                        <a:effectLst/>
                        <a:latin typeface="Times New Roman"/>
                      </a:endParaRPr>
                    </a:p>
                  </a:txBody>
                  <a:tcPr marL="3578" marR="3578" marT="3578" marB="0" anchor="b"/>
                </a:tc>
                <a:tc>
                  <a:txBody>
                    <a:bodyPr/>
                    <a:lstStyle/>
                    <a:p>
                      <a:pPr algn="ctr" fontAlgn="b"/>
                      <a:r>
                        <a:rPr lang="ru-RU" sz="1200" u="none" strike="noStrike" dirty="0">
                          <a:effectLst/>
                        </a:rPr>
                        <a:t>52</a:t>
                      </a:r>
                      <a:endParaRPr lang="ru-RU" sz="1200" b="0" i="0" u="none" strike="noStrike" dirty="0">
                        <a:solidFill>
                          <a:srgbClr val="000000"/>
                        </a:solidFill>
                        <a:effectLst/>
                        <a:latin typeface="Times New Roman"/>
                      </a:endParaRPr>
                    </a:p>
                  </a:txBody>
                  <a:tcPr marL="3578" marR="3578" marT="3578" marB="0" anchor="b"/>
                </a:tc>
                <a:tc>
                  <a:txBody>
                    <a:bodyPr/>
                    <a:lstStyle/>
                    <a:p>
                      <a:pPr algn="ctr" fontAlgn="b"/>
                      <a:r>
                        <a:rPr lang="ru-RU" sz="1200" u="none" strike="noStrike" dirty="0" smtClean="0">
                          <a:effectLst/>
                        </a:rPr>
                        <a:t>36</a:t>
                      </a:r>
                      <a:endParaRPr lang="ru-RU" sz="1200" b="0" i="0" u="none" strike="noStrike" dirty="0">
                        <a:solidFill>
                          <a:srgbClr val="000000"/>
                        </a:solidFill>
                        <a:effectLst/>
                        <a:latin typeface="Times New Roman"/>
                      </a:endParaRPr>
                    </a:p>
                  </a:txBody>
                  <a:tcPr marL="3578" marR="3578" marT="3578" marB="0" anchor="b"/>
                </a:tc>
                <a:tc>
                  <a:txBody>
                    <a:bodyPr/>
                    <a:lstStyle/>
                    <a:p>
                      <a:pPr algn="ctr" fontAlgn="b"/>
                      <a:r>
                        <a:rPr lang="ru-RU" sz="1200" b="0" i="0" u="none" strike="noStrike" dirty="0" smtClean="0">
                          <a:solidFill>
                            <a:srgbClr val="000000"/>
                          </a:solidFill>
                          <a:effectLst/>
                          <a:latin typeface="Times New Roman"/>
                        </a:rPr>
                        <a:t>8</a:t>
                      </a:r>
                      <a:endParaRPr lang="ru-RU" sz="1200" b="0" i="0" u="none" strike="noStrike" dirty="0">
                        <a:solidFill>
                          <a:srgbClr val="000000"/>
                        </a:solidFill>
                        <a:effectLst/>
                        <a:latin typeface="Times New Roman"/>
                      </a:endParaRPr>
                    </a:p>
                  </a:txBody>
                  <a:tcPr marL="3578" marR="3578" marT="3578" marB="0" anchor="b"/>
                </a:tc>
              </a:tr>
              <a:tr h="97634">
                <a:tc>
                  <a:txBody>
                    <a:bodyPr/>
                    <a:lstStyle/>
                    <a:p>
                      <a:pPr algn="ctr" fontAlgn="b"/>
                      <a:endParaRPr lang="ru-RU" sz="400" b="0" i="0" u="none" strike="noStrike" dirty="0">
                        <a:solidFill>
                          <a:srgbClr val="000000"/>
                        </a:solidFill>
                        <a:effectLst/>
                        <a:latin typeface="Calibri"/>
                      </a:endParaRPr>
                    </a:p>
                  </a:txBody>
                  <a:tcPr marL="3578" marR="3578" marT="3578" marB="0" anchor="b"/>
                </a:tc>
                <a:tc gridSpan="2">
                  <a:txBody>
                    <a:bodyPr/>
                    <a:lstStyle/>
                    <a:p>
                      <a:pPr algn="ctr" fontAlgn="b"/>
                      <a:r>
                        <a:rPr lang="ru-RU" sz="500" u="none" strike="noStrike" dirty="0">
                          <a:effectLst/>
                        </a:rPr>
                        <a:t> * В Магаданской области муниципальные районы не образованы.</a:t>
                      </a:r>
                      <a:endParaRPr lang="ru-RU" sz="500" b="0" i="0" u="none" strike="noStrike" dirty="0">
                        <a:solidFill>
                          <a:srgbClr val="000000"/>
                        </a:solidFill>
                        <a:effectLst/>
                        <a:latin typeface="Times New Roman"/>
                      </a:endParaRPr>
                    </a:p>
                  </a:txBody>
                  <a:tcPr marL="3578" marR="3578" marT="3578" marB="0" anchor="ctr"/>
                </a:tc>
                <a:tc hMerge="1">
                  <a:txBody>
                    <a:bodyPr/>
                    <a:lstStyle/>
                    <a:p>
                      <a:endParaRPr lang="ru-RU"/>
                    </a:p>
                  </a:txBody>
                  <a:tcPr/>
                </a:tc>
                <a:tc>
                  <a:txBody>
                    <a:bodyPr/>
                    <a:lstStyle/>
                    <a:p>
                      <a:pPr algn="ctr" fontAlgn="b"/>
                      <a:endParaRPr lang="ru-RU" sz="400" b="0" i="0" u="none" strike="noStrike" dirty="0">
                        <a:solidFill>
                          <a:srgbClr val="000000"/>
                        </a:solidFill>
                        <a:effectLst/>
                        <a:latin typeface="Calibri"/>
                      </a:endParaRPr>
                    </a:p>
                  </a:txBody>
                  <a:tcPr marL="3578" marR="3578" marT="3578" marB="0" anchor="ctr"/>
                </a:tc>
                <a:tc>
                  <a:txBody>
                    <a:bodyPr/>
                    <a:lstStyle/>
                    <a:p>
                      <a:pPr algn="ctr" fontAlgn="b"/>
                      <a:endParaRPr lang="ru-RU" sz="400" b="0" i="0" u="none" strike="noStrike" dirty="0">
                        <a:solidFill>
                          <a:srgbClr val="000000"/>
                        </a:solidFill>
                        <a:effectLst/>
                        <a:latin typeface="Calibri"/>
                      </a:endParaRPr>
                    </a:p>
                  </a:txBody>
                  <a:tcPr marL="3578" marR="3578" marT="3578" marB="0" anchor="b"/>
                </a:tc>
                <a:tc>
                  <a:txBody>
                    <a:bodyPr/>
                    <a:lstStyle/>
                    <a:p>
                      <a:pPr algn="ctr" fontAlgn="b"/>
                      <a:endParaRPr lang="ru-RU" sz="400" b="0" i="0" u="none" strike="noStrike" dirty="0">
                        <a:solidFill>
                          <a:schemeClr val="bg1"/>
                        </a:solidFill>
                        <a:effectLst/>
                        <a:latin typeface="Calibri"/>
                      </a:endParaRPr>
                    </a:p>
                  </a:txBody>
                  <a:tcPr marL="3578" marR="3578" marT="3578" marB="0" anchor="b">
                    <a:noFill/>
                  </a:tcPr>
                </a:tc>
                <a:tc>
                  <a:txBody>
                    <a:bodyPr/>
                    <a:lstStyle/>
                    <a:p>
                      <a:pPr algn="ctr" fontAlgn="b"/>
                      <a:endParaRPr lang="ru-RU" sz="400" b="0" i="0" u="none" strike="noStrike" dirty="0">
                        <a:solidFill>
                          <a:srgbClr val="000000"/>
                        </a:solidFill>
                        <a:effectLst/>
                        <a:latin typeface="Calibri"/>
                      </a:endParaRPr>
                    </a:p>
                  </a:txBody>
                  <a:tcPr marL="3578" marR="3578" marT="3578" marB="0" anchor="b"/>
                </a:tc>
                <a:tc>
                  <a:txBody>
                    <a:bodyPr/>
                    <a:lstStyle/>
                    <a:p>
                      <a:pPr algn="ctr" fontAlgn="b"/>
                      <a:endParaRPr lang="ru-RU" sz="400" b="0" i="0" u="none" strike="noStrike" dirty="0">
                        <a:solidFill>
                          <a:srgbClr val="000000"/>
                        </a:solidFill>
                        <a:effectLst/>
                        <a:latin typeface="Calibri"/>
                      </a:endParaRPr>
                    </a:p>
                  </a:txBody>
                  <a:tcPr marL="3578" marR="3578" marT="3578" marB="0" anchor="b"/>
                </a:tc>
                <a:tc>
                  <a:txBody>
                    <a:bodyPr/>
                    <a:lstStyle/>
                    <a:p>
                      <a:pPr algn="ctr" fontAlgn="b"/>
                      <a:endParaRPr lang="ru-RU" sz="400" b="0" i="0" u="none" strike="noStrike">
                        <a:solidFill>
                          <a:srgbClr val="000000"/>
                        </a:solidFill>
                        <a:effectLst/>
                        <a:latin typeface="Calibri"/>
                      </a:endParaRPr>
                    </a:p>
                  </a:txBody>
                  <a:tcPr marL="3578" marR="3578" marT="3578" marB="0" anchor="b"/>
                </a:tc>
                <a:tc>
                  <a:txBody>
                    <a:bodyPr/>
                    <a:lstStyle/>
                    <a:p>
                      <a:pPr algn="ctr" fontAlgn="b"/>
                      <a:endParaRPr lang="ru-RU" sz="400" b="0" i="0" u="none" strike="noStrike">
                        <a:solidFill>
                          <a:srgbClr val="000000"/>
                        </a:solidFill>
                        <a:effectLst/>
                        <a:latin typeface="Calibri"/>
                      </a:endParaRPr>
                    </a:p>
                  </a:txBody>
                  <a:tcPr marL="3578" marR="3578" marT="3578" marB="0" anchor="b"/>
                </a:tc>
                <a:tc>
                  <a:txBody>
                    <a:bodyPr/>
                    <a:lstStyle/>
                    <a:p>
                      <a:pPr algn="ctr" fontAlgn="b"/>
                      <a:endParaRPr lang="ru-RU" sz="400" b="0" i="0" u="none" strike="noStrike" dirty="0">
                        <a:solidFill>
                          <a:srgbClr val="000000"/>
                        </a:solidFill>
                        <a:effectLst/>
                        <a:latin typeface="Calibri"/>
                      </a:endParaRPr>
                    </a:p>
                  </a:txBody>
                  <a:tcPr marL="3578" marR="3578" marT="3578" marB="0" anchor="b"/>
                </a:tc>
              </a:tr>
            </a:tbl>
          </a:graphicData>
        </a:graphic>
      </p:graphicFrame>
      <p:sp>
        <p:nvSpPr>
          <p:cNvPr id="3" name="Прямоугольник 2"/>
          <p:cNvSpPr/>
          <p:nvPr/>
        </p:nvSpPr>
        <p:spPr>
          <a:xfrm>
            <a:off x="827584" y="116632"/>
            <a:ext cx="7704856" cy="323165"/>
          </a:xfrm>
          <a:prstGeom prst="rect">
            <a:avLst/>
          </a:prstGeom>
        </p:spPr>
        <p:txBody>
          <a:bodyPr wrap="square">
            <a:spAutoFit/>
          </a:bodyPr>
          <a:lstStyle/>
          <a:p>
            <a:pPr algn="ctr" fontAlgn="base">
              <a:spcBef>
                <a:spcPct val="0"/>
              </a:spcBef>
              <a:spcAft>
                <a:spcPct val="0"/>
              </a:spcAft>
            </a:pPr>
            <a:r>
              <a:rPr lang="ru-RU" sz="1500" b="1" dirty="0">
                <a:solidFill>
                  <a:schemeClr val="bg1"/>
                </a:solidFill>
                <a:cs typeface="Arial" pitchFamily="34" charset="0"/>
              </a:rPr>
              <a:t>Порядок формирования представительных органов муниципальных районов </a:t>
            </a:r>
          </a:p>
        </p:txBody>
      </p:sp>
      <p:sp>
        <p:nvSpPr>
          <p:cNvPr id="4" name="Прямоугольник 3"/>
          <p:cNvSpPr/>
          <p:nvPr/>
        </p:nvSpPr>
        <p:spPr>
          <a:xfrm>
            <a:off x="5436096" y="6433876"/>
            <a:ext cx="3240360" cy="427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5102644" y="6223620"/>
            <a:ext cx="3675093" cy="720080"/>
            <a:chOff x="5102644" y="6223620"/>
            <a:chExt cx="3675093" cy="720080"/>
          </a:xfrm>
        </p:grpSpPr>
        <p:pic>
          <p:nvPicPr>
            <p:cNvPr id="10"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1" name="Скругленный прямоугольник 10"/>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Tree>
    <p:extLst>
      <p:ext uri="{BB962C8B-B14F-4D97-AF65-F5344CB8AC3E}">
        <p14:creationId xmlns:p14="http://schemas.microsoft.com/office/powerpoint/2010/main" val="1899554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2841" y="-5318"/>
            <a:ext cx="8064896" cy="553998"/>
          </a:xfrm>
          <a:prstGeom prst="rect">
            <a:avLst/>
          </a:prstGeom>
        </p:spPr>
        <p:txBody>
          <a:bodyPr wrap="square">
            <a:spAutoFit/>
          </a:bodyPr>
          <a:lstStyle/>
          <a:p>
            <a:pPr algn="ctr" fontAlgn="ctr"/>
            <a:r>
              <a:rPr lang="ru-RU" sz="1500" b="1" dirty="0" smtClean="0">
                <a:solidFill>
                  <a:schemeClr val="bg1"/>
                </a:solidFill>
              </a:rPr>
              <a:t>Установленный порядок формирования представительных органов</a:t>
            </a:r>
            <a:br>
              <a:rPr lang="ru-RU" sz="1500" b="1" dirty="0" smtClean="0">
                <a:solidFill>
                  <a:schemeClr val="bg1"/>
                </a:solidFill>
              </a:rPr>
            </a:br>
            <a:r>
              <a:rPr lang="ru-RU" sz="1500" b="1" dirty="0" smtClean="0">
                <a:solidFill>
                  <a:schemeClr val="bg1"/>
                </a:solidFill>
              </a:rPr>
              <a:t>муниципальных районов</a:t>
            </a:r>
            <a:endParaRPr lang="ru-RU" sz="1500" b="1" dirty="0">
              <a:solidFill>
                <a:schemeClr val="bg1"/>
              </a:solidFill>
            </a:endParaRPr>
          </a:p>
        </p:txBody>
      </p:sp>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80" name="Shape 626"/>
          <p:cNvSpPr/>
          <p:nvPr/>
        </p:nvSpPr>
        <p:spPr>
          <a:xfrm rot="21140015">
            <a:off x="9018266" y="4213439"/>
            <a:ext cx="16621" cy="952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1" name="Shape 627"/>
          <p:cNvSpPr/>
          <p:nvPr/>
        </p:nvSpPr>
        <p:spPr>
          <a:xfrm rot="21140015">
            <a:off x="9015188" y="4556611"/>
            <a:ext cx="21308" cy="3981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grpSp>
        <p:nvGrpSpPr>
          <p:cNvPr id="10" name="Группа 9"/>
          <p:cNvGrpSpPr/>
          <p:nvPr/>
        </p:nvGrpSpPr>
        <p:grpSpPr>
          <a:xfrm>
            <a:off x="39702" y="656400"/>
            <a:ext cx="7102490" cy="3634871"/>
            <a:chOff x="80530" y="656401"/>
            <a:chExt cx="6957610" cy="3549682"/>
          </a:xfrm>
        </p:grpSpPr>
        <p:sp>
          <p:nvSpPr>
            <p:cNvPr id="12" name="Shape 555"/>
            <p:cNvSpPr/>
            <p:nvPr/>
          </p:nvSpPr>
          <p:spPr>
            <a:xfrm rot="612989" flipH="1">
              <a:off x="2773059" y="2508040"/>
              <a:ext cx="2082747" cy="1"/>
            </a:xfrm>
            <a:prstGeom prst="line">
              <a:avLst/>
            </a:prstGeom>
            <a:ln>
              <a:solidFill>
                <a:srgbClr val="B6DCDF"/>
              </a:solidFill>
            </a:ln>
          </p:spPr>
          <p:txBody>
            <a:bodyPr lIns="45719" rIns="45719"/>
            <a:lstStyle/>
            <a:p>
              <a:endParaRPr/>
            </a:p>
          </p:txBody>
        </p:sp>
        <p:sp>
          <p:nvSpPr>
            <p:cNvPr id="13" name="Shape 556"/>
            <p:cNvSpPr/>
            <p:nvPr/>
          </p:nvSpPr>
          <p:spPr>
            <a:xfrm rot="612989">
              <a:off x="2525441" y="1761319"/>
              <a:ext cx="979824" cy="1082744"/>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4" name="Shape 557"/>
            <p:cNvSpPr/>
            <p:nvPr/>
          </p:nvSpPr>
          <p:spPr>
            <a:xfrm rot="612989">
              <a:off x="2211365" y="2307327"/>
              <a:ext cx="1201495" cy="770341"/>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5" name="Shape 558"/>
            <p:cNvSpPr/>
            <p:nvPr/>
          </p:nvSpPr>
          <p:spPr>
            <a:xfrm rot="612989">
              <a:off x="2193048" y="2818393"/>
              <a:ext cx="547099" cy="411519"/>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6" name="Shape 559"/>
            <p:cNvSpPr/>
            <p:nvPr/>
          </p:nvSpPr>
          <p:spPr>
            <a:xfrm rot="612989">
              <a:off x="1462951" y="1654298"/>
              <a:ext cx="1330015" cy="687536"/>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7" name="Shape 560"/>
            <p:cNvSpPr/>
            <p:nvPr/>
          </p:nvSpPr>
          <p:spPr>
            <a:xfrm rot="612989">
              <a:off x="3249674" y="1477445"/>
              <a:ext cx="1018735" cy="2378673"/>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8" name="Shape 561"/>
            <p:cNvSpPr/>
            <p:nvPr/>
          </p:nvSpPr>
          <p:spPr>
            <a:xfrm rot="612989">
              <a:off x="6041808" y="1447681"/>
              <a:ext cx="996332" cy="1193150"/>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19" name="Shape 564"/>
            <p:cNvSpPr/>
            <p:nvPr/>
          </p:nvSpPr>
          <p:spPr>
            <a:xfrm rot="612989">
              <a:off x="1750041" y="2396640"/>
              <a:ext cx="455130" cy="459194"/>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chemeClr val="accent1"/>
            </a:solidFill>
            <a:ln w="12700" cap="rnd">
              <a:solidFill>
                <a:schemeClr val="accent3">
                  <a:lumOff val="44000"/>
                </a:schemeClr>
              </a:solidFill>
            </a:ln>
          </p:spPr>
          <p:txBody>
            <a:bodyPr lIns="45719" rIns="45719"/>
            <a:lstStyle/>
            <a:p>
              <a:endParaRPr/>
            </a:p>
          </p:txBody>
        </p:sp>
        <p:sp>
          <p:nvSpPr>
            <p:cNvPr id="20" name="Shape 565"/>
            <p:cNvSpPr/>
            <p:nvPr/>
          </p:nvSpPr>
          <p:spPr>
            <a:xfrm rot="612989">
              <a:off x="203192" y="2726305"/>
              <a:ext cx="286521" cy="331222"/>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 name="Shape 566"/>
            <p:cNvSpPr/>
            <p:nvPr/>
          </p:nvSpPr>
          <p:spPr>
            <a:xfrm rot="612989">
              <a:off x="663798" y="2654027"/>
              <a:ext cx="403250" cy="321185"/>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 name="Shape 567"/>
            <p:cNvSpPr/>
            <p:nvPr/>
          </p:nvSpPr>
          <p:spPr>
            <a:xfrm rot="612989">
              <a:off x="429418" y="2656388"/>
              <a:ext cx="343117" cy="358824"/>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3" name="Shape 568"/>
            <p:cNvSpPr/>
            <p:nvPr/>
          </p:nvSpPr>
          <p:spPr>
            <a:xfrm rot="153004">
              <a:off x="296951" y="2868817"/>
              <a:ext cx="85931" cy="105995"/>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 name="Shape 570"/>
            <p:cNvSpPr/>
            <p:nvPr/>
          </p:nvSpPr>
          <p:spPr>
            <a:xfrm rot="153004">
              <a:off x="280336" y="3022024"/>
              <a:ext cx="135447" cy="119028"/>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6" name="Shape 571"/>
            <p:cNvSpPr/>
            <p:nvPr/>
          </p:nvSpPr>
          <p:spPr>
            <a:xfrm rot="438491">
              <a:off x="388297" y="2919218"/>
              <a:ext cx="232126" cy="318515"/>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 name="Shape 572"/>
            <p:cNvSpPr/>
            <p:nvPr/>
          </p:nvSpPr>
          <p:spPr>
            <a:xfrm rot="153004">
              <a:off x="334705" y="3114865"/>
              <a:ext cx="138977" cy="101452"/>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8" name="Shape 573"/>
            <p:cNvSpPr/>
            <p:nvPr/>
          </p:nvSpPr>
          <p:spPr>
            <a:xfrm rot="153004">
              <a:off x="357429" y="3202412"/>
              <a:ext cx="91819" cy="68826"/>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0" name="Shape 576"/>
            <p:cNvSpPr/>
            <p:nvPr/>
          </p:nvSpPr>
          <p:spPr>
            <a:xfrm rot="612989">
              <a:off x="720274" y="2940352"/>
              <a:ext cx="201626" cy="299857"/>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31" name="Shape 577"/>
            <p:cNvSpPr/>
            <p:nvPr/>
          </p:nvSpPr>
          <p:spPr>
            <a:xfrm rot="153004">
              <a:off x="3113130" y="1752880"/>
              <a:ext cx="57615" cy="38714"/>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2" name="Shape 578"/>
            <p:cNvSpPr/>
            <p:nvPr/>
          </p:nvSpPr>
          <p:spPr>
            <a:xfrm rot="153004">
              <a:off x="1201273" y="1668387"/>
              <a:ext cx="134267" cy="131576"/>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33" name="Shape 579"/>
            <p:cNvSpPr/>
            <p:nvPr/>
          </p:nvSpPr>
          <p:spPr>
            <a:xfrm rot="612989">
              <a:off x="938313" y="1801703"/>
              <a:ext cx="323072" cy="208269"/>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 name="Shape 580"/>
            <p:cNvSpPr/>
            <p:nvPr/>
          </p:nvSpPr>
          <p:spPr>
            <a:xfrm rot="612989">
              <a:off x="799696" y="1672248"/>
              <a:ext cx="227565" cy="334986"/>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5" name="Shape 581"/>
            <p:cNvSpPr/>
            <p:nvPr/>
          </p:nvSpPr>
          <p:spPr>
            <a:xfrm rot="612989">
              <a:off x="1009202" y="1632284"/>
              <a:ext cx="413862" cy="313657"/>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6" name="Shape 582"/>
            <p:cNvSpPr/>
            <p:nvPr/>
          </p:nvSpPr>
          <p:spPr>
            <a:xfrm rot="153004">
              <a:off x="1254837" y="1388355"/>
              <a:ext cx="505679" cy="529289"/>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7" name="Shape 583"/>
            <p:cNvSpPr/>
            <p:nvPr/>
          </p:nvSpPr>
          <p:spPr>
            <a:xfrm rot="153004">
              <a:off x="1689091" y="1254736"/>
              <a:ext cx="353573" cy="457777"/>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38" name="Shape 584"/>
            <p:cNvSpPr/>
            <p:nvPr/>
          </p:nvSpPr>
          <p:spPr>
            <a:xfrm rot="153004">
              <a:off x="1212200" y="1875249"/>
              <a:ext cx="526902" cy="442720"/>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9" name="Shape 585"/>
            <p:cNvSpPr/>
            <p:nvPr/>
          </p:nvSpPr>
          <p:spPr>
            <a:xfrm rot="612989">
              <a:off x="1738389" y="1954305"/>
              <a:ext cx="1008123" cy="552036"/>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0" name="Shape 586"/>
            <p:cNvSpPr/>
            <p:nvPr/>
          </p:nvSpPr>
          <p:spPr>
            <a:xfrm rot="153004">
              <a:off x="2567341" y="1410443"/>
              <a:ext cx="683723" cy="401318"/>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1" name="Shape 587"/>
            <p:cNvSpPr/>
            <p:nvPr/>
          </p:nvSpPr>
          <p:spPr>
            <a:xfrm rot="153004">
              <a:off x="913812" y="2630731"/>
              <a:ext cx="404278" cy="357406"/>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42" name="Shape 588"/>
            <p:cNvSpPr/>
            <p:nvPr/>
          </p:nvSpPr>
          <p:spPr>
            <a:xfrm rot="612989">
              <a:off x="1483242" y="2239997"/>
              <a:ext cx="437443" cy="474250"/>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3" name="Shape 589"/>
            <p:cNvSpPr/>
            <p:nvPr/>
          </p:nvSpPr>
          <p:spPr>
            <a:xfrm rot="612989">
              <a:off x="1358525" y="2601551"/>
              <a:ext cx="331325" cy="274764"/>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4" name="Shape 590"/>
            <p:cNvSpPr/>
            <p:nvPr/>
          </p:nvSpPr>
          <p:spPr>
            <a:xfrm rot="153004">
              <a:off x="1253933" y="2738864"/>
              <a:ext cx="272223" cy="210611"/>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45" name="Shape 591"/>
            <p:cNvSpPr/>
            <p:nvPr/>
          </p:nvSpPr>
          <p:spPr>
            <a:xfrm rot="153004">
              <a:off x="1592162" y="2535712"/>
              <a:ext cx="226234" cy="223158"/>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6" name="Shape 592"/>
            <p:cNvSpPr/>
            <p:nvPr/>
          </p:nvSpPr>
          <p:spPr>
            <a:xfrm rot="153004">
              <a:off x="1850689" y="2383192"/>
              <a:ext cx="166103" cy="233203"/>
            </a:xfrm>
            <a:custGeom>
              <a:avLst/>
              <a:gdLst/>
              <a:ahLst/>
              <a:cxnLst>
                <a:cxn ang="0">
                  <a:pos x="wd2" y="hd2"/>
                </a:cxn>
                <a:cxn ang="5400000">
                  <a:pos x="wd2" y="hd2"/>
                </a:cxn>
                <a:cxn ang="10800000">
                  <a:pos x="wd2" y="hd2"/>
                </a:cxn>
                <a:cxn ang="16200000">
                  <a:pos x="wd2" y="hd2"/>
                </a:cxn>
              </a:cxnLst>
              <a:rect l="0" t="0" r="r" b="b"/>
              <a:pathLst>
                <a:path w="21600" h="21600" extrusionOk="0">
                  <a:moveTo>
                    <a:pt x="4493" y="524"/>
                  </a:moveTo>
                  <a:lnTo>
                    <a:pt x="4493" y="2880"/>
                  </a:lnTo>
                  <a:lnTo>
                    <a:pt x="4147" y="3404"/>
                  </a:lnTo>
                  <a:lnTo>
                    <a:pt x="4147" y="3796"/>
                  </a:lnTo>
                  <a:lnTo>
                    <a:pt x="3802" y="4320"/>
                  </a:lnTo>
                  <a:lnTo>
                    <a:pt x="4147" y="4844"/>
                  </a:lnTo>
                  <a:lnTo>
                    <a:pt x="4838" y="4844"/>
                  </a:lnTo>
                  <a:lnTo>
                    <a:pt x="5875" y="5105"/>
                  </a:lnTo>
                  <a:lnTo>
                    <a:pt x="6566" y="5236"/>
                  </a:lnTo>
                  <a:lnTo>
                    <a:pt x="7258" y="6284"/>
                  </a:lnTo>
                  <a:lnTo>
                    <a:pt x="7949" y="6545"/>
                  </a:lnTo>
                  <a:lnTo>
                    <a:pt x="8294" y="6938"/>
                  </a:lnTo>
                  <a:lnTo>
                    <a:pt x="8294" y="7985"/>
                  </a:lnTo>
                  <a:lnTo>
                    <a:pt x="8640" y="8378"/>
                  </a:lnTo>
                  <a:lnTo>
                    <a:pt x="8640" y="8902"/>
                  </a:lnTo>
                  <a:lnTo>
                    <a:pt x="8294" y="9556"/>
                  </a:lnTo>
                  <a:lnTo>
                    <a:pt x="7949" y="10080"/>
                  </a:lnTo>
                  <a:lnTo>
                    <a:pt x="7258" y="10604"/>
                  </a:lnTo>
                  <a:lnTo>
                    <a:pt x="6912" y="10996"/>
                  </a:lnTo>
                  <a:lnTo>
                    <a:pt x="6221" y="11258"/>
                  </a:lnTo>
                  <a:lnTo>
                    <a:pt x="5875" y="11782"/>
                  </a:lnTo>
                  <a:lnTo>
                    <a:pt x="2419" y="11782"/>
                  </a:lnTo>
                  <a:lnTo>
                    <a:pt x="1728" y="12044"/>
                  </a:lnTo>
                  <a:lnTo>
                    <a:pt x="346" y="12044"/>
                  </a:lnTo>
                  <a:lnTo>
                    <a:pt x="0" y="12436"/>
                  </a:lnTo>
                  <a:lnTo>
                    <a:pt x="0" y="12960"/>
                  </a:lnTo>
                  <a:lnTo>
                    <a:pt x="691" y="13222"/>
                  </a:lnTo>
                  <a:lnTo>
                    <a:pt x="1037" y="13745"/>
                  </a:lnTo>
                  <a:lnTo>
                    <a:pt x="1382" y="14138"/>
                  </a:lnTo>
                  <a:lnTo>
                    <a:pt x="1728" y="14662"/>
                  </a:lnTo>
                  <a:lnTo>
                    <a:pt x="1728" y="15185"/>
                  </a:lnTo>
                  <a:lnTo>
                    <a:pt x="1382" y="15578"/>
                  </a:lnTo>
                  <a:lnTo>
                    <a:pt x="691" y="16625"/>
                  </a:lnTo>
                  <a:lnTo>
                    <a:pt x="0" y="17018"/>
                  </a:lnTo>
                  <a:lnTo>
                    <a:pt x="0" y="19898"/>
                  </a:lnTo>
                  <a:lnTo>
                    <a:pt x="346" y="20422"/>
                  </a:lnTo>
                  <a:lnTo>
                    <a:pt x="346" y="20945"/>
                  </a:lnTo>
                  <a:lnTo>
                    <a:pt x="1037" y="20945"/>
                  </a:lnTo>
                  <a:lnTo>
                    <a:pt x="1728" y="21076"/>
                  </a:lnTo>
                  <a:lnTo>
                    <a:pt x="2419" y="20945"/>
                  </a:lnTo>
                  <a:lnTo>
                    <a:pt x="2419" y="20422"/>
                  </a:lnTo>
                  <a:lnTo>
                    <a:pt x="2765" y="20945"/>
                  </a:lnTo>
                  <a:lnTo>
                    <a:pt x="3110" y="21338"/>
                  </a:lnTo>
                  <a:lnTo>
                    <a:pt x="3802" y="21600"/>
                  </a:lnTo>
                  <a:lnTo>
                    <a:pt x="4493" y="21338"/>
                  </a:lnTo>
                  <a:lnTo>
                    <a:pt x="5184" y="21338"/>
                  </a:lnTo>
                  <a:lnTo>
                    <a:pt x="5530" y="20945"/>
                  </a:lnTo>
                  <a:lnTo>
                    <a:pt x="6912" y="20945"/>
                  </a:lnTo>
                  <a:lnTo>
                    <a:pt x="7603" y="21076"/>
                  </a:lnTo>
                  <a:lnTo>
                    <a:pt x="9677" y="21076"/>
                  </a:lnTo>
                  <a:lnTo>
                    <a:pt x="10368" y="21338"/>
                  </a:lnTo>
                  <a:lnTo>
                    <a:pt x="10886" y="21076"/>
                  </a:lnTo>
                  <a:lnTo>
                    <a:pt x="11578" y="21076"/>
                  </a:lnTo>
                  <a:lnTo>
                    <a:pt x="12960" y="21600"/>
                  </a:lnTo>
                  <a:lnTo>
                    <a:pt x="14342" y="21600"/>
                  </a:lnTo>
                  <a:lnTo>
                    <a:pt x="15034" y="21338"/>
                  </a:lnTo>
                  <a:lnTo>
                    <a:pt x="15034" y="20945"/>
                  </a:lnTo>
                  <a:lnTo>
                    <a:pt x="14342" y="19898"/>
                  </a:lnTo>
                  <a:lnTo>
                    <a:pt x="13997" y="19505"/>
                  </a:lnTo>
                  <a:lnTo>
                    <a:pt x="13306" y="19244"/>
                  </a:lnTo>
                  <a:lnTo>
                    <a:pt x="12614" y="19244"/>
                  </a:lnTo>
                  <a:lnTo>
                    <a:pt x="12614" y="18458"/>
                  </a:lnTo>
                  <a:lnTo>
                    <a:pt x="12960" y="18065"/>
                  </a:lnTo>
                  <a:lnTo>
                    <a:pt x="12960" y="17542"/>
                  </a:lnTo>
                  <a:lnTo>
                    <a:pt x="13651" y="17280"/>
                  </a:lnTo>
                  <a:lnTo>
                    <a:pt x="13997" y="16756"/>
                  </a:lnTo>
                  <a:lnTo>
                    <a:pt x="14342" y="16364"/>
                  </a:lnTo>
                  <a:lnTo>
                    <a:pt x="13651" y="16102"/>
                  </a:lnTo>
                  <a:lnTo>
                    <a:pt x="13306" y="15578"/>
                  </a:lnTo>
                  <a:lnTo>
                    <a:pt x="13651" y="15185"/>
                  </a:lnTo>
                  <a:lnTo>
                    <a:pt x="15034" y="14662"/>
                  </a:lnTo>
                  <a:lnTo>
                    <a:pt x="15034" y="14138"/>
                  </a:lnTo>
                  <a:lnTo>
                    <a:pt x="15725" y="13876"/>
                  </a:lnTo>
                  <a:lnTo>
                    <a:pt x="16416" y="14138"/>
                  </a:lnTo>
                  <a:lnTo>
                    <a:pt x="17107" y="13876"/>
                  </a:lnTo>
                  <a:lnTo>
                    <a:pt x="17798" y="13745"/>
                  </a:lnTo>
                  <a:lnTo>
                    <a:pt x="18490" y="13745"/>
                  </a:lnTo>
                  <a:lnTo>
                    <a:pt x="18490" y="13222"/>
                  </a:lnTo>
                  <a:lnTo>
                    <a:pt x="18144" y="12698"/>
                  </a:lnTo>
                  <a:lnTo>
                    <a:pt x="17453" y="12305"/>
                  </a:lnTo>
                  <a:lnTo>
                    <a:pt x="16762" y="11782"/>
                  </a:lnTo>
                  <a:lnTo>
                    <a:pt x="16762" y="10865"/>
                  </a:lnTo>
                  <a:lnTo>
                    <a:pt x="17453" y="10604"/>
                  </a:lnTo>
                  <a:lnTo>
                    <a:pt x="18144" y="9556"/>
                  </a:lnTo>
                  <a:lnTo>
                    <a:pt x="18835" y="9164"/>
                  </a:lnTo>
                  <a:lnTo>
                    <a:pt x="18144" y="8640"/>
                  </a:lnTo>
                  <a:lnTo>
                    <a:pt x="18144" y="8116"/>
                  </a:lnTo>
                  <a:lnTo>
                    <a:pt x="18835" y="7985"/>
                  </a:lnTo>
                  <a:lnTo>
                    <a:pt x="20909" y="7985"/>
                  </a:lnTo>
                  <a:lnTo>
                    <a:pt x="21600" y="7724"/>
                  </a:lnTo>
                  <a:lnTo>
                    <a:pt x="21600" y="7200"/>
                  </a:lnTo>
                  <a:lnTo>
                    <a:pt x="20218" y="6676"/>
                  </a:lnTo>
                  <a:lnTo>
                    <a:pt x="19872" y="6284"/>
                  </a:lnTo>
                  <a:lnTo>
                    <a:pt x="19181" y="6022"/>
                  </a:lnTo>
                  <a:lnTo>
                    <a:pt x="19181" y="5498"/>
                  </a:lnTo>
                  <a:lnTo>
                    <a:pt x="18490" y="5236"/>
                  </a:lnTo>
                  <a:lnTo>
                    <a:pt x="18144" y="4844"/>
                  </a:lnTo>
                  <a:lnTo>
                    <a:pt x="16762" y="4844"/>
                  </a:lnTo>
                  <a:lnTo>
                    <a:pt x="16070" y="4320"/>
                  </a:lnTo>
                  <a:lnTo>
                    <a:pt x="16416" y="3796"/>
                  </a:lnTo>
                  <a:lnTo>
                    <a:pt x="15034" y="3796"/>
                  </a:lnTo>
                  <a:lnTo>
                    <a:pt x="14342" y="4058"/>
                  </a:lnTo>
                  <a:lnTo>
                    <a:pt x="13651" y="3796"/>
                  </a:lnTo>
                  <a:lnTo>
                    <a:pt x="13306" y="3404"/>
                  </a:lnTo>
                  <a:lnTo>
                    <a:pt x="13306" y="1964"/>
                  </a:lnTo>
                  <a:lnTo>
                    <a:pt x="12614" y="916"/>
                  </a:lnTo>
                  <a:lnTo>
                    <a:pt x="11923" y="916"/>
                  </a:lnTo>
                  <a:lnTo>
                    <a:pt x="11232" y="1178"/>
                  </a:lnTo>
                  <a:lnTo>
                    <a:pt x="10714" y="1440"/>
                  </a:lnTo>
                  <a:lnTo>
                    <a:pt x="9331" y="1440"/>
                  </a:lnTo>
                  <a:lnTo>
                    <a:pt x="7949" y="916"/>
                  </a:lnTo>
                  <a:lnTo>
                    <a:pt x="5875" y="916"/>
                  </a:lnTo>
                  <a:lnTo>
                    <a:pt x="5875" y="524"/>
                  </a:lnTo>
                  <a:lnTo>
                    <a:pt x="6221" y="0"/>
                  </a:lnTo>
                  <a:lnTo>
                    <a:pt x="5530" y="0"/>
                  </a:lnTo>
                  <a:lnTo>
                    <a:pt x="4838" y="524"/>
                  </a:lnTo>
                  <a:lnTo>
                    <a:pt x="4147" y="785"/>
                  </a:lnTo>
                  <a:lnTo>
                    <a:pt x="4147" y="3142"/>
                  </a:lnTo>
                  <a:lnTo>
                    <a:pt x="3456" y="3404"/>
                  </a:lnTo>
                  <a:lnTo>
                    <a:pt x="3110" y="3796"/>
                  </a:lnTo>
                  <a:lnTo>
                    <a:pt x="3802" y="432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7" name="Shape 593"/>
            <p:cNvSpPr/>
            <p:nvPr/>
          </p:nvSpPr>
          <p:spPr>
            <a:xfrm rot="612989">
              <a:off x="1749256" y="2426775"/>
              <a:ext cx="439802" cy="432847"/>
            </a:xfrm>
            <a:custGeom>
              <a:avLst/>
              <a:gdLst/>
              <a:ahLst/>
              <a:cxnLst>
                <a:cxn ang="0">
                  <a:pos x="wd2" y="hd2"/>
                </a:cxn>
                <a:cxn ang="5400000">
                  <a:pos x="wd2" y="hd2"/>
                </a:cxn>
                <a:cxn ang="10800000">
                  <a:pos x="wd2" y="hd2"/>
                </a:cxn>
                <a:cxn ang="16200000">
                  <a:pos x="wd2" y="hd2"/>
                </a:cxn>
              </a:cxnLst>
              <a:rect l="0" t="0" r="r" b="b"/>
              <a:pathLst>
                <a:path w="21600" h="21600" extrusionOk="0">
                  <a:moveTo>
                    <a:pt x="11698" y="1127"/>
                  </a:moveTo>
                  <a:lnTo>
                    <a:pt x="11408" y="1315"/>
                  </a:lnTo>
                  <a:lnTo>
                    <a:pt x="10655" y="814"/>
                  </a:lnTo>
                  <a:lnTo>
                    <a:pt x="10829" y="1753"/>
                  </a:lnTo>
                  <a:lnTo>
                    <a:pt x="10829" y="1941"/>
                  </a:lnTo>
                  <a:lnTo>
                    <a:pt x="10771" y="2254"/>
                  </a:lnTo>
                  <a:lnTo>
                    <a:pt x="10655" y="2504"/>
                  </a:lnTo>
                  <a:lnTo>
                    <a:pt x="10539" y="2692"/>
                  </a:lnTo>
                  <a:lnTo>
                    <a:pt x="10192" y="2943"/>
                  </a:lnTo>
                  <a:lnTo>
                    <a:pt x="10018" y="3256"/>
                  </a:lnTo>
                  <a:lnTo>
                    <a:pt x="9729" y="3381"/>
                  </a:lnTo>
                  <a:lnTo>
                    <a:pt x="10076" y="3569"/>
                  </a:lnTo>
                  <a:lnTo>
                    <a:pt x="10134" y="3694"/>
                  </a:lnTo>
                  <a:lnTo>
                    <a:pt x="10192" y="4007"/>
                  </a:lnTo>
                  <a:lnTo>
                    <a:pt x="10134" y="4257"/>
                  </a:lnTo>
                  <a:lnTo>
                    <a:pt x="10250" y="4445"/>
                  </a:lnTo>
                  <a:lnTo>
                    <a:pt x="10539" y="4445"/>
                  </a:lnTo>
                  <a:lnTo>
                    <a:pt x="10655" y="4696"/>
                  </a:lnTo>
                  <a:lnTo>
                    <a:pt x="10829" y="5009"/>
                  </a:lnTo>
                  <a:lnTo>
                    <a:pt x="10597" y="5259"/>
                  </a:lnTo>
                  <a:lnTo>
                    <a:pt x="10366" y="5697"/>
                  </a:lnTo>
                  <a:lnTo>
                    <a:pt x="10250" y="5823"/>
                  </a:lnTo>
                  <a:lnTo>
                    <a:pt x="9960" y="5948"/>
                  </a:lnTo>
                  <a:lnTo>
                    <a:pt x="9555" y="6010"/>
                  </a:lnTo>
                  <a:lnTo>
                    <a:pt x="9323" y="6198"/>
                  </a:lnTo>
                  <a:lnTo>
                    <a:pt x="9092" y="6511"/>
                  </a:lnTo>
                  <a:lnTo>
                    <a:pt x="9150" y="6762"/>
                  </a:lnTo>
                  <a:lnTo>
                    <a:pt x="9150" y="7012"/>
                  </a:lnTo>
                  <a:lnTo>
                    <a:pt x="9092" y="7388"/>
                  </a:lnTo>
                  <a:lnTo>
                    <a:pt x="9092" y="7638"/>
                  </a:lnTo>
                  <a:lnTo>
                    <a:pt x="9265" y="7889"/>
                  </a:lnTo>
                  <a:lnTo>
                    <a:pt x="9208" y="8202"/>
                  </a:lnTo>
                  <a:lnTo>
                    <a:pt x="9208" y="8390"/>
                  </a:lnTo>
                  <a:lnTo>
                    <a:pt x="9150" y="8703"/>
                  </a:lnTo>
                  <a:lnTo>
                    <a:pt x="9381" y="8953"/>
                  </a:lnTo>
                  <a:lnTo>
                    <a:pt x="9671" y="8890"/>
                  </a:lnTo>
                  <a:lnTo>
                    <a:pt x="9902" y="9078"/>
                  </a:lnTo>
                  <a:lnTo>
                    <a:pt x="9960" y="9266"/>
                  </a:lnTo>
                  <a:lnTo>
                    <a:pt x="9613" y="9391"/>
                  </a:lnTo>
                  <a:lnTo>
                    <a:pt x="8802" y="9517"/>
                  </a:lnTo>
                  <a:lnTo>
                    <a:pt x="8571" y="9579"/>
                  </a:lnTo>
                  <a:lnTo>
                    <a:pt x="8281" y="9579"/>
                  </a:lnTo>
                  <a:lnTo>
                    <a:pt x="8049" y="9642"/>
                  </a:lnTo>
                  <a:lnTo>
                    <a:pt x="7702" y="9704"/>
                  </a:lnTo>
                  <a:lnTo>
                    <a:pt x="7297" y="9767"/>
                  </a:lnTo>
                  <a:lnTo>
                    <a:pt x="7065" y="9767"/>
                  </a:lnTo>
                  <a:lnTo>
                    <a:pt x="6775" y="9830"/>
                  </a:lnTo>
                  <a:lnTo>
                    <a:pt x="6486" y="9767"/>
                  </a:lnTo>
                  <a:lnTo>
                    <a:pt x="6196" y="9767"/>
                  </a:lnTo>
                  <a:lnTo>
                    <a:pt x="5965" y="9830"/>
                  </a:lnTo>
                  <a:lnTo>
                    <a:pt x="5386" y="10080"/>
                  </a:lnTo>
                  <a:lnTo>
                    <a:pt x="5096" y="10017"/>
                  </a:lnTo>
                  <a:lnTo>
                    <a:pt x="4691" y="9892"/>
                  </a:lnTo>
                  <a:lnTo>
                    <a:pt x="4517" y="9830"/>
                  </a:lnTo>
                  <a:lnTo>
                    <a:pt x="4633" y="9517"/>
                  </a:lnTo>
                  <a:lnTo>
                    <a:pt x="4343" y="9579"/>
                  </a:lnTo>
                  <a:lnTo>
                    <a:pt x="4112" y="9579"/>
                  </a:lnTo>
                  <a:lnTo>
                    <a:pt x="3822" y="9642"/>
                  </a:lnTo>
                  <a:lnTo>
                    <a:pt x="3822" y="9955"/>
                  </a:lnTo>
                  <a:lnTo>
                    <a:pt x="3590" y="9767"/>
                  </a:lnTo>
                  <a:lnTo>
                    <a:pt x="3359" y="10017"/>
                  </a:lnTo>
                  <a:lnTo>
                    <a:pt x="3127" y="10143"/>
                  </a:lnTo>
                  <a:lnTo>
                    <a:pt x="3127" y="10894"/>
                  </a:lnTo>
                  <a:lnTo>
                    <a:pt x="3011" y="11207"/>
                  </a:lnTo>
                  <a:lnTo>
                    <a:pt x="2953" y="11457"/>
                  </a:lnTo>
                  <a:lnTo>
                    <a:pt x="2838" y="11645"/>
                  </a:lnTo>
                  <a:lnTo>
                    <a:pt x="2780" y="12021"/>
                  </a:lnTo>
                  <a:lnTo>
                    <a:pt x="2780" y="12271"/>
                  </a:lnTo>
                  <a:lnTo>
                    <a:pt x="2838" y="12522"/>
                  </a:lnTo>
                  <a:lnTo>
                    <a:pt x="2664" y="12772"/>
                  </a:lnTo>
                  <a:lnTo>
                    <a:pt x="2490" y="13273"/>
                  </a:lnTo>
                  <a:lnTo>
                    <a:pt x="2258" y="13461"/>
                  </a:lnTo>
                  <a:lnTo>
                    <a:pt x="2027" y="13523"/>
                  </a:lnTo>
                  <a:lnTo>
                    <a:pt x="2027" y="13774"/>
                  </a:lnTo>
                  <a:lnTo>
                    <a:pt x="1969" y="14087"/>
                  </a:lnTo>
                  <a:lnTo>
                    <a:pt x="1969" y="14337"/>
                  </a:lnTo>
                  <a:lnTo>
                    <a:pt x="2143" y="14525"/>
                  </a:lnTo>
                  <a:lnTo>
                    <a:pt x="2201" y="14838"/>
                  </a:lnTo>
                  <a:lnTo>
                    <a:pt x="2085" y="15089"/>
                  </a:lnTo>
                  <a:lnTo>
                    <a:pt x="1969" y="15402"/>
                  </a:lnTo>
                  <a:lnTo>
                    <a:pt x="1737" y="15527"/>
                  </a:lnTo>
                  <a:lnTo>
                    <a:pt x="1448" y="15652"/>
                  </a:lnTo>
                  <a:lnTo>
                    <a:pt x="1274" y="15840"/>
                  </a:lnTo>
                  <a:lnTo>
                    <a:pt x="869" y="16090"/>
                  </a:lnTo>
                  <a:lnTo>
                    <a:pt x="637" y="16216"/>
                  </a:lnTo>
                  <a:lnTo>
                    <a:pt x="405" y="16403"/>
                  </a:lnTo>
                  <a:lnTo>
                    <a:pt x="174" y="16779"/>
                  </a:lnTo>
                  <a:lnTo>
                    <a:pt x="58" y="17092"/>
                  </a:lnTo>
                  <a:lnTo>
                    <a:pt x="116" y="17343"/>
                  </a:lnTo>
                  <a:lnTo>
                    <a:pt x="0" y="17593"/>
                  </a:lnTo>
                  <a:lnTo>
                    <a:pt x="174" y="17843"/>
                  </a:lnTo>
                  <a:lnTo>
                    <a:pt x="463" y="18094"/>
                  </a:lnTo>
                  <a:lnTo>
                    <a:pt x="637" y="18282"/>
                  </a:lnTo>
                  <a:lnTo>
                    <a:pt x="927" y="18407"/>
                  </a:lnTo>
                  <a:lnTo>
                    <a:pt x="1158" y="18344"/>
                  </a:lnTo>
                  <a:lnTo>
                    <a:pt x="1274" y="18595"/>
                  </a:lnTo>
                  <a:lnTo>
                    <a:pt x="1332" y="18845"/>
                  </a:lnTo>
                  <a:lnTo>
                    <a:pt x="1621" y="18908"/>
                  </a:lnTo>
                  <a:lnTo>
                    <a:pt x="1853" y="19033"/>
                  </a:lnTo>
                  <a:lnTo>
                    <a:pt x="2201" y="19158"/>
                  </a:lnTo>
                  <a:lnTo>
                    <a:pt x="2432" y="19221"/>
                  </a:lnTo>
                  <a:lnTo>
                    <a:pt x="2722" y="19346"/>
                  </a:lnTo>
                  <a:lnTo>
                    <a:pt x="2953" y="19283"/>
                  </a:lnTo>
                  <a:lnTo>
                    <a:pt x="3243" y="19283"/>
                  </a:lnTo>
                  <a:lnTo>
                    <a:pt x="3822" y="19534"/>
                  </a:lnTo>
                  <a:lnTo>
                    <a:pt x="3938" y="19784"/>
                  </a:lnTo>
                  <a:lnTo>
                    <a:pt x="3880" y="20035"/>
                  </a:lnTo>
                  <a:lnTo>
                    <a:pt x="4112" y="20160"/>
                  </a:lnTo>
                  <a:lnTo>
                    <a:pt x="4459" y="20097"/>
                  </a:lnTo>
                  <a:lnTo>
                    <a:pt x="4749" y="20160"/>
                  </a:lnTo>
                  <a:lnTo>
                    <a:pt x="5038" y="20285"/>
                  </a:lnTo>
                  <a:lnTo>
                    <a:pt x="5328" y="20223"/>
                  </a:lnTo>
                  <a:lnTo>
                    <a:pt x="5038" y="20473"/>
                  </a:lnTo>
                  <a:lnTo>
                    <a:pt x="4806" y="20598"/>
                  </a:lnTo>
                  <a:lnTo>
                    <a:pt x="4517" y="20723"/>
                  </a:lnTo>
                  <a:lnTo>
                    <a:pt x="4864" y="20786"/>
                  </a:lnTo>
                  <a:lnTo>
                    <a:pt x="4980" y="21099"/>
                  </a:lnTo>
                  <a:lnTo>
                    <a:pt x="5038" y="21350"/>
                  </a:lnTo>
                  <a:lnTo>
                    <a:pt x="5270" y="21287"/>
                  </a:lnTo>
                  <a:lnTo>
                    <a:pt x="5443" y="21537"/>
                  </a:lnTo>
                  <a:lnTo>
                    <a:pt x="5733" y="21600"/>
                  </a:lnTo>
                  <a:lnTo>
                    <a:pt x="6023" y="21537"/>
                  </a:lnTo>
                  <a:lnTo>
                    <a:pt x="6196" y="21412"/>
                  </a:lnTo>
                  <a:lnTo>
                    <a:pt x="6486" y="21475"/>
                  </a:lnTo>
                  <a:lnTo>
                    <a:pt x="6717" y="21475"/>
                  </a:lnTo>
                  <a:lnTo>
                    <a:pt x="6833" y="21162"/>
                  </a:lnTo>
                  <a:lnTo>
                    <a:pt x="6949" y="20911"/>
                  </a:lnTo>
                  <a:lnTo>
                    <a:pt x="7181" y="20786"/>
                  </a:lnTo>
                  <a:lnTo>
                    <a:pt x="7470" y="20723"/>
                  </a:lnTo>
                  <a:lnTo>
                    <a:pt x="7528" y="20410"/>
                  </a:lnTo>
                  <a:lnTo>
                    <a:pt x="7412" y="20223"/>
                  </a:lnTo>
                  <a:lnTo>
                    <a:pt x="7354" y="19910"/>
                  </a:lnTo>
                  <a:lnTo>
                    <a:pt x="7181" y="19722"/>
                  </a:lnTo>
                  <a:lnTo>
                    <a:pt x="7007" y="19471"/>
                  </a:lnTo>
                  <a:lnTo>
                    <a:pt x="7007" y="19221"/>
                  </a:lnTo>
                  <a:lnTo>
                    <a:pt x="7297" y="19158"/>
                  </a:lnTo>
                  <a:lnTo>
                    <a:pt x="7528" y="19158"/>
                  </a:lnTo>
                  <a:lnTo>
                    <a:pt x="7818" y="19096"/>
                  </a:lnTo>
                  <a:lnTo>
                    <a:pt x="8049" y="19033"/>
                  </a:lnTo>
                  <a:lnTo>
                    <a:pt x="8223" y="19283"/>
                  </a:lnTo>
                  <a:lnTo>
                    <a:pt x="8571" y="19346"/>
                  </a:lnTo>
                  <a:lnTo>
                    <a:pt x="8860" y="19346"/>
                  </a:lnTo>
                  <a:lnTo>
                    <a:pt x="9265" y="19283"/>
                  </a:lnTo>
                  <a:lnTo>
                    <a:pt x="9497" y="19096"/>
                  </a:lnTo>
                  <a:lnTo>
                    <a:pt x="9787" y="19033"/>
                  </a:lnTo>
                  <a:lnTo>
                    <a:pt x="9845" y="18783"/>
                  </a:lnTo>
                  <a:lnTo>
                    <a:pt x="9555" y="18532"/>
                  </a:lnTo>
                  <a:lnTo>
                    <a:pt x="9497" y="18344"/>
                  </a:lnTo>
                  <a:lnTo>
                    <a:pt x="9787" y="18157"/>
                  </a:lnTo>
                  <a:lnTo>
                    <a:pt x="10018" y="18031"/>
                  </a:lnTo>
                  <a:lnTo>
                    <a:pt x="10250" y="17781"/>
                  </a:lnTo>
                  <a:lnTo>
                    <a:pt x="10366" y="17530"/>
                  </a:lnTo>
                  <a:lnTo>
                    <a:pt x="10597" y="17405"/>
                  </a:lnTo>
                  <a:lnTo>
                    <a:pt x="10945" y="17030"/>
                  </a:lnTo>
                  <a:lnTo>
                    <a:pt x="11176" y="16904"/>
                  </a:lnTo>
                  <a:lnTo>
                    <a:pt x="11408" y="16717"/>
                  </a:lnTo>
                  <a:lnTo>
                    <a:pt x="11640" y="16967"/>
                  </a:lnTo>
                  <a:lnTo>
                    <a:pt x="11640" y="17280"/>
                  </a:lnTo>
                  <a:lnTo>
                    <a:pt x="11813" y="17217"/>
                  </a:lnTo>
                  <a:lnTo>
                    <a:pt x="12103" y="17280"/>
                  </a:lnTo>
                  <a:lnTo>
                    <a:pt x="12335" y="17155"/>
                  </a:lnTo>
                  <a:lnTo>
                    <a:pt x="12624" y="17155"/>
                  </a:lnTo>
                  <a:lnTo>
                    <a:pt x="12856" y="17092"/>
                  </a:lnTo>
                  <a:lnTo>
                    <a:pt x="13087" y="16717"/>
                  </a:lnTo>
                  <a:lnTo>
                    <a:pt x="13087" y="16466"/>
                  </a:lnTo>
                  <a:lnTo>
                    <a:pt x="12856" y="16278"/>
                  </a:lnTo>
                  <a:lnTo>
                    <a:pt x="12856" y="16028"/>
                  </a:lnTo>
                  <a:lnTo>
                    <a:pt x="12972" y="15715"/>
                  </a:lnTo>
                  <a:lnTo>
                    <a:pt x="13203" y="15527"/>
                  </a:lnTo>
                  <a:lnTo>
                    <a:pt x="13493" y="15402"/>
                  </a:lnTo>
                  <a:lnTo>
                    <a:pt x="13666" y="15277"/>
                  </a:lnTo>
                  <a:lnTo>
                    <a:pt x="13956" y="15214"/>
                  </a:lnTo>
                  <a:lnTo>
                    <a:pt x="14188" y="15214"/>
                  </a:lnTo>
                  <a:lnTo>
                    <a:pt x="14477" y="15151"/>
                  </a:lnTo>
                  <a:lnTo>
                    <a:pt x="15172" y="14588"/>
                  </a:lnTo>
                  <a:lnTo>
                    <a:pt x="15462" y="14463"/>
                  </a:lnTo>
                  <a:lnTo>
                    <a:pt x="15693" y="14400"/>
                  </a:lnTo>
                  <a:lnTo>
                    <a:pt x="15925" y="14275"/>
                  </a:lnTo>
                  <a:lnTo>
                    <a:pt x="16157" y="14087"/>
                  </a:lnTo>
                  <a:lnTo>
                    <a:pt x="16157" y="13837"/>
                  </a:lnTo>
                  <a:lnTo>
                    <a:pt x="15983" y="13523"/>
                  </a:lnTo>
                  <a:lnTo>
                    <a:pt x="15751" y="13586"/>
                  </a:lnTo>
                  <a:lnTo>
                    <a:pt x="15577" y="13398"/>
                  </a:lnTo>
                  <a:lnTo>
                    <a:pt x="15520" y="12960"/>
                  </a:lnTo>
                  <a:lnTo>
                    <a:pt x="15462" y="12772"/>
                  </a:lnTo>
                  <a:lnTo>
                    <a:pt x="15751" y="12584"/>
                  </a:lnTo>
                  <a:lnTo>
                    <a:pt x="15983" y="12397"/>
                  </a:lnTo>
                  <a:lnTo>
                    <a:pt x="16214" y="12271"/>
                  </a:lnTo>
                  <a:lnTo>
                    <a:pt x="16330" y="11958"/>
                  </a:lnTo>
                  <a:lnTo>
                    <a:pt x="16157" y="11770"/>
                  </a:lnTo>
                  <a:lnTo>
                    <a:pt x="16041" y="11457"/>
                  </a:lnTo>
                  <a:lnTo>
                    <a:pt x="15693" y="11332"/>
                  </a:lnTo>
                  <a:lnTo>
                    <a:pt x="15693" y="11082"/>
                  </a:lnTo>
                  <a:lnTo>
                    <a:pt x="15635" y="10769"/>
                  </a:lnTo>
                  <a:lnTo>
                    <a:pt x="15635" y="10581"/>
                  </a:lnTo>
                  <a:lnTo>
                    <a:pt x="15462" y="10268"/>
                  </a:lnTo>
                  <a:lnTo>
                    <a:pt x="15172" y="10205"/>
                  </a:lnTo>
                  <a:lnTo>
                    <a:pt x="14998" y="9892"/>
                  </a:lnTo>
                  <a:lnTo>
                    <a:pt x="15288" y="9642"/>
                  </a:lnTo>
                  <a:lnTo>
                    <a:pt x="15520" y="9642"/>
                  </a:lnTo>
                  <a:lnTo>
                    <a:pt x="15809" y="9579"/>
                  </a:lnTo>
                  <a:lnTo>
                    <a:pt x="16041" y="9579"/>
                  </a:lnTo>
                  <a:lnTo>
                    <a:pt x="16272" y="9391"/>
                  </a:lnTo>
                  <a:lnTo>
                    <a:pt x="16504" y="9266"/>
                  </a:lnTo>
                  <a:lnTo>
                    <a:pt x="16736" y="9016"/>
                  </a:lnTo>
                  <a:lnTo>
                    <a:pt x="16967" y="8828"/>
                  </a:lnTo>
                  <a:lnTo>
                    <a:pt x="17257" y="8765"/>
                  </a:lnTo>
                  <a:lnTo>
                    <a:pt x="17488" y="8703"/>
                  </a:lnTo>
                  <a:lnTo>
                    <a:pt x="17546" y="8390"/>
                  </a:lnTo>
                  <a:lnTo>
                    <a:pt x="17836" y="8327"/>
                  </a:lnTo>
                  <a:lnTo>
                    <a:pt x="18125" y="8202"/>
                  </a:lnTo>
                  <a:lnTo>
                    <a:pt x="18299" y="7889"/>
                  </a:lnTo>
                  <a:lnTo>
                    <a:pt x="18473" y="7826"/>
                  </a:lnTo>
                  <a:lnTo>
                    <a:pt x="18705" y="7450"/>
                  </a:lnTo>
                  <a:lnTo>
                    <a:pt x="18936" y="7137"/>
                  </a:lnTo>
                  <a:lnTo>
                    <a:pt x="19168" y="6950"/>
                  </a:lnTo>
                  <a:lnTo>
                    <a:pt x="19168" y="6762"/>
                  </a:lnTo>
                  <a:lnTo>
                    <a:pt x="19399" y="6637"/>
                  </a:lnTo>
                  <a:lnTo>
                    <a:pt x="19515" y="6261"/>
                  </a:lnTo>
                  <a:lnTo>
                    <a:pt x="19747" y="6073"/>
                  </a:lnTo>
                  <a:lnTo>
                    <a:pt x="19863" y="5697"/>
                  </a:lnTo>
                  <a:lnTo>
                    <a:pt x="19921" y="5447"/>
                  </a:lnTo>
                  <a:lnTo>
                    <a:pt x="20036" y="5197"/>
                  </a:lnTo>
                  <a:lnTo>
                    <a:pt x="20268" y="5009"/>
                  </a:lnTo>
                  <a:lnTo>
                    <a:pt x="20268" y="4758"/>
                  </a:lnTo>
                  <a:lnTo>
                    <a:pt x="20500" y="4570"/>
                  </a:lnTo>
                  <a:lnTo>
                    <a:pt x="20558" y="4320"/>
                  </a:lnTo>
                  <a:lnTo>
                    <a:pt x="20673" y="4007"/>
                  </a:lnTo>
                  <a:lnTo>
                    <a:pt x="20789" y="3757"/>
                  </a:lnTo>
                  <a:lnTo>
                    <a:pt x="20731" y="3569"/>
                  </a:lnTo>
                  <a:lnTo>
                    <a:pt x="20616" y="3256"/>
                  </a:lnTo>
                  <a:lnTo>
                    <a:pt x="20847" y="3130"/>
                  </a:lnTo>
                  <a:lnTo>
                    <a:pt x="21079" y="3068"/>
                  </a:lnTo>
                  <a:lnTo>
                    <a:pt x="21310" y="2880"/>
                  </a:lnTo>
                  <a:lnTo>
                    <a:pt x="21542" y="2379"/>
                  </a:lnTo>
                  <a:lnTo>
                    <a:pt x="21600" y="2066"/>
                  </a:lnTo>
                  <a:lnTo>
                    <a:pt x="21600" y="1878"/>
                  </a:lnTo>
                  <a:lnTo>
                    <a:pt x="21310" y="1690"/>
                  </a:lnTo>
                  <a:lnTo>
                    <a:pt x="21079" y="1941"/>
                  </a:lnTo>
                  <a:lnTo>
                    <a:pt x="20789" y="2066"/>
                  </a:lnTo>
                  <a:lnTo>
                    <a:pt x="20616" y="2191"/>
                  </a:lnTo>
                  <a:lnTo>
                    <a:pt x="20268" y="2129"/>
                  </a:lnTo>
                  <a:lnTo>
                    <a:pt x="20152" y="1878"/>
                  </a:lnTo>
                  <a:lnTo>
                    <a:pt x="19921" y="1941"/>
                  </a:lnTo>
                  <a:lnTo>
                    <a:pt x="19631" y="1816"/>
                  </a:lnTo>
                  <a:lnTo>
                    <a:pt x="19399" y="1878"/>
                  </a:lnTo>
                  <a:lnTo>
                    <a:pt x="19052" y="1816"/>
                  </a:lnTo>
                  <a:lnTo>
                    <a:pt x="18762" y="1690"/>
                  </a:lnTo>
                  <a:lnTo>
                    <a:pt x="18183" y="1377"/>
                  </a:lnTo>
                  <a:lnTo>
                    <a:pt x="18068" y="1190"/>
                  </a:lnTo>
                  <a:lnTo>
                    <a:pt x="17836" y="1190"/>
                  </a:lnTo>
                  <a:lnTo>
                    <a:pt x="17604" y="1252"/>
                  </a:lnTo>
                  <a:lnTo>
                    <a:pt x="17373" y="1377"/>
                  </a:lnTo>
                  <a:lnTo>
                    <a:pt x="17257" y="1127"/>
                  </a:lnTo>
                  <a:lnTo>
                    <a:pt x="16909" y="1002"/>
                  </a:lnTo>
                  <a:lnTo>
                    <a:pt x="16678" y="1064"/>
                  </a:lnTo>
                  <a:lnTo>
                    <a:pt x="16504" y="877"/>
                  </a:lnTo>
                  <a:lnTo>
                    <a:pt x="16099" y="751"/>
                  </a:lnTo>
                  <a:lnTo>
                    <a:pt x="15925" y="563"/>
                  </a:lnTo>
                  <a:lnTo>
                    <a:pt x="16041" y="313"/>
                  </a:lnTo>
                  <a:lnTo>
                    <a:pt x="15983" y="0"/>
                  </a:lnTo>
                  <a:lnTo>
                    <a:pt x="15751" y="188"/>
                  </a:lnTo>
                  <a:lnTo>
                    <a:pt x="15520" y="438"/>
                  </a:lnTo>
                  <a:lnTo>
                    <a:pt x="15404" y="626"/>
                  </a:lnTo>
                  <a:lnTo>
                    <a:pt x="15172" y="626"/>
                  </a:lnTo>
                  <a:lnTo>
                    <a:pt x="14940" y="814"/>
                  </a:lnTo>
                  <a:lnTo>
                    <a:pt x="14709" y="939"/>
                  </a:lnTo>
                  <a:lnTo>
                    <a:pt x="14593" y="1315"/>
                  </a:lnTo>
                  <a:lnTo>
                    <a:pt x="14477" y="1503"/>
                  </a:lnTo>
                  <a:lnTo>
                    <a:pt x="14246" y="1565"/>
                  </a:lnTo>
                  <a:lnTo>
                    <a:pt x="14246" y="1377"/>
                  </a:lnTo>
                  <a:lnTo>
                    <a:pt x="14014" y="1064"/>
                  </a:lnTo>
                  <a:lnTo>
                    <a:pt x="13782" y="1002"/>
                  </a:lnTo>
                  <a:lnTo>
                    <a:pt x="13493" y="1002"/>
                  </a:lnTo>
                  <a:lnTo>
                    <a:pt x="13261" y="1064"/>
                  </a:lnTo>
                  <a:lnTo>
                    <a:pt x="12972" y="1190"/>
                  </a:lnTo>
                  <a:lnTo>
                    <a:pt x="12798" y="1565"/>
                  </a:lnTo>
                  <a:lnTo>
                    <a:pt x="12508" y="1628"/>
                  </a:lnTo>
                  <a:lnTo>
                    <a:pt x="12450" y="1315"/>
                  </a:lnTo>
                  <a:lnTo>
                    <a:pt x="12335" y="1064"/>
                  </a:lnTo>
                  <a:lnTo>
                    <a:pt x="12045" y="1127"/>
                  </a:lnTo>
                  <a:lnTo>
                    <a:pt x="11698" y="1252"/>
                  </a:lnTo>
                  <a:lnTo>
                    <a:pt x="11408" y="1315"/>
                  </a:lnTo>
                  <a:lnTo>
                    <a:pt x="11176" y="1377"/>
                  </a:lnTo>
                  <a:lnTo>
                    <a:pt x="10945" y="1690"/>
                  </a:lnTo>
                  <a:lnTo>
                    <a:pt x="10713" y="175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8" name="Shape 594"/>
            <p:cNvSpPr/>
            <p:nvPr/>
          </p:nvSpPr>
          <p:spPr>
            <a:xfrm rot="612989">
              <a:off x="1286229" y="2839249"/>
              <a:ext cx="536486" cy="460449"/>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9" name="Shape 595"/>
            <p:cNvSpPr/>
            <p:nvPr/>
          </p:nvSpPr>
          <p:spPr>
            <a:xfrm rot="612989">
              <a:off x="1530831" y="2749601"/>
              <a:ext cx="370235" cy="436611"/>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0" name="Shape 596"/>
            <p:cNvSpPr/>
            <p:nvPr/>
          </p:nvSpPr>
          <p:spPr>
            <a:xfrm rot="612989">
              <a:off x="1159781" y="2324682"/>
              <a:ext cx="400891" cy="274764"/>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1" name="Shape 597"/>
            <p:cNvSpPr/>
            <p:nvPr/>
          </p:nvSpPr>
          <p:spPr>
            <a:xfrm rot="612989">
              <a:off x="1083026" y="2486208"/>
              <a:ext cx="249968" cy="151811"/>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2" name="Shape 598"/>
            <p:cNvSpPr/>
            <p:nvPr/>
          </p:nvSpPr>
          <p:spPr>
            <a:xfrm rot="153004">
              <a:off x="1389862" y="2465276"/>
              <a:ext cx="193219" cy="172977"/>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53" name="Shape 599"/>
            <p:cNvSpPr/>
            <p:nvPr/>
          </p:nvSpPr>
          <p:spPr>
            <a:xfrm rot="612989">
              <a:off x="1310598" y="2520022"/>
              <a:ext cx="142671" cy="141774"/>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4" name="Shape 600"/>
            <p:cNvSpPr/>
            <p:nvPr/>
          </p:nvSpPr>
          <p:spPr>
            <a:xfrm rot="153004">
              <a:off x="1198340" y="2623206"/>
              <a:ext cx="248639" cy="179245"/>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5" name="Shape 601"/>
            <p:cNvSpPr/>
            <p:nvPr/>
          </p:nvSpPr>
          <p:spPr>
            <a:xfrm rot="612989">
              <a:off x="1710588" y="2876179"/>
              <a:ext cx="317177" cy="377643"/>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56" name="Shape 602"/>
            <p:cNvSpPr/>
            <p:nvPr/>
          </p:nvSpPr>
          <p:spPr>
            <a:xfrm rot="612989">
              <a:off x="1868928" y="2471902"/>
              <a:ext cx="495218" cy="521926"/>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7" name="Shape 603"/>
            <p:cNvSpPr/>
            <p:nvPr/>
          </p:nvSpPr>
          <p:spPr>
            <a:xfrm rot="153004">
              <a:off x="1977878" y="2963413"/>
              <a:ext cx="352398" cy="230692"/>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8" name="Shape 604"/>
            <p:cNvSpPr/>
            <p:nvPr/>
          </p:nvSpPr>
          <p:spPr>
            <a:xfrm rot="612989">
              <a:off x="730103" y="1987433"/>
              <a:ext cx="270013" cy="188195"/>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9" name="Shape 605"/>
            <p:cNvSpPr/>
            <p:nvPr/>
          </p:nvSpPr>
          <p:spPr>
            <a:xfrm rot="612989">
              <a:off x="590131" y="2115739"/>
              <a:ext cx="219312" cy="190704"/>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0" name="Shape 606"/>
            <p:cNvSpPr/>
            <p:nvPr/>
          </p:nvSpPr>
          <p:spPr>
            <a:xfrm rot="153004">
              <a:off x="604558" y="2305427"/>
              <a:ext cx="201480" cy="180511"/>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1" name="Shape 607"/>
            <p:cNvSpPr/>
            <p:nvPr/>
          </p:nvSpPr>
          <p:spPr>
            <a:xfrm rot="612989">
              <a:off x="577868" y="2410944"/>
              <a:ext cx="180402" cy="198231"/>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2" name="Shape 608"/>
            <p:cNvSpPr/>
            <p:nvPr/>
          </p:nvSpPr>
          <p:spPr>
            <a:xfrm rot="153004">
              <a:off x="865810" y="1925001"/>
              <a:ext cx="443187" cy="270837"/>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63" name="Shape 609"/>
            <p:cNvSpPr/>
            <p:nvPr/>
          </p:nvSpPr>
          <p:spPr>
            <a:xfrm rot="612989">
              <a:off x="1166778" y="2060100"/>
              <a:ext cx="215774" cy="204505"/>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4" name="Shape 610"/>
            <p:cNvSpPr/>
            <p:nvPr/>
          </p:nvSpPr>
          <p:spPr>
            <a:xfrm rot="153004">
              <a:off x="783307" y="2144615"/>
              <a:ext cx="213262" cy="141613"/>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65" name="Shape 611"/>
            <p:cNvSpPr/>
            <p:nvPr/>
          </p:nvSpPr>
          <p:spPr>
            <a:xfrm rot="612989">
              <a:off x="946134" y="2124178"/>
              <a:ext cx="205163" cy="237126"/>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66" name="Shape 612"/>
            <p:cNvSpPr/>
            <p:nvPr/>
          </p:nvSpPr>
          <p:spPr>
            <a:xfrm rot="612989">
              <a:off x="825137" y="2259324"/>
              <a:ext cx="170968" cy="163102"/>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7" name="Shape 613"/>
            <p:cNvSpPr/>
            <p:nvPr/>
          </p:nvSpPr>
          <p:spPr>
            <a:xfrm rot="612989">
              <a:off x="714071" y="2265098"/>
              <a:ext cx="159178" cy="173139"/>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8" name="Shape 614"/>
            <p:cNvSpPr/>
            <p:nvPr/>
          </p:nvSpPr>
          <p:spPr>
            <a:xfrm rot="153004">
              <a:off x="1265394" y="2179713"/>
              <a:ext cx="381874" cy="214386"/>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9" name="Shape 615"/>
            <p:cNvSpPr/>
            <p:nvPr/>
          </p:nvSpPr>
          <p:spPr>
            <a:xfrm rot="153004">
              <a:off x="1199300" y="2244523"/>
              <a:ext cx="207370" cy="137843"/>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0" name="Shape 616"/>
            <p:cNvSpPr/>
            <p:nvPr/>
          </p:nvSpPr>
          <p:spPr>
            <a:xfrm rot="153004">
              <a:off x="1103775" y="2219065"/>
              <a:ext cx="180255" cy="209364"/>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1" name="Shape 617"/>
            <p:cNvSpPr/>
            <p:nvPr/>
          </p:nvSpPr>
          <p:spPr>
            <a:xfrm rot="153004">
              <a:off x="928485" y="2344168"/>
              <a:ext cx="253351" cy="16922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2" name="Shape 618"/>
            <p:cNvSpPr/>
            <p:nvPr/>
          </p:nvSpPr>
          <p:spPr>
            <a:xfrm rot="153004">
              <a:off x="769745" y="2400928"/>
              <a:ext cx="197938" cy="150404"/>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3" name="Shape 619"/>
            <p:cNvSpPr/>
            <p:nvPr/>
          </p:nvSpPr>
          <p:spPr>
            <a:xfrm rot="153004">
              <a:off x="688622" y="2466961"/>
              <a:ext cx="250998" cy="231947"/>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74" name="Shape 620"/>
            <p:cNvSpPr/>
            <p:nvPr/>
          </p:nvSpPr>
          <p:spPr>
            <a:xfrm rot="153004">
              <a:off x="887051" y="2471201"/>
              <a:ext cx="188506" cy="183023"/>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5" name="Shape 621"/>
            <p:cNvSpPr/>
            <p:nvPr/>
          </p:nvSpPr>
          <p:spPr>
            <a:xfrm rot="612989">
              <a:off x="4883303" y="3059217"/>
              <a:ext cx="922050" cy="582147"/>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76" name="Shape 622"/>
            <p:cNvSpPr/>
            <p:nvPr/>
          </p:nvSpPr>
          <p:spPr>
            <a:xfrm rot="612989">
              <a:off x="5741660" y="3547522"/>
              <a:ext cx="242894" cy="217051"/>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7" name="Shape 623"/>
            <p:cNvSpPr/>
            <p:nvPr/>
          </p:nvSpPr>
          <p:spPr>
            <a:xfrm rot="153004">
              <a:off x="6073368" y="2940915"/>
              <a:ext cx="521009" cy="618372"/>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8" name="Shape 624"/>
            <p:cNvSpPr/>
            <p:nvPr/>
          </p:nvSpPr>
          <p:spPr>
            <a:xfrm rot="153004">
              <a:off x="6804617" y="3493062"/>
              <a:ext cx="12864" cy="88923"/>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79" name="Shape 625"/>
            <p:cNvSpPr/>
            <p:nvPr/>
          </p:nvSpPr>
          <p:spPr>
            <a:xfrm rot="153004">
              <a:off x="6852237" y="3327657"/>
              <a:ext cx="29324" cy="145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82" name="Shape 628"/>
            <p:cNvSpPr/>
            <p:nvPr/>
          </p:nvSpPr>
          <p:spPr>
            <a:xfrm rot="153004">
              <a:off x="6920695" y="2851358"/>
              <a:ext cx="29324" cy="98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83" name="Shape 629"/>
            <p:cNvSpPr/>
            <p:nvPr/>
          </p:nvSpPr>
          <p:spPr>
            <a:xfrm rot="153004">
              <a:off x="5817112" y="2996288"/>
              <a:ext cx="43489" cy="51308"/>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4" name="Shape 630"/>
            <p:cNvSpPr/>
            <p:nvPr/>
          </p:nvSpPr>
          <p:spPr>
            <a:xfrm rot="612989">
              <a:off x="5370896" y="2346802"/>
              <a:ext cx="955064" cy="1358761"/>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5" name="Shape 631"/>
            <p:cNvSpPr/>
            <p:nvPr/>
          </p:nvSpPr>
          <p:spPr>
            <a:xfrm rot="612989">
              <a:off x="5703226" y="1693364"/>
              <a:ext cx="643784" cy="797943"/>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DDD9C3"/>
            </a:solidFill>
            <a:ln>
              <a:solidFill>
                <a:schemeClr val="accent3">
                  <a:lumOff val="44000"/>
                </a:schemeClr>
              </a:solidFill>
            </a:ln>
          </p:spPr>
          <p:txBody>
            <a:bodyPr lIns="45719" rIns="45719" anchor="ctr"/>
            <a:lstStyle/>
            <a:p>
              <a:pPr algn="ctr" defTabSz="889000"/>
              <a:endParaRPr sz="1200"/>
            </a:p>
          </p:txBody>
        </p:sp>
        <p:sp>
          <p:nvSpPr>
            <p:cNvPr id="86" name="Shape 632"/>
            <p:cNvSpPr/>
            <p:nvPr/>
          </p:nvSpPr>
          <p:spPr>
            <a:xfrm rot="153004">
              <a:off x="5038273" y="1313862"/>
              <a:ext cx="118932" cy="6004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7" name="Shape 633"/>
            <p:cNvSpPr/>
            <p:nvPr/>
          </p:nvSpPr>
          <p:spPr>
            <a:xfrm rot="153004">
              <a:off x="5015143" y="1530826"/>
              <a:ext cx="95361" cy="80146"/>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8" name="Shape 634"/>
            <p:cNvSpPr/>
            <p:nvPr/>
          </p:nvSpPr>
          <p:spPr>
            <a:xfrm rot="153004">
              <a:off x="4827835" y="1348601"/>
              <a:ext cx="194398" cy="165453"/>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89" name="Shape 635"/>
            <p:cNvSpPr/>
            <p:nvPr/>
          </p:nvSpPr>
          <p:spPr>
            <a:xfrm rot="153004">
              <a:off x="5865388" y="1236204"/>
              <a:ext cx="51734" cy="44971"/>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0" name="Shape 636"/>
            <p:cNvSpPr/>
            <p:nvPr/>
          </p:nvSpPr>
          <p:spPr>
            <a:xfrm rot="153004">
              <a:off x="6585874" y="1939710"/>
              <a:ext cx="49366" cy="6885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91" name="Shape 637"/>
            <p:cNvSpPr/>
            <p:nvPr/>
          </p:nvSpPr>
          <p:spPr>
            <a:xfrm rot="153004">
              <a:off x="6895854" y="2718941"/>
              <a:ext cx="38754" cy="95187"/>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92" name="Shape 638"/>
            <p:cNvSpPr/>
            <p:nvPr/>
          </p:nvSpPr>
          <p:spPr>
            <a:xfrm rot="153004">
              <a:off x="6364198" y="656401"/>
              <a:ext cx="81206" cy="139100"/>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3" name="Shape 639"/>
            <p:cNvSpPr/>
            <p:nvPr/>
          </p:nvSpPr>
          <p:spPr>
            <a:xfrm rot="153004">
              <a:off x="5909720" y="3481069"/>
              <a:ext cx="325276" cy="725014"/>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4" name="Shape 640"/>
            <p:cNvSpPr/>
            <p:nvPr/>
          </p:nvSpPr>
          <p:spPr>
            <a:xfrm rot="612989">
              <a:off x="5811549" y="774662"/>
              <a:ext cx="878424" cy="1028795"/>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5" name="Shape 641"/>
            <p:cNvSpPr/>
            <p:nvPr/>
          </p:nvSpPr>
          <p:spPr>
            <a:xfrm rot="612989">
              <a:off x="4121628" y="1314414"/>
              <a:ext cx="1706146" cy="1944672"/>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6" name="Shape 642"/>
            <p:cNvSpPr/>
            <p:nvPr/>
          </p:nvSpPr>
          <p:spPr>
            <a:xfrm rot="153004">
              <a:off x="3125559" y="3325898"/>
              <a:ext cx="266268" cy="416356"/>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7" name="Shape 643"/>
            <p:cNvSpPr/>
            <p:nvPr/>
          </p:nvSpPr>
          <p:spPr>
            <a:xfrm rot="612989">
              <a:off x="3225009" y="3455455"/>
              <a:ext cx="278266" cy="385171"/>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8" name="Shape 644"/>
            <p:cNvSpPr/>
            <p:nvPr/>
          </p:nvSpPr>
          <p:spPr>
            <a:xfrm rot="612989">
              <a:off x="3736193" y="2722705"/>
              <a:ext cx="1072973" cy="1141711"/>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99" name="Shape 645"/>
            <p:cNvSpPr/>
            <p:nvPr/>
          </p:nvSpPr>
          <p:spPr>
            <a:xfrm rot="612989">
              <a:off x="4384941" y="3084974"/>
              <a:ext cx="713350" cy="963554"/>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0" name="Shape 646"/>
            <p:cNvSpPr/>
            <p:nvPr/>
          </p:nvSpPr>
          <p:spPr>
            <a:xfrm rot="153004">
              <a:off x="2404181" y="2965147"/>
              <a:ext cx="359409" cy="482819"/>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1" name="Shape 647"/>
            <p:cNvSpPr/>
            <p:nvPr/>
          </p:nvSpPr>
          <p:spPr>
            <a:xfrm rot="612989">
              <a:off x="2627508" y="3192467"/>
              <a:ext cx="551815" cy="360078"/>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chemeClr val="accent1">
                <a:lumMod val="75000"/>
              </a:schemeClr>
            </a:solidFill>
            <a:ln>
              <a:solidFill>
                <a:schemeClr val="accent3">
                  <a:lumOff val="44000"/>
                </a:schemeClr>
              </a:solidFill>
            </a:ln>
          </p:spPr>
          <p:txBody>
            <a:bodyPr lIns="45719" rIns="45719"/>
            <a:lstStyle/>
            <a:p>
              <a:endParaRPr sz="4800" dirty="0">
                <a:solidFill>
                  <a:srgbClr val="345782"/>
                </a:solidFill>
              </a:endParaRPr>
            </a:p>
          </p:txBody>
        </p:sp>
        <p:sp>
          <p:nvSpPr>
            <p:cNvPr id="102" name="Shape 648"/>
            <p:cNvSpPr/>
            <p:nvPr/>
          </p:nvSpPr>
          <p:spPr>
            <a:xfrm rot="612989">
              <a:off x="2683113" y="3453853"/>
              <a:ext cx="525875" cy="361334"/>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103" name="Shape 649"/>
            <p:cNvSpPr/>
            <p:nvPr/>
          </p:nvSpPr>
          <p:spPr>
            <a:xfrm rot="612989">
              <a:off x="3301236" y="3602832"/>
              <a:ext cx="528234" cy="410263"/>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4" name="Shape 650"/>
            <p:cNvSpPr/>
            <p:nvPr/>
          </p:nvSpPr>
          <p:spPr>
            <a:xfrm rot="612989">
              <a:off x="3852976" y="3181996"/>
              <a:ext cx="917333" cy="787906"/>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002060"/>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105" name="Shape 651"/>
            <p:cNvSpPr/>
            <p:nvPr/>
          </p:nvSpPr>
          <p:spPr>
            <a:xfrm rot="153004">
              <a:off x="3817501" y="1238996"/>
              <a:ext cx="123655" cy="142869"/>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6" name="Shape 652"/>
            <p:cNvSpPr/>
            <p:nvPr/>
          </p:nvSpPr>
          <p:spPr>
            <a:xfrm rot="153004">
              <a:off x="3930248" y="1316917"/>
              <a:ext cx="126002" cy="145367"/>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7" name="Shape 653"/>
            <p:cNvSpPr/>
            <p:nvPr/>
          </p:nvSpPr>
          <p:spPr>
            <a:xfrm rot="153004">
              <a:off x="4253582" y="1761537"/>
              <a:ext cx="50550" cy="48792"/>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8" name="Shape 654"/>
            <p:cNvSpPr/>
            <p:nvPr/>
          </p:nvSpPr>
          <p:spPr>
            <a:xfrm rot="153004">
              <a:off x="3792015" y="1131394"/>
              <a:ext cx="114224" cy="12154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09" name="Shape 655"/>
            <p:cNvSpPr/>
            <p:nvPr/>
          </p:nvSpPr>
          <p:spPr>
            <a:xfrm rot="612989">
              <a:off x="2716891" y="2922208"/>
              <a:ext cx="744007" cy="484287"/>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0" name="Shape 656"/>
            <p:cNvSpPr/>
            <p:nvPr/>
          </p:nvSpPr>
          <p:spPr>
            <a:xfrm rot="612989">
              <a:off x="2981015" y="3665248"/>
              <a:ext cx="367877" cy="341259"/>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1" name="Shape 657"/>
            <p:cNvSpPr/>
            <p:nvPr/>
          </p:nvSpPr>
          <p:spPr>
            <a:xfrm rot="612989">
              <a:off x="601947" y="1482106"/>
              <a:ext cx="101403" cy="132991"/>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113" name="Shape 686"/>
            <p:cNvSpPr/>
            <p:nvPr/>
          </p:nvSpPr>
          <p:spPr>
            <a:xfrm rot="153004">
              <a:off x="1016967" y="2522262"/>
              <a:ext cx="236846" cy="225670"/>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4" name="Shape 738"/>
            <p:cNvSpPr/>
            <p:nvPr/>
          </p:nvSpPr>
          <p:spPr>
            <a:xfrm rot="5111590">
              <a:off x="34161" y="2533667"/>
              <a:ext cx="281037" cy="149746"/>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sp>
          <p:nvSpPr>
            <p:cNvPr id="128" name="Shape 754"/>
            <p:cNvSpPr/>
            <p:nvPr/>
          </p:nvSpPr>
          <p:spPr>
            <a:xfrm rot="612989">
              <a:off x="1134099" y="1679481"/>
              <a:ext cx="33605" cy="35758"/>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sp>
          <p:nvSpPr>
            <p:cNvPr id="130" name="Shape 757"/>
            <p:cNvSpPr/>
            <p:nvPr/>
          </p:nvSpPr>
          <p:spPr>
            <a:xfrm rot="612989">
              <a:off x="2020457" y="1707740"/>
              <a:ext cx="791187" cy="421549"/>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1" name="Shape 758"/>
            <p:cNvSpPr/>
            <p:nvPr/>
          </p:nvSpPr>
          <p:spPr>
            <a:xfrm rot="153004">
              <a:off x="2648119" y="1837914"/>
              <a:ext cx="47000" cy="6885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2" name="Shape 759"/>
            <p:cNvSpPr/>
            <p:nvPr/>
          </p:nvSpPr>
          <p:spPr>
            <a:xfrm rot="153004">
              <a:off x="2306251" y="1712073"/>
              <a:ext cx="70594" cy="61306"/>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5" name="Shape 754"/>
            <p:cNvSpPr/>
            <p:nvPr/>
          </p:nvSpPr>
          <p:spPr>
            <a:xfrm rot="612989">
              <a:off x="80530" y="2585326"/>
              <a:ext cx="33605" cy="35758"/>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pic>
          <p:nvPicPr>
            <p:cNvPr id="136" name="Рисунок 135" descr="инг син.PNG"/>
            <p:cNvPicPr/>
            <p:nvPr/>
          </p:nvPicPr>
          <p:blipFill>
            <a:blip r:embed="rId4" cstate="print">
              <a:clrChange>
                <a:clrFrom>
                  <a:srgbClr val="3399FF"/>
                </a:clrFrom>
                <a:clrTo>
                  <a:srgbClr val="3399FF">
                    <a:alpha val="0"/>
                  </a:srgbClr>
                </a:clrTo>
              </a:clrChange>
              <a:lum bright="-15000"/>
            </a:blip>
            <a:srcRect l="20614" t="13115" r="39035" b="26776"/>
            <a:stretch>
              <a:fillRect/>
            </a:stretch>
          </p:blipFill>
          <p:spPr>
            <a:xfrm rot="833018">
              <a:off x="399635" y="3216372"/>
              <a:ext cx="94483" cy="119463"/>
            </a:xfrm>
            <a:prstGeom prst="rect">
              <a:avLst/>
            </a:prstGeom>
            <a:effectLst/>
          </p:spPr>
        </p:pic>
        <p:pic>
          <p:nvPicPr>
            <p:cNvPr id="137" name="Рисунок 136" descr="чечня синий.PNG"/>
            <p:cNvPicPr/>
            <p:nvPr/>
          </p:nvPicPr>
          <p:blipFill>
            <a:blip r:embed="rId5" cstate="print">
              <a:clrChange>
                <a:clrFrom>
                  <a:srgbClr val="3399FF"/>
                </a:clrFrom>
                <a:clrTo>
                  <a:srgbClr val="3399FF">
                    <a:alpha val="0"/>
                  </a:srgbClr>
                </a:clrTo>
              </a:clrChange>
              <a:lum bright="-15000"/>
            </a:blip>
            <a:srcRect l="13497" t="10769" r="9816" b="6538"/>
            <a:stretch>
              <a:fillRect/>
            </a:stretch>
          </p:blipFill>
          <p:spPr bwMode="auto">
            <a:xfrm rot="564962">
              <a:off x="441278" y="3216712"/>
              <a:ext cx="154301" cy="154890"/>
            </a:xfrm>
            <a:prstGeom prst="rect">
              <a:avLst/>
            </a:prstGeom>
            <a:effectLst/>
          </p:spPr>
        </p:pic>
        <p:pic>
          <p:nvPicPr>
            <p:cNvPr id="138" name="Рисунок 137" descr="C:\Documents and Settings\andrey.evstigneev\Рабочий стол\столица.JPG"/>
            <p:cNvPicPr/>
            <p:nvPr/>
          </p:nvPicPr>
          <p:blipFill>
            <a:blip r:embed="rId6" cstate="print">
              <a:clrChange>
                <a:clrFrom>
                  <a:srgbClr val="3598FE"/>
                </a:clrFrom>
                <a:clrTo>
                  <a:srgbClr val="3598FE">
                    <a:alpha val="0"/>
                  </a:srgbClr>
                </a:clrTo>
              </a:clrChange>
              <a:biLevel thresh="50000"/>
            </a:blip>
            <a:srcRect/>
            <a:stretch>
              <a:fillRect/>
            </a:stretch>
          </p:blipFill>
          <p:spPr bwMode="auto">
            <a:xfrm rot="3625342">
              <a:off x="992863" y="2176828"/>
              <a:ext cx="97419" cy="102965"/>
            </a:xfrm>
            <a:prstGeom prst="rect">
              <a:avLst/>
            </a:prstGeom>
            <a:noFill/>
            <a:ln w="9525">
              <a:noFill/>
              <a:miter lim="800000"/>
              <a:headEnd/>
              <a:tailEnd/>
            </a:ln>
            <a:effectLst/>
          </p:spPr>
        </p:pic>
        <p:grpSp>
          <p:nvGrpSpPr>
            <p:cNvPr id="139" name="Группа 138"/>
            <p:cNvGrpSpPr/>
            <p:nvPr/>
          </p:nvGrpSpPr>
          <p:grpSpPr>
            <a:xfrm rot="612989">
              <a:off x="456593" y="3181431"/>
              <a:ext cx="200446" cy="352852"/>
              <a:chOff x="599282" y="5983175"/>
              <a:chExt cx="269876" cy="446469"/>
            </a:xfrm>
            <a:solidFill>
              <a:schemeClr val="accent1">
                <a:lumMod val="75000"/>
              </a:schemeClr>
            </a:solidFill>
          </p:grpSpPr>
          <p:sp>
            <p:nvSpPr>
              <p:cNvPr id="140" name="Shape 563"/>
              <p:cNvSpPr/>
              <p:nvPr/>
            </p:nvSpPr>
            <p:spPr>
              <a:xfrm>
                <a:off x="683062" y="5983175"/>
                <a:ext cx="165101" cy="111126"/>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solidFill>
                  <a:schemeClr val="accent3">
                    <a:lumOff val="44000"/>
                  </a:schemeClr>
                </a:solidFill>
              </a:ln>
            </p:spPr>
            <p:txBody>
              <a:bodyPr lIns="45719" rIns="45719"/>
              <a:lstStyle/>
              <a:p>
                <a:endParaRPr sz="4800">
                  <a:solidFill>
                    <a:srgbClr val="345782"/>
                  </a:solidFill>
                </a:endParaRPr>
              </a:p>
            </p:txBody>
          </p:sp>
          <p:sp>
            <p:nvSpPr>
              <p:cNvPr id="141" name="Shape 562"/>
              <p:cNvSpPr/>
              <p:nvPr/>
            </p:nvSpPr>
            <p:spPr>
              <a:xfrm>
                <a:off x="599282" y="6047056"/>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solidFill>
                  <a:schemeClr val="accent3">
                    <a:lumOff val="44000"/>
                  </a:schemeClr>
                </a:solidFill>
              </a:ln>
            </p:spPr>
            <p:txBody>
              <a:bodyPr lIns="45719" rIns="45719"/>
              <a:lstStyle/>
              <a:p>
                <a:endParaRPr sz="4800">
                  <a:solidFill>
                    <a:srgbClr val="345782"/>
                  </a:solidFill>
                </a:endParaRPr>
              </a:p>
            </p:txBody>
          </p:sp>
        </p:grpSp>
        <p:sp>
          <p:nvSpPr>
            <p:cNvPr id="29" name="Shape 575"/>
            <p:cNvSpPr/>
            <p:nvPr/>
          </p:nvSpPr>
          <p:spPr>
            <a:xfrm rot="153004">
              <a:off x="574166" y="2926477"/>
              <a:ext cx="266322" cy="318515"/>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grpSp>
      <p:sp>
        <p:nvSpPr>
          <p:cNvPr id="144" name="Shape 742"/>
          <p:cNvSpPr/>
          <p:nvPr/>
        </p:nvSpPr>
        <p:spPr>
          <a:xfrm>
            <a:off x="7184110" y="1970963"/>
            <a:ext cx="190800" cy="104400"/>
          </a:xfrm>
          <a:prstGeom prst="rect">
            <a:avLst/>
          </a:prstGeom>
          <a:solidFill>
            <a:srgbClr val="002060"/>
          </a:solidFill>
          <a:ln>
            <a:solidFill>
              <a:schemeClr val="tx1"/>
            </a:solidFill>
          </a:ln>
        </p:spPr>
        <p:txBody>
          <a:bodyPr lIns="45719" rIns="45719" anchor="ctr"/>
          <a:lstStyle/>
          <a:p>
            <a:pPr algn="ctr" defTabSz="889000"/>
            <a:endParaRPr sz="1200">
              <a:solidFill>
                <a:schemeClr val="accent3">
                  <a:lumOff val="44000"/>
                </a:schemeClr>
              </a:solidFill>
            </a:endParaRPr>
          </a:p>
        </p:txBody>
      </p:sp>
      <p:sp>
        <p:nvSpPr>
          <p:cNvPr id="145" name="Shape 743"/>
          <p:cNvSpPr/>
          <p:nvPr/>
        </p:nvSpPr>
        <p:spPr>
          <a:xfrm>
            <a:off x="7463664" y="1913057"/>
            <a:ext cx="1633460" cy="50783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889000">
              <a:defRPr sz="900"/>
            </a:lvl1pPr>
          </a:lstStyle>
          <a:p>
            <a:pPr marL="171450" indent="-171450">
              <a:buFontTx/>
              <a:buChar char="-"/>
            </a:pPr>
            <a:r>
              <a:rPr lang="ru-RU" sz="1100" dirty="0" smtClean="0"/>
              <a:t>согласно уставу</a:t>
            </a:r>
            <a:br>
              <a:rPr lang="ru-RU" sz="1100" dirty="0" smtClean="0"/>
            </a:br>
            <a:r>
              <a:rPr lang="ru-RU" sz="1100" dirty="0" smtClean="0"/>
              <a:t>муниципального района</a:t>
            </a:r>
          </a:p>
          <a:p>
            <a:r>
              <a:rPr lang="ru-RU" sz="1100" dirty="0" smtClean="0"/>
              <a:t>     (6 регионов)</a:t>
            </a:r>
            <a:endParaRPr sz="1100" dirty="0"/>
          </a:p>
        </p:txBody>
      </p:sp>
      <p:sp>
        <p:nvSpPr>
          <p:cNvPr id="148" name="Shape 746"/>
          <p:cNvSpPr/>
          <p:nvPr/>
        </p:nvSpPr>
        <p:spPr>
          <a:xfrm>
            <a:off x="7189789" y="1609969"/>
            <a:ext cx="190800" cy="1044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49" name="Shape 747"/>
          <p:cNvSpPr/>
          <p:nvPr/>
        </p:nvSpPr>
        <p:spPr>
          <a:xfrm>
            <a:off x="7454328" y="1556792"/>
            <a:ext cx="1453924" cy="33855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889000">
              <a:defRPr sz="900"/>
            </a:lvl1pPr>
          </a:lstStyle>
          <a:p>
            <a:pPr marL="171450" indent="-171450">
              <a:buFontTx/>
              <a:buChar char="-"/>
            </a:pPr>
            <a:r>
              <a:rPr lang="ru-RU" sz="1100" dirty="0" smtClean="0"/>
              <a:t>путем делегирования</a:t>
            </a:r>
          </a:p>
          <a:p>
            <a:r>
              <a:rPr lang="ru-RU" sz="1100" dirty="0" smtClean="0"/>
              <a:t>     (21 регион)</a:t>
            </a:r>
            <a:endParaRPr sz="1100" dirty="0"/>
          </a:p>
        </p:txBody>
      </p:sp>
      <p:sp>
        <p:nvSpPr>
          <p:cNvPr id="150" name="Shape 749"/>
          <p:cNvSpPr/>
          <p:nvPr/>
        </p:nvSpPr>
        <p:spPr>
          <a:xfrm>
            <a:off x="7468461" y="1184122"/>
            <a:ext cx="1373393" cy="33855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pPr marL="171450" indent="-171450">
              <a:buFontTx/>
              <a:buChar char="-"/>
            </a:pPr>
            <a:r>
              <a:rPr lang="ru-RU" sz="1100" dirty="0" smtClean="0"/>
              <a:t>прямые выборы</a:t>
            </a:r>
          </a:p>
          <a:p>
            <a:r>
              <a:rPr lang="ru-RU" sz="1100" dirty="0" smtClean="0"/>
              <a:t>     (40 регионов)</a:t>
            </a:r>
            <a:endParaRPr sz="1100" dirty="0"/>
          </a:p>
        </p:txBody>
      </p:sp>
      <p:sp>
        <p:nvSpPr>
          <p:cNvPr id="151" name="Shape 750"/>
          <p:cNvSpPr/>
          <p:nvPr/>
        </p:nvSpPr>
        <p:spPr>
          <a:xfrm>
            <a:off x="7188413" y="1245121"/>
            <a:ext cx="190800" cy="104400"/>
          </a:xfrm>
          <a:prstGeom prst="rect">
            <a:avLst/>
          </a:prstGeom>
          <a:solidFill>
            <a:srgbClr val="0033CC"/>
          </a:solidFill>
          <a:ln>
            <a:solidFill>
              <a:schemeClr val="tx1"/>
            </a:solidFill>
          </a:ln>
        </p:spPr>
        <p:txBody>
          <a:bodyPr lIns="45719" rIns="45719" anchor="ctr"/>
          <a:lstStyle/>
          <a:p>
            <a:pPr algn="ctr" defTabSz="889000"/>
            <a:endParaRPr sz="1200"/>
          </a:p>
        </p:txBody>
      </p:sp>
      <p:sp>
        <p:nvSpPr>
          <p:cNvPr id="133" name="Скругленный прямоугольник 132"/>
          <p:cNvSpPr/>
          <p:nvPr/>
        </p:nvSpPr>
        <p:spPr>
          <a:xfrm>
            <a:off x="395535" y="4336728"/>
            <a:ext cx="8443423" cy="1828576"/>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just"/>
            <a:r>
              <a:rPr lang="ru-RU" sz="1100" dirty="0" smtClean="0"/>
              <a:t>Порядок </a:t>
            </a:r>
            <a:r>
              <a:rPr lang="ru-RU" sz="1100" dirty="0"/>
              <a:t>формирования представительных органов муниципальных районов (прямые выборы или «система делегирования» – формирование представительного органа из числа глав и депутатов поселений исходя из их равного представительства или по заранее установленной квоте) определяется законами субъектов Российской Федерации по одному из следующих </a:t>
            </a:r>
            <a:r>
              <a:rPr lang="ru-RU" sz="1100" dirty="0" smtClean="0"/>
              <a:t>вариантов*:</a:t>
            </a:r>
          </a:p>
          <a:p>
            <a:endParaRPr lang="ru-RU" sz="500" dirty="0"/>
          </a:p>
          <a:p>
            <a:pPr algn="just"/>
            <a:r>
              <a:rPr lang="ru-RU" sz="1100" dirty="0"/>
              <a:t>- повсеместное применение системы прямых выборов (37 субъектов Российской </a:t>
            </a:r>
            <a:r>
              <a:rPr lang="ru-RU" sz="1100" dirty="0" smtClean="0"/>
              <a:t>Федерации);</a:t>
            </a:r>
            <a:endParaRPr lang="ru-RU" sz="1100" dirty="0"/>
          </a:p>
          <a:p>
            <a:pPr algn="just"/>
            <a:r>
              <a:rPr lang="ru-RU" sz="1100" dirty="0"/>
              <a:t>- повсеместное применение системы делегирования (25 субъектов Российской </a:t>
            </a:r>
            <a:r>
              <a:rPr lang="ru-RU" sz="1100" dirty="0" smtClean="0"/>
              <a:t>Федерации);</a:t>
            </a:r>
            <a:endParaRPr lang="ru-RU" sz="1100" dirty="0"/>
          </a:p>
          <a:p>
            <a:pPr algn="just"/>
            <a:r>
              <a:rPr lang="ru-RU" sz="1100" dirty="0"/>
              <a:t>- применение обеих систем к различным муниципальным районам, указанным в законах субъектов Российской Федерации (13 субъектов </a:t>
            </a:r>
            <a:r>
              <a:rPr lang="ru-RU" sz="1100" dirty="0" smtClean="0"/>
              <a:t>Российской </a:t>
            </a:r>
            <a:r>
              <a:rPr lang="ru-RU" sz="1100" dirty="0"/>
              <a:t>Федерации);</a:t>
            </a:r>
          </a:p>
          <a:p>
            <a:pPr algn="just"/>
            <a:r>
              <a:rPr lang="ru-RU" sz="1100" dirty="0"/>
              <a:t>- допущение обеих систем в законах субъектов Российской Федерации с тем, чтобы окончательное решение было принято самим муниципальным </a:t>
            </a:r>
            <a:r>
              <a:rPr lang="ru-RU" sz="1100" dirty="0" smtClean="0"/>
              <a:t>районом и </a:t>
            </a:r>
            <a:r>
              <a:rPr lang="ru-RU" sz="1100" dirty="0"/>
              <a:t>закреплено в его уставе (6 субъектов Российской </a:t>
            </a:r>
            <a:r>
              <a:rPr lang="ru-RU" sz="1100" dirty="0" smtClean="0"/>
              <a:t>Федерации). </a:t>
            </a:r>
            <a:endParaRPr lang="ru-RU" sz="1100" dirty="0">
              <a:solidFill>
                <a:schemeClr val="tx1"/>
              </a:solidFill>
              <a:ea typeface="Calibri"/>
              <a:cs typeface="Times New Roman"/>
            </a:endParaRPr>
          </a:p>
        </p:txBody>
      </p:sp>
      <p:sp>
        <p:nvSpPr>
          <p:cNvPr id="134" name="Прямоугольник 133"/>
          <p:cNvSpPr/>
          <p:nvPr/>
        </p:nvSpPr>
        <p:spPr>
          <a:xfrm>
            <a:off x="205848" y="6453336"/>
            <a:ext cx="4906392" cy="407804"/>
          </a:xfrm>
          <a:prstGeom prst="rect">
            <a:avLst/>
          </a:prstGeom>
        </p:spPr>
        <p:txBody>
          <a:bodyPr wrap="square">
            <a:spAutoFit/>
          </a:bodyPr>
          <a:lstStyle/>
          <a:p>
            <a:r>
              <a:rPr lang="ru-RU" sz="1050" dirty="0" smtClean="0"/>
              <a:t>* </a:t>
            </a:r>
            <a:r>
              <a:rPr lang="ru-RU" sz="1000" i="1" dirty="0" smtClean="0"/>
              <a:t>В городах федерального значения и Магаданской области нет муниципальных районов, область разделена на 9 городских округов.</a:t>
            </a:r>
            <a:endParaRPr lang="ru-RU" sz="1000" i="1" dirty="0"/>
          </a:p>
        </p:txBody>
      </p:sp>
      <p:sp>
        <p:nvSpPr>
          <p:cNvPr id="142" name="Shape 741"/>
          <p:cNvSpPr/>
          <p:nvPr/>
        </p:nvSpPr>
        <p:spPr>
          <a:xfrm>
            <a:off x="603206" y="693857"/>
            <a:ext cx="51677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100" dirty="0" smtClean="0"/>
              <a:t>Порядок формирования представительных органов муниципальных районов</a:t>
            </a:r>
            <a:br>
              <a:rPr lang="ru-RU" sz="1100" dirty="0" smtClean="0"/>
            </a:br>
            <a:r>
              <a:rPr lang="ru-RU" sz="1100" dirty="0" smtClean="0"/>
              <a:t>по субъектам Российской Федерации</a:t>
            </a:r>
            <a:endParaRPr sz="1100" dirty="0"/>
          </a:p>
        </p:txBody>
      </p:sp>
      <p:sp>
        <p:nvSpPr>
          <p:cNvPr id="143" name="Shape 748"/>
          <p:cNvSpPr/>
          <p:nvPr/>
        </p:nvSpPr>
        <p:spPr>
          <a:xfrm>
            <a:off x="7190808" y="2492896"/>
            <a:ext cx="191076" cy="111214"/>
          </a:xfrm>
          <a:prstGeom prst="rect">
            <a:avLst/>
          </a:prstGeom>
          <a:solidFill>
            <a:schemeClr val="accent1">
              <a:lumMod val="75000"/>
            </a:schemeClr>
          </a:solidFill>
          <a:ln>
            <a:solidFill>
              <a:schemeClr val="tx1"/>
            </a:solidFill>
          </a:ln>
        </p:spPr>
        <p:txBody>
          <a:bodyPr lIns="45719" rIns="45719" anchor="ctr"/>
          <a:lstStyle/>
          <a:p>
            <a:pPr algn="ctr" defTabSz="889000"/>
            <a:endParaRPr sz="1200"/>
          </a:p>
        </p:txBody>
      </p:sp>
      <p:sp>
        <p:nvSpPr>
          <p:cNvPr id="146" name="Shape 743"/>
          <p:cNvSpPr/>
          <p:nvPr/>
        </p:nvSpPr>
        <p:spPr>
          <a:xfrm>
            <a:off x="7463464" y="2420888"/>
            <a:ext cx="1717048" cy="50783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pPr marL="171450" indent="-171450">
              <a:buFontTx/>
              <a:buChar char="-"/>
            </a:pPr>
            <a:r>
              <a:rPr lang="ru-RU" sz="1100" dirty="0" smtClean="0"/>
              <a:t>применение различных</a:t>
            </a:r>
            <a:br>
              <a:rPr lang="ru-RU" sz="1100" dirty="0" smtClean="0"/>
            </a:br>
            <a:r>
              <a:rPr lang="ru-RU" sz="1100" dirty="0" smtClean="0"/>
              <a:t>моделей избрания</a:t>
            </a:r>
          </a:p>
          <a:p>
            <a:r>
              <a:rPr lang="ru-RU" sz="1100" dirty="0" smtClean="0"/>
              <a:t>     (14 регионов)</a:t>
            </a:r>
            <a:endParaRPr sz="1100" dirty="0"/>
          </a:p>
        </p:txBody>
      </p:sp>
      <p:sp>
        <p:nvSpPr>
          <p:cNvPr id="147" name="TextBox 146"/>
          <p:cNvSpPr txBox="1"/>
          <p:nvPr/>
        </p:nvSpPr>
        <p:spPr>
          <a:xfrm>
            <a:off x="5988615" y="1979548"/>
            <a:ext cx="239569" cy="369332"/>
          </a:xfrm>
          <a:prstGeom prst="rect">
            <a:avLst/>
          </a:prstGeom>
          <a:noFill/>
        </p:spPr>
        <p:txBody>
          <a:bodyPr wrap="square" rtlCol="0">
            <a:spAutoFit/>
          </a:bodyPr>
          <a:lstStyle/>
          <a:p>
            <a:r>
              <a:rPr lang="ru-RU" dirty="0" smtClean="0"/>
              <a:t>*</a:t>
            </a:r>
            <a:endParaRPr lang="ru-RU" dirty="0"/>
          </a:p>
        </p:txBody>
      </p:sp>
    </p:spTree>
    <p:extLst>
      <p:ext uri="{BB962C8B-B14F-4D97-AF65-F5344CB8AC3E}">
        <p14:creationId xmlns:p14="http://schemas.microsoft.com/office/powerpoint/2010/main" val="4226709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8524" y="161582"/>
            <a:ext cx="7920880" cy="323165"/>
          </a:xfrm>
          <a:prstGeom prst="rect">
            <a:avLst/>
          </a:prstGeom>
        </p:spPr>
        <p:txBody>
          <a:bodyPr wrap="square">
            <a:spAutoFit/>
          </a:bodyPr>
          <a:lstStyle/>
          <a:p>
            <a:pPr lvl="0" algn="ctr" fontAlgn="base">
              <a:spcBef>
                <a:spcPct val="0"/>
              </a:spcBef>
              <a:spcAft>
                <a:spcPct val="0"/>
              </a:spcAft>
            </a:pPr>
            <a:r>
              <a:rPr lang="ru-RU" sz="1500" b="1" dirty="0" smtClean="0">
                <a:solidFill>
                  <a:schemeClr val="bg1"/>
                </a:solidFill>
                <a:cs typeface="Arial" pitchFamily="34" charset="0"/>
              </a:rPr>
              <a:t>Определение состава осуществляемых органами местного самоуправления полномочий</a:t>
            </a:r>
            <a:endParaRPr lang="ru-RU" sz="1500" b="1" dirty="0">
              <a:solidFill>
                <a:schemeClr val="bg1"/>
              </a:solidFill>
              <a:cs typeface="Arial" pitchFamily="34" charset="0"/>
            </a:endParaRPr>
          </a:p>
        </p:txBody>
      </p:sp>
      <p:cxnSp>
        <p:nvCxnSpPr>
          <p:cNvPr id="29" name="Прямая со стрелкой 28"/>
          <p:cNvCxnSpPr/>
          <p:nvPr/>
        </p:nvCxnSpPr>
        <p:spPr>
          <a:xfrm>
            <a:off x="4716016" y="407707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5102644" y="6223620"/>
            <a:ext cx="3675093" cy="720080"/>
            <a:chOff x="5102644" y="6223620"/>
            <a:chExt cx="3675093" cy="720080"/>
          </a:xfrm>
        </p:grpSpPr>
        <p:pic>
          <p:nvPicPr>
            <p:cNvPr id="25"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26" name="Скругленный прямоугольник 25"/>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27" name="Скругленный прямоугольник 26"/>
          <p:cNvSpPr/>
          <p:nvPr/>
        </p:nvSpPr>
        <p:spPr>
          <a:xfrm>
            <a:off x="324704" y="2365784"/>
            <a:ext cx="2448272" cy="2088233"/>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algn="ctr">
              <a:lnSpc>
                <a:spcPct val="115000"/>
              </a:lnSpc>
            </a:pPr>
            <a:r>
              <a:rPr lang="ru-RU" sz="1100" dirty="0">
                <a:solidFill>
                  <a:schemeClr val="tx1"/>
                </a:solidFill>
              </a:rPr>
              <a:t>Перераспределение </a:t>
            </a:r>
            <a:br>
              <a:rPr lang="ru-RU" sz="1100" dirty="0">
                <a:solidFill>
                  <a:schemeClr val="tx1"/>
                </a:solidFill>
              </a:rPr>
            </a:br>
            <a:r>
              <a:rPr lang="ru-RU" sz="1100" dirty="0">
                <a:solidFill>
                  <a:schemeClr val="tx1"/>
                </a:solidFill>
              </a:rPr>
              <a:t>охватывает либо все </a:t>
            </a:r>
            <a:r>
              <a:rPr lang="ru-RU" sz="1100" dirty="0" smtClean="0">
                <a:solidFill>
                  <a:schemeClr val="tx1"/>
                </a:solidFill>
              </a:rPr>
              <a:t>муниципальные  </a:t>
            </a:r>
            <a:r>
              <a:rPr lang="ru-RU" sz="1100" dirty="0">
                <a:solidFill>
                  <a:schemeClr val="tx1"/>
                </a:solidFill>
              </a:rPr>
              <a:t>образования, либо </a:t>
            </a:r>
            <a:r>
              <a:rPr lang="ru-RU" sz="1100" dirty="0" smtClean="0">
                <a:solidFill>
                  <a:schemeClr val="tx1"/>
                </a:solidFill>
              </a:rPr>
              <a:t>муниципалитеты </a:t>
            </a:r>
            <a:r>
              <a:rPr lang="ru-RU" sz="1100" dirty="0">
                <a:solidFill>
                  <a:schemeClr val="tx1"/>
                </a:solidFill>
              </a:rPr>
              <a:t>отдельных видов (типов), либо выделенную по определенному принципу группу муниципальных образований </a:t>
            </a:r>
            <a:r>
              <a:rPr lang="ru-RU" sz="1100" dirty="0" smtClean="0">
                <a:solidFill>
                  <a:schemeClr val="tx1"/>
                </a:solidFill>
              </a:rPr>
              <a:t>(Владивостокская агломерация в Приморском крае, приграничные районы в Псковской области), </a:t>
            </a:r>
            <a:r>
              <a:rPr lang="ru-RU" sz="1100" dirty="0">
                <a:solidFill>
                  <a:schemeClr val="tx1"/>
                </a:solidFill>
              </a:rPr>
              <a:t>либо </a:t>
            </a:r>
            <a:r>
              <a:rPr lang="ru-RU" sz="1100" dirty="0" smtClean="0">
                <a:solidFill>
                  <a:schemeClr val="tx1"/>
                </a:solidFill>
              </a:rPr>
              <a:t>отдельные муниципальные образования.</a:t>
            </a:r>
            <a:endParaRPr lang="ru-RU" sz="1100" dirty="0">
              <a:solidFill>
                <a:schemeClr val="tx1"/>
              </a:solidFill>
              <a:ea typeface="Calibri"/>
              <a:cs typeface="Times New Roman"/>
            </a:endParaRPr>
          </a:p>
        </p:txBody>
      </p:sp>
      <p:sp>
        <p:nvSpPr>
          <p:cNvPr id="28" name="Скругленный прямоугольник 27"/>
          <p:cNvSpPr/>
          <p:nvPr/>
        </p:nvSpPr>
        <p:spPr>
          <a:xfrm>
            <a:off x="2987824" y="2348880"/>
            <a:ext cx="2880320" cy="2105137"/>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3600" rIns="7200" bIns="7200" numCol="1" spcCol="1270" anchor="ctr" anchorCtr="1">
            <a:noAutofit/>
          </a:bodyPr>
          <a:lstStyle/>
          <a:p>
            <a:pPr algn="ctr">
              <a:lnSpc>
                <a:spcPct val="115000"/>
              </a:lnSpc>
            </a:pPr>
            <a:r>
              <a:rPr lang="ru-RU" sz="1100" dirty="0">
                <a:solidFill>
                  <a:schemeClr val="tx1"/>
                </a:solidFill>
              </a:rPr>
              <a:t>Наиболее часто </a:t>
            </a:r>
            <a:br>
              <a:rPr lang="ru-RU" sz="1100" dirty="0">
                <a:solidFill>
                  <a:schemeClr val="tx1"/>
                </a:solidFill>
              </a:rPr>
            </a:br>
            <a:r>
              <a:rPr lang="ru-RU" sz="1100" dirty="0">
                <a:solidFill>
                  <a:schemeClr val="tx1"/>
                </a:solidFill>
              </a:rPr>
              <a:t>перераспределяются полномочия органов местного самоуправления по распоряжению земельными участками, государственная собственность на которые не разграничена. Решения о закреплении таких полномочий за органами государственной власти субъектов Российской Федерации приняты в </a:t>
            </a:r>
            <a:r>
              <a:rPr lang="ru-RU" sz="1100" dirty="0" smtClean="0">
                <a:solidFill>
                  <a:schemeClr val="tx1"/>
                </a:solidFill>
              </a:rPr>
              <a:t>10 субъектах </a:t>
            </a:r>
            <a:r>
              <a:rPr lang="ru-RU" sz="1100" dirty="0">
                <a:solidFill>
                  <a:schemeClr val="tx1"/>
                </a:solidFill>
              </a:rPr>
              <a:t>Российской </a:t>
            </a:r>
            <a:r>
              <a:rPr lang="ru-RU" sz="1100" dirty="0" smtClean="0">
                <a:solidFill>
                  <a:schemeClr val="tx1"/>
                </a:solidFill>
              </a:rPr>
              <a:t>Федерации.</a:t>
            </a:r>
            <a:endParaRPr lang="ru-RU" sz="1100" dirty="0">
              <a:solidFill>
                <a:schemeClr val="tx1"/>
              </a:solidFill>
            </a:endParaRPr>
          </a:p>
        </p:txBody>
      </p:sp>
      <p:sp>
        <p:nvSpPr>
          <p:cNvPr id="30" name="Скругленный прямоугольник 29"/>
          <p:cNvSpPr/>
          <p:nvPr/>
        </p:nvSpPr>
        <p:spPr>
          <a:xfrm>
            <a:off x="6017597" y="2345997"/>
            <a:ext cx="2880320" cy="2083623"/>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algn="ctr">
              <a:spcAft>
                <a:spcPts val="1000"/>
              </a:spcAft>
            </a:pPr>
            <a:r>
              <a:rPr lang="ru-RU" sz="1100" dirty="0">
                <a:solidFill>
                  <a:schemeClr val="tx1"/>
                </a:solidFill>
              </a:rPr>
              <a:t>Значительно реже </a:t>
            </a:r>
            <a:br>
              <a:rPr lang="ru-RU" sz="1100" dirty="0">
                <a:solidFill>
                  <a:schemeClr val="tx1"/>
                </a:solidFill>
              </a:rPr>
            </a:br>
            <a:r>
              <a:rPr lang="ru-RU" sz="1100" dirty="0">
                <a:solidFill>
                  <a:schemeClr val="tx1"/>
                </a:solidFill>
              </a:rPr>
              <a:t>перераспределяются полномочия </a:t>
            </a:r>
            <a:br>
              <a:rPr lang="ru-RU" sz="1100" dirty="0">
                <a:solidFill>
                  <a:schemeClr val="tx1"/>
                </a:solidFill>
              </a:rPr>
            </a:br>
            <a:r>
              <a:rPr lang="ru-RU" sz="1100" dirty="0">
                <a:solidFill>
                  <a:schemeClr val="tx1"/>
                </a:solidFill>
              </a:rPr>
              <a:t>в области территориального планирования, архитектуры и градостроительства, коммунального хозяйства (включая водо- </a:t>
            </a:r>
            <a:br>
              <a:rPr lang="ru-RU" sz="1100" dirty="0">
                <a:solidFill>
                  <a:schemeClr val="tx1"/>
                </a:solidFill>
              </a:rPr>
            </a:br>
            <a:r>
              <a:rPr lang="ru-RU" sz="1100" dirty="0">
                <a:solidFill>
                  <a:schemeClr val="tx1"/>
                </a:solidFill>
              </a:rPr>
              <a:t>и энергоснабжение населения, вывоз </a:t>
            </a:r>
            <a:br>
              <a:rPr lang="ru-RU" sz="1100" dirty="0">
                <a:solidFill>
                  <a:schemeClr val="tx1"/>
                </a:solidFill>
              </a:rPr>
            </a:br>
            <a:r>
              <a:rPr lang="ru-RU" sz="1100" dirty="0">
                <a:solidFill>
                  <a:schemeClr val="tx1"/>
                </a:solidFill>
              </a:rPr>
              <a:t>и утилизацию отходов и т.п.), природопользования и некоторые иные полномочия. </a:t>
            </a:r>
          </a:p>
        </p:txBody>
      </p:sp>
      <p:sp>
        <p:nvSpPr>
          <p:cNvPr id="33" name="Прямоугольник с двумя скругленными противолежащими углами 32"/>
          <p:cNvSpPr/>
          <p:nvPr/>
        </p:nvSpPr>
        <p:spPr>
          <a:xfrm>
            <a:off x="2483768" y="4612522"/>
            <a:ext cx="792088" cy="1480773"/>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2500" b="1" dirty="0" smtClean="0">
                <a:solidFill>
                  <a:schemeClr val="tx2"/>
                </a:solidFill>
              </a:rPr>
              <a:t>60 </a:t>
            </a:r>
            <a:r>
              <a:rPr lang="ru-RU" sz="1200" b="1" dirty="0" smtClean="0">
                <a:solidFill>
                  <a:schemeClr val="tx2"/>
                </a:solidFill>
              </a:rPr>
              <a:t>субъектов</a:t>
            </a:r>
          </a:p>
          <a:p>
            <a:pPr algn="ctr" fontAlgn="t"/>
            <a:r>
              <a:rPr lang="ru-RU" sz="1200" b="1" dirty="0" smtClean="0">
                <a:solidFill>
                  <a:schemeClr val="tx2"/>
                </a:solidFill>
              </a:rPr>
              <a:t>РФ </a:t>
            </a:r>
            <a:endParaRPr lang="ru-RU" sz="2500" b="1" dirty="0" smtClean="0">
              <a:solidFill>
                <a:schemeClr val="tx2"/>
              </a:solidFill>
            </a:endParaRPr>
          </a:p>
        </p:txBody>
      </p:sp>
      <p:sp>
        <p:nvSpPr>
          <p:cNvPr id="34" name="Прямоугольник с двумя скругленными противолежащими углами 33"/>
          <p:cNvSpPr/>
          <p:nvPr/>
        </p:nvSpPr>
        <p:spPr>
          <a:xfrm>
            <a:off x="3369808" y="4612523"/>
            <a:ext cx="5522671" cy="1480773"/>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spcAft>
                <a:spcPts val="600"/>
              </a:spcAft>
            </a:pPr>
            <a:r>
              <a:rPr lang="ru-RU" sz="1100" dirty="0"/>
              <a:t>Расширенные перечни вопросов местного значения сельских поселений </a:t>
            </a:r>
            <a:r>
              <a:rPr lang="ru-RU" sz="1100" dirty="0" smtClean="0"/>
              <a:t>закреплены за 13 </a:t>
            </a:r>
            <a:r>
              <a:rPr lang="ru-RU" sz="1100" dirty="0"/>
              <a:t>884 сельских поселения в 2015 году и 14 191 сельское поселение в 2016 </a:t>
            </a:r>
            <a:r>
              <a:rPr lang="ru-RU" sz="1100" dirty="0" smtClean="0"/>
              <a:t>году:</a:t>
            </a:r>
          </a:p>
          <a:p>
            <a:pPr algn="just"/>
            <a:r>
              <a:rPr lang="ru-RU" sz="1100" dirty="0"/>
              <a:t>– </a:t>
            </a:r>
            <a:r>
              <a:rPr lang="ru-RU" sz="1100" dirty="0" smtClean="0"/>
              <a:t>от </a:t>
            </a:r>
            <a:r>
              <a:rPr lang="ru-RU" sz="1100" dirty="0"/>
              <a:t>1 до 10 вопросов местного значения дополнительно </a:t>
            </a:r>
            <a:r>
              <a:rPr lang="ru-RU" sz="1100" dirty="0" smtClean="0"/>
              <a:t>закреплено за </a:t>
            </a:r>
            <a:r>
              <a:rPr lang="ru-RU" sz="1100" dirty="0"/>
              <a:t>4 567 </a:t>
            </a:r>
            <a:r>
              <a:rPr lang="ru-RU" sz="1100" dirty="0" smtClean="0"/>
              <a:t>сельскими поселениями </a:t>
            </a:r>
            <a:r>
              <a:rPr lang="ru-RU" sz="1100" dirty="0"/>
              <a:t>(в 2015 г. – 4 062</a:t>
            </a:r>
            <a:r>
              <a:rPr lang="ru-RU" sz="1100" dirty="0" smtClean="0"/>
              <a:t>);</a:t>
            </a:r>
          </a:p>
          <a:p>
            <a:pPr algn="just"/>
            <a:r>
              <a:rPr lang="ru-RU" sz="1100" dirty="0"/>
              <a:t>– </a:t>
            </a:r>
            <a:r>
              <a:rPr lang="ru-RU" sz="1100" dirty="0" smtClean="0"/>
              <a:t>более </a:t>
            </a:r>
            <a:r>
              <a:rPr lang="ru-RU" sz="1100" dirty="0"/>
              <a:t>11 вопросов местного значения </a:t>
            </a:r>
            <a:r>
              <a:rPr lang="ru-RU" sz="1100" dirty="0" smtClean="0"/>
              <a:t>дополнительно закреплены </a:t>
            </a:r>
            <a:r>
              <a:rPr lang="ru-RU" sz="1100" dirty="0"/>
              <a:t>за 6 </a:t>
            </a:r>
            <a:r>
              <a:rPr lang="ru-RU" sz="1100" dirty="0" smtClean="0"/>
              <a:t>029 сельскими поселениями (в </a:t>
            </a:r>
            <a:r>
              <a:rPr lang="ru-RU" sz="1100" dirty="0"/>
              <a:t>2015 г. – 5372</a:t>
            </a:r>
            <a:r>
              <a:rPr lang="ru-RU" sz="1100" dirty="0" smtClean="0"/>
              <a:t>);</a:t>
            </a:r>
          </a:p>
          <a:p>
            <a:pPr algn="just"/>
            <a:r>
              <a:rPr lang="ru-RU" sz="1100" dirty="0"/>
              <a:t>– </a:t>
            </a:r>
            <a:r>
              <a:rPr lang="ru-RU" sz="1100" dirty="0" smtClean="0"/>
              <a:t>все вопросы местного значения </a:t>
            </a:r>
            <a:r>
              <a:rPr lang="ru-RU" sz="1100" dirty="0"/>
              <a:t>дополнительно закреплены за 3 595 сельскими поселениями (в 2015 – 4 450). </a:t>
            </a:r>
          </a:p>
        </p:txBody>
      </p:sp>
      <p:sp>
        <p:nvSpPr>
          <p:cNvPr id="35" name="Прямоугольник с двумя скругленными противолежащими углами 34"/>
          <p:cNvSpPr/>
          <p:nvPr/>
        </p:nvSpPr>
        <p:spPr>
          <a:xfrm>
            <a:off x="2483768" y="963994"/>
            <a:ext cx="792088" cy="900100"/>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2500" b="1" dirty="0" smtClean="0">
                <a:solidFill>
                  <a:schemeClr val="tx2"/>
                </a:solidFill>
              </a:rPr>
              <a:t>39 </a:t>
            </a:r>
            <a:r>
              <a:rPr lang="ru-RU" sz="1200" b="1" dirty="0" smtClean="0">
                <a:solidFill>
                  <a:schemeClr val="tx2"/>
                </a:solidFill>
              </a:rPr>
              <a:t>субъектов</a:t>
            </a:r>
          </a:p>
          <a:p>
            <a:pPr algn="ctr" fontAlgn="t"/>
            <a:r>
              <a:rPr lang="ru-RU" sz="1200" b="1" dirty="0" smtClean="0">
                <a:solidFill>
                  <a:schemeClr val="tx2"/>
                </a:solidFill>
              </a:rPr>
              <a:t>РФ </a:t>
            </a:r>
            <a:endParaRPr lang="ru-RU" sz="2500" b="1" dirty="0" smtClean="0">
              <a:solidFill>
                <a:schemeClr val="tx2"/>
              </a:solidFill>
            </a:endParaRPr>
          </a:p>
        </p:txBody>
      </p:sp>
      <p:sp>
        <p:nvSpPr>
          <p:cNvPr id="36" name="Прямоугольник с двумя скругленными противолежащими углами 35"/>
          <p:cNvSpPr/>
          <p:nvPr/>
        </p:nvSpPr>
        <p:spPr>
          <a:xfrm>
            <a:off x="3369809" y="968781"/>
            <a:ext cx="5500602"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fontAlgn="base">
              <a:spcBef>
                <a:spcPct val="0"/>
              </a:spcBef>
              <a:spcAft>
                <a:spcPct val="0"/>
              </a:spcAft>
            </a:pPr>
            <a:r>
              <a:rPr lang="ru-RU" sz="1200" b="1" dirty="0" smtClean="0">
                <a:solidFill>
                  <a:schemeClr val="bg1"/>
                </a:solidFill>
              </a:rPr>
              <a:t>приняли </a:t>
            </a:r>
            <a:r>
              <a:rPr lang="ru-RU" sz="1200" b="1" dirty="0">
                <a:solidFill>
                  <a:schemeClr val="bg1"/>
                </a:solidFill>
              </a:rPr>
              <a:t>законы </a:t>
            </a:r>
            <a:br>
              <a:rPr lang="ru-RU" sz="1200" b="1" dirty="0">
                <a:solidFill>
                  <a:schemeClr val="bg1"/>
                </a:solidFill>
              </a:rPr>
            </a:br>
            <a:r>
              <a:rPr lang="ru-RU" sz="1200" b="1" dirty="0">
                <a:solidFill>
                  <a:schemeClr val="bg1"/>
                </a:solidFill>
              </a:rPr>
              <a:t>о перераспределении полномочий органов местного</a:t>
            </a:r>
            <a:br>
              <a:rPr lang="ru-RU" sz="1200" b="1" dirty="0">
                <a:solidFill>
                  <a:schemeClr val="bg1"/>
                </a:solidFill>
              </a:rPr>
            </a:br>
            <a:r>
              <a:rPr lang="ru-RU" sz="1200" b="1" dirty="0">
                <a:solidFill>
                  <a:schemeClr val="bg1"/>
                </a:solidFill>
              </a:rPr>
              <a:t> самоуправления на региональный </a:t>
            </a:r>
            <a:r>
              <a:rPr lang="ru-RU" sz="1200" b="1" dirty="0" smtClean="0">
                <a:solidFill>
                  <a:schemeClr val="bg1"/>
                </a:solidFill>
              </a:rPr>
              <a:t>уровень.</a:t>
            </a:r>
            <a:endParaRPr lang="ru-RU" sz="1200" b="1" dirty="0">
              <a:solidFill>
                <a:schemeClr val="bg1"/>
              </a:solidFill>
            </a:endParaRPr>
          </a:p>
        </p:txBody>
      </p:sp>
      <p:sp>
        <p:nvSpPr>
          <p:cNvPr id="39" name="Овал 38"/>
          <p:cNvSpPr/>
          <p:nvPr/>
        </p:nvSpPr>
        <p:spPr>
          <a:xfrm>
            <a:off x="540577" y="4612523"/>
            <a:ext cx="1596488" cy="1480773"/>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lvl="0" algn="ctr" fontAlgn="base">
              <a:spcBef>
                <a:spcPct val="0"/>
              </a:spcBef>
              <a:spcAft>
                <a:spcPct val="0"/>
              </a:spcAft>
            </a:pPr>
            <a:r>
              <a:rPr lang="en-US" sz="1000" b="1" dirty="0"/>
              <a:t>II.</a:t>
            </a:r>
          </a:p>
          <a:p>
            <a:pPr lvl="0" algn="ctr" fontAlgn="base">
              <a:spcBef>
                <a:spcPct val="0"/>
              </a:spcBef>
              <a:spcAft>
                <a:spcPct val="0"/>
              </a:spcAft>
            </a:pPr>
            <a:r>
              <a:rPr lang="ru-RU" sz="1000" b="1" dirty="0"/>
              <a:t>Закрепление дополнительных вопросов местного значения </a:t>
            </a:r>
            <a:br>
              <a:rPr lang="ru-RU" sz="1000" b="1" dirty="0"/>
            </a:br>
            <a:r>
              <a:rPr lang="ru-RU" sz="1000" b="1" dirty="0" smtClean="0"/>
              <a:t>(ч.3 </a:t>
            </a:r>
            <a:r>
              <a:rPr lang="ru-RU" sz="1000" b="1" dirty="0"/>
              <a:t>ст. 14 131-ФЗ)</a:t>
            </a:r>
          </a:p>
        </p:txBody>
      </p:sp>
      <p:sp>
        <p:nvSpPr>
          <p:cNvPr id="40" name="Овал 39"/>
          <p:cNvSpPr/>
          <p:nvPr/>
        </p:nvSpPr>
        <p:spPr>
          <a:xfrm>
            <a:off x="527238" y="741583"/>
            <a:ext cx="1596489" cy="1412729"/>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lvl="0" algn="ctr" fontAlgn="base">
              <a:spcBef>
                <a:spcPct val="0"/>
              </a:spcBef>
              <a:spcAft>
                <a:spcPct val="0"/>
              </a:spcAft>
            </a:pPr>
            <a:r>
              <a:rPr lang="en-US" sz="1000" b="1" dirty="0"/>
              <a:t>I.</a:t>
            </a:r>
            <a:endParaRPr lang="ru-RU" sz="1000" b="1" dirty="0"/>
          </a:p>
          <a:p>
            <a:pPr lvl="0" algn="ctr" fontAlgn="base">
              <a:spcBef>
                <a:spcPct val="0"/>
              </a:spcBef>
              <a:spcAft>
                <a:spcPct val="0"/>
              </a:spcAft>
            </a:pPr>
            <a:r>
              <a:rPr lang="ru-RU" sz="1000" b="1" dirty="0"/>
              <a:t>Перераспределение полномочий </a:t>
            </a:r>
            <a:br>
              <a:rPr lang="ru-RU" sz="1000" b="1" dirty="0"/>
            </a:br>
            <a:r>
              <a:rPr lang="ru-RU" sz="1000" b="1" dirty="0"/>
              <a:t>(ч. 1.2 ст. 17 </a:t>
            </a:r>
            <a:r>
              <a:rPr lang="ru-RU" sz="1000" b="1" dirty="0" smtClean="0"/>
              <a:t/>
            </a:r>
            <a:br>
              <a:rPr lang="ru-RU" sz="1000" b="1" dirty="0" smtClean="0"/>
            </a:br>
            <a:r>
              <a:rPr lang="ru-RU" sz="1000" b="1" dirty="0" smtClean="0"/>
              <a:t>131-ФЗ</a:t>
            </a:r>
            <a:r>
              <a:rPr lang="ru-RU" sz="1000" b="1" dirty="0"/>
              <a:t>)</a:t>
            </a:r>
          </a:p>
        </p:txBody>
      </p:sp>
      <p:cxnSp>
        <p:nvCxnSpPr>
          <p:cNvPr id="12" name="Прямая соединительная линия 11"/>
          <p:cNvCxnSpPr/>
          <p:nvPr/>
        </p:nvCxnSpPr>
        <p:spPr>
          <a:xfrm>
            <a:off x="2123727" y="2154312"/>
            <a:ext cx="5472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endCxn id="28" idx="0"/>
          </p:cNvCxnSpPr>
          <p:nvPr/>
        </p:nvCxnSpPr>
        <p:spPr>
          <a:xfrm>
            <a:off x="4427984" y="2154312"/>
            <a:ext cx="0" cy="194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596336" y="2154312"/>
            <a:ext cx="0" cy="191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2123727" y="2154312"/>
            <a:ext cx="0" cy="191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stCxn id="36" idx="1"/>
          </p:cNvCxnSpPr>
          <p:nvPr/>
        </p:nvCxnSpPr>
        <p:spPr>
          <a:xfrm>
            <a:off x="6120110" y="1904885"/>
            <a:ext cx="0" cy="2494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45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205897" y="4437112"/>
            <a:ext cx="8732207" cy="1656184"/>
          </a:xfrm>
          <a:prstGeom prst="round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50215" algn="just">
              <a:lnSpc>
                <a:spcPts val="1800"/>
              </a:lnSpc>
            </a:pPr>
            <a:endParaRPr lang="ru-RU" sz="1100" dirty="0">
              <a:latin typeface="Times New Roman"/>
              <a:ea typeface="Calibri"/>
              <a:cs typeface="Times New Roman"/>
            </a:endParaRPr>
          </a:p>
          <a:p>
            <a:pPr indent="358775" algn="just">
              <a:lnSpc>
                <a:spcPts val="1800"/>
              </a:lnSpc>
            </a:pPr>
            <a:r>
              <a:rPr lang="ru-RU" sz="1100" dirty="0" smtClean="0">
                <a:effectLst/>
                <a:latin typeface="Times New Roman"/>
                <a:ea typeface="Calibri"/>
                <a:cs typeface="Times New Roman"/>
              </a:rPr>
              <a:t>Модель </a:t>
            </a:r>
            <a:r>
              <a:rPr lang="ru-RU" sz="1100" dirty="0">
                <a:effectLst/>
                <a:latin typeface="Times New Roman"/>
                <a:ea typeface="Calibri"/>
                <a:cs typeface="Times New Roman"/>
              </a:rPr>
              <a:t>городского округа с внутригородским делением, предусмотренная Федеральным </a:t>
            </a:r>
            <a:r>
              <a:rPr lang="ru-RU" sz="1100" dirty="0" smtClean="0">
                <a:effectLst/>
                <a:latin typeface="Times New Roman"/>
                <a:ea typeface="Calibri"/>
                <a:cs typeface="Times New Roman"/>
              </a:rPr>
              <a:t>законом № </a:t>
            </a:r>
            <a:r>
              <a:rPr lang="ru-RU" sz="1100" dirty="0">
                <a:effectLst/>
                <a:latin typeface="Times New Roman"/>
                <a:ea typeface="Calibri"/>
                <a:cs typeface="Times New Roman"/>
              </a:rPr>
              <a:t>136-ФЗ, полностью реализована в городском округе Челябинске, в котором в 2014 году </a:t>
            </a:r>
            <a:r>
              <a:rPr lang="ru-RU" sz="1100" dirty="0" smtClean="0">
                <a:effectLst/>
                <a:latin typeface="Times New Roman"/>
                <a:ea typeface="Calibri"/>
                <a:cs typeface="Times New Roman"/>
              </a:rPr>
              <a:t>созданы 7 </a:t>
            </a:r>
            <a:r>
              <a:rPr lang="ru-RU" sz="1100" dirty="0">
                <a:effectLst/>
                <a:latin typeface="Times New Roman"/>
                <a:ea typeface="Calibri"/>
                <a:cs typeface="Times New Roman"/>
              </a:rPr>
              <a:t>внутригородских районов и проведены выборы в органы местного самоуправления. </a:t>
            </a:r>
            <a:endParaRPr lang="ru-RU" sz="1100" dirty="0" smtClean="0">
              <a:effectLst/>
              <a:latin typeface="Times New Roman"/>
              <a:ea typeface="Calibri"/>
              <a:cs typeface="Times New Roman"/>
            </a:endParaRPr>
          </a:p>
          <a:p>
            <a:pPr indent="358775" algn="just">
              <a:lnSpc>
                <a:spcPts val="1800"/>
              </a:lnSpc>
            </a:pPr>
            <a:r>
              <a:rPr lang="ru-RU" sz="1100" dirty="0" smtClean="0">
                <a:effectLst/>
                <a:latin typeface="Times New Roman"/>
                <a:ea typeface="Calibri"/>
                <a:cs typeface="Times New Roman"/>
              </a:rPr>
              <a:t>Вступили в </a:t>
            </a:r>
            <a:r>
              <a:rPr lang="ru-RU" sz="1100" dirty="0">
                <a:effectLst/>
                <a:latin typeface="Times New Roman"/>
                <a:ea typeface="Calibri"/>
                <a:cs typeface="Times New Roman"/>
              </a:rPr>
              <a:t>силу законодательные акты Самарской области и Республики Дагестан об организации местного </a:t>
            </a:r>
            <a:r>
              <a:rPr lang="ru-RU" sz="1100" dirty="0" smtClean="0">
                <a:effectLst/>
                <a:latin typeface="Times New Roman"/>
                <a:ea typeface="Calibri"/>
                <a:cs typeface="Times New Roman"/>
              </a:rPr>
              <a:t>самоуправления</a:t>
            </a:r>
            <a:br>
              <a:rPr lang="ru-RU" sz="1100" dirty="0" smtClean="0">
                <a:effectLst/>
                <a:latin typeface="Times New Roman"/>
                <a:ea typeface="Calibri"/>
                <a:cs typeface="Times New Roman"/>
              </a:rPr>
            </a:br>
            <a:r>
              <a:rPr lang="ru-RU" sz="1100" dirty="0" smtClean="0">
                <a:effectLst/>
                <a:latin typeface="Times New Roman"/>
                <a:ea typeface="Calibri"/>
                <a:cs typeface="Times New Roman"/>
              </a:rPr>
              <a:t>в </a:t>
            </a:r>
            <a:r>
              <a:rPr lang="ru-RU" sz="1100" dirty="0">
                <a:effectLst/>
                <a:latin typeface="Times New Roman"/>
                <a:ea typeface="Calibri"/>
                <a:cs typeface="Times New Roman"/>
              </a:rPr>
              <a:t>городских округах с внутригородским делением Самаре (9 внутригородских районов) </a:t>
            </a:r>
            <a:r>
              <a:rPr lang="ru-RU" sz="1100" dirty="0" smtClean="0">
                <a:effectLst/>
                <a:latin typeface="Times New Roman"/>
                <a:ea typeface="Calibri"/>
                <a:cs typeface="Times New Roman"/>
              </a:rPr>
              <a:t>и </a:t>
            </a:r>
            <a:r>
              <a:rPr lang="ru-RU" sz="1100" dirty="0">
                <a:effectLst/>
                <a:latin typeface="Times New Roman"/>
                <a:ea typeface="Calibri"/>
                <a:cs typeface="Times New Roman"/>
              </a:rPr>
              <a:t>Махачкале (3 внутригородских района), выборы в органы местного самоуправления вновь образованных внутригородских районов проведены в сентябре 2015 </a:t>
            </a:r>
            <a:r>
              <a:rPr lang="ru-RU" sz="1100" dirty="0" smtClean="0">
                <a:effectLst/>
                <a:latin typeface="Times New Roman"/>
                <a:ea typeface="Calibri"/>
                <a:cs typeface="Times New Roman"/>
              </a:rPr>
              <a:t>г.</a:t>
            </a:r>
          </a:p>
          <a:p>
            <a:pPr indent="358775" algn="just">
              <a:lnSpc>
                <a:spcPts val="1800"/>
              </a:lnSpc>
            </a:pPr>
            <a:r>
              <a:rPr lang="ru-RU" sz="1100" dirty="0" smtClean="0">
                <a:effectLst/>
                <a:latin typeface="Times New Roman"/>
                <a:ea typeface="Calibri"/>
                <a:cs typeface="Times New Roman"/>
              </a:rPr>
              <a:t>В 2016 г. новых </a:t>
            </a:r>
            <a:r>
              <a:rPr lang="ru-RU" sz="1100" dirty="0" smtClean="0">
                <a:ea typeface="Calibri"/>
                <a:cs typeface="Times New Roman"/>
              </a:rPr>
              <a:t>городских округов </a:t>
            </a:r>
            <a:r>
              <a:rPr lang="ru-RU" sz="1100" dirty="0">
                <a:ea typeface="Calibri"/>
                <a:cs typeface="Times New Roman"/>
              </a:rPr>
              <a:t>с внутригородским </a:t>
            </a:r>
            <a:r>
              <a:rPr lang="ru-RU" sz="1100" dirty="0" smtClean="0">
                <a:ea typeface="Calibri"/>
                <a:cs typeface="Times New Roman"/>
              </a:rPr>
              <a:t>делением не создавалось.</a:t>
            </a:r>
            <a:endParaRPr lang="ru-RU" sz="1100" dirty="0">
              <a:effectLst/>
              <a:ea typeface="Calibri"/>
              <a:cs typeface="Times New Roman"/>
            </a:endParaRPr>
          </a:p>
          <a:p>
            <a:pPr>
              <a:lnSpc>
                <a:spcPct val="115000"/>
              </a:lnSpc>
              <a:spcAft>
                <a:spcPts val="1000"/>
              </a:spcAft>
            </a:pPr>
            <a:endParaRPr lang="ru-RU" sz="1100" dirty="0" smtClean="0">
              <a:effectLst/>
              <a:ea typeface="Calibri"/>
              <a:cs typeface="Times New Roman"/>
            </a:endParaRPr>
          </a:p>
        </p:txBody>
      </p:sp>
      <p:sp>
        <p:nvSpPr>
          <p:cNvPr id="25" name="Rectangle 29"/>
          <p:cNvSpPr>
            <a:spLocks noChangeArrowheads="1"/>
          </p:cNvSpPr>
          <p:nvPr/>
        </p:nvSpPr>
        <p:spPr bwMode="auto">
          <a:xfrm>
            <a:off x="539552" y="-97422"/>
            <a:ext cx="8659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500" b="1"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bg1"/>
                </a:solidFill>
                <a:effectLst/>
                <a:ea typeface="Calibri" pitchFamily="34" charset="0"/>
                <a:cs typeface="Times New Roman" pitchFamily="18" charset="0"/>
              </a:rPr>
              <a:t>Модель организации местного</a:t>
            </a:r>
            <a:r>
              <a:rPr kumimoji="0" lang="ru-RU" sz="1500" b="1" i="0" u="none" strike="noStrike" cap="none" normalizeH="0" dirty="0" smtClean="0">
                <a:ln>
                  <a:noFill/>
                </a:ln>
                <a:solidFill>
                  <a:schemeClr val="bg1"/>
                </a:solidFill>
                <a:effectLst/>
                <a:ea typeface="Calibri" pitchFamily="34" charset="0"/>
                <a:cs typeface="Times New Roman" pitchFamily="18" charset="0"/>
              </a:rPr>
              <a:t> самоуправления в </a:t>
            </a:r>
            <a:r>
              <a:rPr kumimoji="0" lang="ru-RU" sz="1500" b="1" i="0" u="none" strike="noStrike" cap="none" normalizeH="0" baseline="0" dirty="0" smtClean="0">
                <a:ln>
                  <a:noFill/>
                </a:ln>
                <a:solidFill>
                  <a:schemeClr val="bg1"/>
                </a:solidFill>
                <a:effectLst/>
                <a:ea typeface="Calibri" pitchFamily="34" charset="0"/>
                <a:cs typeface="Times New Roman" pitchFamily="18" charset="0"/>
              </a:rPr>
              <a:t>городском округе</a:t>
            </a:r>
            <a:r>
              <a:rPr kumimoji="0" lang="ru-RU" sz="1500" b="1" i="0" u="none" strike="noStrike" cap="none" normalizeH="0" dirty="0" smtClean="0">
                <a:ln>
                  <a:noFill/>
                </a:ln>
                <a:solidFill>
                  <a:schemeClr val="bg1"/>
                </a:solidFill>
                <a:effectLst/>
                <a:ea typeface="Calibri" pitchFamily="34" charset="0"/>
                <a:cs typeface="Times New Roman" pitchFamily="18" charset="0"/>
              </a:rPr>
              <a:t> </a:t>
            </a:r>
            <a:r>
              <a:rPr kumimoji="0" lang="ru-RU" sz="1500" b="1" i="0" u="none" strike="noStrike" cap="none" normalizeH="0" baseline="0" dirty="0" smtClean="0">
                <a:ln>
                  <a:noFill/>
                </a:ln>
                <a:solidFill>
                  <a:schemeClr val="bg1"/>
                </a:solidFill>
                <a:effectLst/>
                <a:ea typeface="Calibri" pitchFamily="34" charset="0"/>
                <a:cs typeface="Times New Roman" pitchFamily="18" charset="0"/>
              </a:rPr>
              <a:t>с внутригородским делением </a:t>
            </a:r>
            <a:endParaRPr kumimoji="0" lang="ru-RU" sz="15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3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Прямоугольник 26"/>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9" name="Группа 28"/>
          <p:cNvGrpSpPr/>
          <p:nvPr/>
        </p:nvGrpSpPr>
        <p:grpSpPr>
          <a:xfrm>
            <a:off x="5102644" y="6223620"/>
            <a:ext cx="3675093" cy="720080"/>
            <a:chOff x="5102644" y="6223620"/>
            <a:chExt cx="3675093" cy="720080"/>
          </a:xfrm>
        </p:grpSpPr>
        <p:pic>
          <p:nvPicPr>
            <p:cNvPr id="30"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31" name="Скругленный прямоугольник 30"/>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32" name="Прямоугольник с двумя скругленными противолежащими углами 31"/>
          <p:cNvSpPr/>
          <p:nvPr/>
        </p:nvSpPr>
        <p:spPr>
          <a:xfrm>
            <a:off x="2983440" y="764704"/>
            <a:ext cx="2889087"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Городской округ </a:t>
            </a:r>
            <a:br>
              <a:rPr lang="ru-RU" sz="1400" b="1" dirty="0" smtClean="0"/>
            </a:br>
            <a:r>
              <a:rPr lang="ru-RU" sz="1400" b="1" dirty="0" smtClean="0"/>
              <a:t>с внутригородским делением</a:t>
            </a:r>
            <a:endParaRPr lang="ru-RU" sz="1400" b="1" dirty="0"/>
          </a:p>
        </p:txBody>
      </p:sp>
      <p:sp>
        <p:nvSpPr>
          <p:cNvPr id="34" name="Прямоугольник с двумя скругленными противолежащими углами 33"/>
          <p:cNvSpPr/>
          <p:nvPr/>
        </p:nvSpPr>
        <p:spPr>
          <a:xfrm>
            <a:off x="3491880" y="1988840"/>
            <a:ext cx="1872208" cy="1084263"/>
          </a:xfrm>
          <a:prstGeom prst="round2DiagRect">
            <a:avLst>
              <a:gd name="adj1" fmla="val 16667"/>
              <a:gd name="adj2" fmla="val 21495"/>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Самара </a:t>
            </a:r>
          </a:p>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с 2015 г. </a:t>
            </a:r>
            <a:br>
              <a:rPr lang="ru-RU" sz="1400" b="1" dirty="0" smtClean="0">
                <a:solidFill>
                  <a:schemeClr val="tx2"/>
                </a:solidFill>
                <a:latin typeface="Times New Roman" pitchFamily="18" charset="0"/>
                <a:cs typeface="Times New Roman" pitchFamily="18" charset="0"/>
              </a:rPr>
            </a:br>
            <a:r>
              <a:rPr lang="ru-RU" sz="1400" b="1" dirty="0" smtClean="0">
                <a:solidFill>
                  <a:schemeClr val="tx2"/>
                </a:solidFill>
                <a:latin typeface="Times New Roman" pitchFamily="18" charset="0"/>
                <a:cs typeface="Times New Roman" pitchFamily="18" charset="0"/>
              </a:rPr>
              <a:t>(9 районов)</a:t>
            </a:r>
          </a:p>
        </p:txBody>
      </p:sp>
      <p:sp>
        <p:nvSpPr>
          <p:cNvPr id="37" name="Прямоугольник с двумя скругленными противолежащими углами 36"/>
          <p:cNvSpPr/>
          <p:nvPr/>
        </p:nvSpPr>
        <p:spPr>
          <a:xfrm>
            <a:off x="1547664" y="3284984"/>
            <a:ext cx="6048672"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115000"/>
              </a:lnSpc>
              <a:spcAft>
                <a:spcPts val="1000"/>
              </a:spcAft>
            </a:pPr>
            <a:r>
              <a:rPr lang="ru-RU" sz="1400" b="1" dirty="0">
                <a:solidFill>
                  <a:schemeClr val="bg1"/>
                </a:solidFill>
                <a:ea typeface="Calibri"/>
                <a:cs typeface="Times New Roman"/>
              </a:rPr>
              <a:t>Представительный орган формируется по системе делегирования </a:t>
            </a:r>
            <a:r>
              <a:rPr lang="ru-RU" sz="1400" b="1" dirty="0" smtClean="0">
                <a:solidFill>
                  <a:schemeClr val="bg1"/>
                </a:solidFill>
                <a:ea typeface="Calibri"/>
                <a:cs typeface="Times New Roman"/>
              </a:rPr>
              <a:t/>
            </a:r>
            <a:br>
              <a:rPr lang="ru-RU" sz="1400" b="1" dirty="0" smtClean="0">
                <a:solidFill>
                  <a:schemeClr val="bg1"/>
                </a:solidFill>
                <a:ea typeface="Calibri"/>
                <a:cs typeface="Times New Roman"/>
              </a:rPr>
            </a:br>
            <a:r>
              <a:rPr lang="ru-RU" sz="1400" b="1" dirty="0" smtClean="0">
                <a:solidFill>
                  <a:schemeClr val="bg1"/>
                </a:solidFill>
                <a:ea typeface="Calibri"/>
                <a:cs typeface="Times New Roman"/>
              </a:rPr>
              <a:t>из состава представительных </a:t>
            </a:r>
            <a:r>
              <a:rPr lang="ru-RU" sz="1400" b="1" dirty="0">
                <a:solidFill>
                  <a:schemeClr val="bg1"/>
                </a:solidFill>
                <a:ea typeface="Calibri"/>
                <a:cs typeface="Times New Roman"/>
              </a:rPr>
              <a:t>органов внутригородских </a:t>
            </a:r>
            <a:r>
              <a:rPr lang="ru-RU" sz="1400" b="1" dirty="0" smtClean="0">
                <a:solidFill>
                  <a:schemeClr val="bg1"/>
                </a:solidFill>
                <a:ea typeface="Calibri"/>
                <a:cs typeface="Times New Roman"/>
              </a:rPr>
              <a:t>районов*. </a:t>
            </a:r>
            <a:endParaRPr lang="ru-RU" sz="1100" b="1" dirty="0">
              <a:solidFill>
                <a:schemeClr val="bg1"/>
              </a:solidFill>
              <a:ea typeface="Calibri"/>
              <a:cs typeface="Times New Roman"/>
            </a:endParaRPr>
          </a:p>
        </p:txBody>
      </p:sp>
      <p:cxnSp>
        <p:nvCxnSpPr>
          <p:cNvPr id="5" name="Прямая соединительная линия 4"/>
          <p:cNvCxnSpPr/>
          <p:nvPr/>
        </p:nvCxnSpPr>
        <p:spPr>
          <a:xfrm>
            <a:off x="1763688" y="1844824"/>
            <a:ext cx="5328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a:stCxn id="32" idx="1"/>
            <a:endCxn id="34" idx="3"/>
          </p:cNvCxnSpPr>
          <p:nvPr/>
        </p:nvCxnSpPr>
        <p:spPr>
          <a:xfrm>
            <a:off x="4427984" y="170080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7092280" y="1844824"/>
            <a:ext cx="0" cy="204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763688" y="1844824"/>
            <a:ext cx="0" cy="183975"/>
          </a:xfrm>
          <a:prstGeom prst="line">
            <a:avLst/>
          </a:prstGeom>
        </p:spPr>
        <p:style>
          <a:lnRef idx="1">
            <a:schemeClr val="accent1"/>
          </a:lnRef>
          <a:fillRef idx="0">
            <a:schemeClr val="accent1"/>
          </a:fillRef>
          <a:effectRef idx="0">
            <a:schemeClr val="accent1"/>
          </a:effectRef>
          <a:fontRef idx="minor">
            <a:schemeClr val="tx1"/>
          </a:fontRef>
        </p:style>
      </p:cxnSp>
      <p:sp>
        <p:nvSpPr>
          <p:cNvPr id="33" name="Прямоугольник с двумя скругленными противолежащими углами 32"/>
          <p:cNvSpPr/>
          <p:nvPr/>
        </p:nvSpPr>
        <p:spPr>
          <a:xfrm>
            <a:off x="827584" y="1988840"/>
            <a:ext cx="1872208" cy="1084263"/>
          </a:xfrm>
          <a:prstGeom prst="round2DiagRect">
            <a:avLst>
              <a:gd name="adj1" fmla="val 16667"/>
              <a:gd name="adj2" fmla="val 21495"/>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Челябинск </a:t>
            </a:r>
          </a:p>
          <a:p>
            <a:pPr algn="ctr">
              <a:lnSpc>
                <a:spcPct val="80000"/>
              </a:lnSpc>
              <a:spcBef>
                <a:spcPct val="20000"/>
              </a:spcBef>
              <a:buClr>
                <a:schemeClr val="bg1"/>
              </a:buClr>
            </a:pPr>
            <a:r>
              <a:rPr lang="ru-RU" sz="1400" b="1" dirty="0">
                <a:solidFill>
                  <a:schemeClr val="tx2"/>
                </a:solidFill>
                <a:latin typeface="Times New Roman" pitchFamily="18" charset="0"/>
                <a:cs typeface="Times New Roman" pitchFamily="18" charset="0"/>
              </a:rPr>
              <a:t>с</a:t>
            </a:r>
            <a:r>
              <a:rPr lang="ru-RU" sz="1400" b="1" dirty="0" smtClean="0">
                <a:solidFill>
                  <a:schemeClr val="tx2"/>
                </a:solidFill>
                <a:latin typeface="Times New Roman" pitchFamily="18" charset="0"/>
                <a:cs typeface="Times New Roman" pitchFamily="18" charset="0"/>
              </a:rPr>
              <a:t> 2014 г.</a:t>
            </a:r>
          </a:p>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(7 районов)</a:t>
            </a:r>
          </a:p>
        </p:txBody>
      </p:sp>
      <p:sp>
        <p:nvSpPr>
          <p:cNvPr id="36" name="Прямоугольник с двумя скругленными противолежащими углами 35"/>
          <p:cNvSpPr/>
          <p:nvPr/>
        </p:nvSpPr>
        <p:spPr>
          <a:xfrm>
            <a:off x="6156176" y="1988840"/>
            <a:ext cx="1872208" cy="1084263"/>
          </a:xfrm>
          <a:prstGeom prst="round2DiagRect">
            <a:avLst>
              <a:gd name="adj1" fmla="val 16667"/>
              <a:gd name="adj2" fmla="val 21495"/>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Махачкала </a:t>
            </a:r>
          </a:p>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с 2015 г. </a:t>
            </a:r>
            <a:br>
              <a:rPr lang="ru-RU" sz="1400" b="1" dirty="0" smtClean="0">
                <a:solidFill>
                  <a:schemeClr val="tx2"/>
                </a:solidFill>
                <a:latin typeface="Times New Roman" pitchFamily="18" charset="0"/>
                <a:cs typeface="Times New Roman" pitchFamily="18" charset="0"/>
              </a:rPr>
            </a:br>
            <a:r>
              <a:rPr lang="ru-RU" sz="1400" b="1" dirty="0" smtClean="0">
                <a:solidFill>
                  <a:schemeClr val="tx2"/>
                </a:solidFill>
                <a:latin typeface="Times New Roman" pitchFamily="18" charset="0"/>
                <a:cs typeface="Times New Roman" pitchFamily="18" charset="0"/>
              </a:rPr>
              <a:t>(3 района)</a:t>
            </a:r>
          </a:p>
        </p:txBody>
      </p:sp>
      <p:sp>
        <p:nvSpPr>
          <p:cNvPr id="2" name="TextBox 1"/>
          <p:cNvSpPr txBox="1"/>
          <p:nvPr/>
        </p:nvSpPr>
        <p:spPr>
          <a:xfrm>
            <a:off x="35496" y="6453336"/>
            <a:ext cx="5102644" cy="400110"/>
          </a:xfrm>
          <a:prstGeom prst="rect">
            <a:avLst/>
          </a:prstGeom>
          <a:noFill/>
        </p:spPr>
        <p:txBody>
          <a:bodyPr wrap="square" rtlCol="0">
            <a:spAutoFit/>
          </a:bodyPr>
          <a:lstStyle/>
          <a:p>
            <a:r>
              <a:rPr lang="ru-RU" sz="1000" dirty="0">
                <a:ea typeface="Calibri"/>
                <a:cs typeface="Times New Roman"/>
              </a:rPr>
              <a:t>* </a:t>
            </a:r>
            <a:r>
              <a:rPr lang="ru-RU" sz="1000" i="1" dirty="0">
                <a:ea typeface="Calibri"/>
                <a:cs typeface="Times New Roman"/>
              </a:rPr>
              <a:t>Глава внутригородского района может быть делегирован в том случае, </a:t>
            </a:r>
          </a:p>
          <a:p>
            <a:r>
              <a:rPr lang="ru-RU" sz="1000" i="1" dirty="0">
                <a:ea typeface="Calibri"/>
                <a:cs typeface="Times New Roman"/>
              </a:rPr>
              <a:t>   если он входит в состав представительного органа внутригородского района.</a:t>
            </a:r>
          </a:p>
        </p:txBody>
      </p:sp>
    </p:spTree>
    <p:extLst>
      <p:ext uri="{BB962C8B-B14F-4D97-AF65-F5344CB8AC3E}">
        <p14:creationId xmlns:p14="http://schemas.microsoft.com/office/powerpoint/2010/main" val="66387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228877" y="5013176"/>
            <a:ext cx="8732207" cy="1237828"/>
          </a:xfrm>
          <a:prstGeom prst="round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358775" algn="just"/>
            <a:r>
              <a:rPr lang="ru-RU" sz="1100" dirty="0" smtClean="0">
                <a:ea typeface="Calibri"/>
                <a:cs typeface="Times New Roman"/>
              </a:rPr>
              <a:t>В </a:t>
            </a:r>
            <a:r>
              <a:rPr lang="ru-RU" sz="1100" dirty="0">
                <a:ea typeface="Calibri"/>
                <a:cs typeface="Times New Roman"/>
              </a:rPr>
              <a:t>системе местного самоуправления накоплен значительный успешный опыт решения отраслевых вопросов местного значения, повышения эффективности </a:t>
            </a:r>
            <a:r>
              <a:rPr lang="ru-RU" sz="1100" dirty="0" smtClean="0">
                <a:ea typeface="Calibri"/>
                <a:cs typeface="Times New Roman"/>
              </a:rPr>
              <a:t>и </a:t>
            </a:r>
            <a:r>
              <a:rPr lang="ru-RU" sz="1100" dirty="0">
                <a:ea typeface="Calibri"/>
                <a:cs typeface="Times New Roman"/>
              </a:rPr>
              <a:t>качества муниципального управления на основе внедрения новых управленческих технологий и инноваций, развития диалога с общественностью и поддержки гражданских </a:t>
            </a:r>
            <a:r>
              <a:rPr lang="ru-RU" sz="1100" dirty="0" smtClean="0">
                <a:ea typeface="Calibri"/>
                <a:cs typeface="Times New Roman"/>
              </a:rPr>
              <a:t>инициатив. Конкурс направлен на </a:t>
            </a:r>
            <a:r>
              <a:rPr lang="ru-RU" sz="1100" dirty="0" smtClean="0"/>
              <a:t>выявление, поощрение</a:t>
            </a:r>
            <a:br>
              <a:rPr lang="ru-RU" sz="1100" dirty="0" smtClean="0"/>
            </a:br>
            <a:r>
              <a:rPr lang="ru-RU" sz="1100" dirty="0" smtClean="0"/>
              <a:t>и распространение </a:t>
            </a:r>
            <a:r>
              <a:rPr lang="ru-RU" sz="1100" dirty="0"/>
              <a:t>применения примеров </a:t>
            </a:r>
            <a:r>
              <a:rPr lang="ru-RU" sz="1100" dirty="0" smtClean="0"/>
              <a:t>лучшей </a:t>
            </a:r>
            <a:r>
              <a:rPr lang="ru-RU" sz="1100" dirty="0"/>
              <a:t>практики деятельности органов местного самоуправления по организации муниципального управления и решению вопросов местного значения муниципальных </a:t>
            </a:r>
            <a:r>
              <a:rPr lang="ru-RU" sz="1100" dirty="0" smtClean="0"/>
              <a:t>образований, </a:t>
            </a:r>
            <a:r>
              <a:rPr lang="ru-RU" sz="1100" dirty="0" smtClean="0">
                <a:ea typeface="Calibri"/>
                <a:cs typeface="Times New Roman"/>
              </a:rPr>
              <a:t>признанной </a:t>
            </a:r>
            <a:r>
              <a:rPr lang="ru-RU" sz="1100" dirty="0">
                <a:ea typeface="Calibri"/>
                <a:cs typeface="Times New Roman"/>
              </a:rPr>
              <a:t>таковой муниципальным сообществом, авторитетными экспертами </a:t>
            </a:r>
            <a:r>
              <a:rPr lang="ru-RU" sz="1100" dirty="0" smtClean="0">
                <a:ea typeface="Calibri"/>
                <a:cs typeface="Times New Roman"/>
              </a:rPr>
              <a:t>в </a:t>
            </a:r>
            <a:r>
              <a:rPr lang="ru-RU" sz="1100" dirty="0">
                <a:ea typeface="Calibri"/>
                <a:cs typeface="Times New Roman"/>
              </a:rPr>
              <a:t>сфере местного самоуправления и государством. </a:t>
            </a:r>
          </a:p>
        </p:txBody>
      </p:sp>
      <p:sp>
        <p:nvSpPr>
          <p:cNvPr id="25" name="Rectangle 29"/>
          <p:cNvSpPr>
            <a:spLocks noChangeArrowheads="1"/>
          </p:cNvSpPr>
          <p:nvPr/>
        </p:nvSpPr>
        <p:spPr bwMode="auto">
          <a:xfrm>
            <a:off x="539552" y="-97422"/>
            <a:ext cx="8604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500" b="1"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bg1"/>
                </a:solidFill>
                <a:effectLst/>
                <a:ea typeface="Calibri" pitchFamily="34" charset="0"/>
                <a:cs typeface="Times New Roman" pitchFamily="18" charset="0"/>
              </a:rPr>
              <a:t>Всероссийский</a:t>
            </a:r>
            <a:r>
              <a:rPr kumimoji="0" lang="ru-RU" sz="1500" b="1" i="0" u="none" strike="noStrike" cap="none" normalizeH="0" dirty="0" smtClean="0">
                <a:ln>
                  <a:noFill/>
                </a:ln>
                <a:solidFill>
                  <a:schemeClr val="bg1"/>
                </a:solidFill>
                <a:effectLst/>
                <a:ea typeface="Calibri" pitchFamily="34" charset="0"/>
                <a:cs typeface="Times New Roman" pitchFamily="18" charset="0"/>
              </a:rPr>
              <a:t> конкурс муниципальных образований</a:t>
            </a:r>
            <a:endParaRPr kumimoji="0" lang="ru-RU" sz="15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3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Прямоугольник 26"/>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9" name="Группа 28"/>
          <p:cNvGrpSpPr/>
          <p:nvPr/>
        </p:nvGrpSpPr>
        <p:grpSpPr>
          <a:xfrm>
            <a:off x="5102644" y="6223620"/>
            <a:ext cx="3675093" cy="720080"/>
            <a:chOff x="5102644" y="6223620"/>
            <a:chExt cx="3675093" cy="720080"/>
          </a:xfrm>
        </p:grpSpPr>
        <p:pic>
          <p:nvPicPr>
            <p:cNvPr id="30"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31" name="Скругленный прямоугольник 30"/>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21" name="Прямоугольник с двумя скругленными противолежащими углами 20"/>
          <p:cNvSpPr/>
          <p:nvPr/>
        </p:nvSpPr>
        <p:spPr>
          <a:xfrm>
            <a:off x="1403648" y="711775"/>
            <a:ext cx="6192688" cy="679201"/>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Всероссийский конкурс</a:t>
            </a:r>
            <a:br>
              <a:rPr lang="ru-RU" b="1" dirty="0" smtClean="0"/>
            </a:br>
            <a:r>
              <a:rPr lang="ru-RU" b="1" dirty="0" smtClean="0"/>
              <a:t>«Лучшая муниципальная практика»*</a:t>
            </a:r>
            <a:endParaRPr lang="ru-RU" b="1" dirty="0"/>
          </a:p>
        </p:txBody>
      </p:sp>
      <p:sp>
        <p:nvSpPr>
          <p:cNvPr id="34" name="Прямоугольник с двумя скругленными противолежащими углами 33"/>
          <p:cNvSpPr/>
          <p:nvPr/>
        </p:nvSpPr>
        <p:spPr>
          <a:xfrm>
            <a:off x="6660232" y="1608951"/>
            <a:ext cx="1521582" cy="648072"/>
          </a:xfrm>
          <a:prstGeom prst="round2DiagRect">
            <a:avLst>
              <a:gd name="adj1" fmla="val 16667"/>
              <a:gd name="adj2" fmla="val 21495"/>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tx2"/>
                </a:solidFill>
                <a:latin typeface="Times New Roman" pitchFamily="18" charset="0"/>
                <a:cs typeface="Times New Roman" pitchFamily="18" charset="0"/>
              </a:rPr>
              <a:t>МИНЮСТ РОССИИ</a:t>
            </a:r>
          </a:p>
        </p:txBody>
      </p:sp>
      <p:grpSp>
        <p:nvGrpSpPr>
          <p:cNvPr id="6" name="Группа 5"/>
          <p:cNvGrpSpPr/>
          <p:nvPr/>
        </p:nvGrpSpPr>
        <p:grpSpPr>
          <a:xfrm>
            <a:off x="5436096" y="2348880"/>
            <a:ext cx="3502008" cy="1080120"/>
            <a:chOff x="6899732" y="632264"/>
            <a:chExt cx="3502008" cy="1080120"/>
          </a:xfrm>
        </p:grpSpPr>
        <p:sp>
          <p:nvSpPr>
            <p:cNvPr id="18" name="Прямоугольник с двумя скругленными противолежащими углами 17"/>
            <p:cNvSpPr/>
            <p:nvPr/>
          </p:nvSpPr>
          <p:spPr>
            <a:xfrm>
              <a:off x="7507854" y="632264"/>
              <a:ext cx="2893886" cy="108012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ru-RU" sz="1100" b="1" dirty="0" smtClean="0"/>
                <a:t>Органы исполнительной власти </a:t>
              </a:r>
              <a:br>
                <a:rPr lang="ru-RU" sz="1100" b="1" dirty="0" smtClean="0"/>
              </a:br>
              <a:r>
                <a:rPr lang="ru-RU" sz="1100" b="1" dirty="0" smtClean="0"/>
                <a:t>субъектов Российской Федерации </a:t>
              </a:r>
            </a:p>
            <a:p>
              <a:pPr algn="ctr"/>
              <a:r>
                <a:rPr lang="ru-RU" sz="1100" b="1" dirty="0" smtClean="0"/>
                <a:t>+ </a:t>
              </a:r>
            </a:p>
            <a:p>
              <a:pPr algn="ctr"/>
              <a:r>
                <a:rPr lang="ru-RU" sz="1100" b="1" dirty="0" smtClean="0"/>
                <a:t>     советы муниципальных образований</a:t>
              </a:r>
            </a:p>
            <a:p>
              <a:pPr algn="ctr"/>
              <a:r>
                <a:rPr lang="ru-RU" sz="1100" b="1" dirty="0" smtClean="0"/>
                <a:t>субъектов Российской Федерации</a:t>
              </a:r>
              <a:r>
                <a:rPr lang="ru-RU" sz="1300" b="1" dirty="0" smtClean="0"/>
                <a:t> </a:t>
              </a:r>
              <a:endParaRPr lang="ru-RU" sz="1300" b="1" dirty="0"/>
            </a:p>
          </p:txBody>
        </p:sp>
        <p:sp>
          <p:nvSpPr>
            <p:cNvPr id="41" name="Овал 40"/>
            <p:cNvSpPr/>
            <p:nvPr/>
          </p:nvSpPr>
          <p:spPr>
            <a:xfrm>
              <a:off x="6899732" y="796471"/>
              <a:ext cx="819455" cy="751706"/>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en-US" sz="1200" b="1" dirty="0" smtClean="0">
                  <a:solidFill>
                    <a:srgbClr val="002060"/>
                  </a:solidFill>
                  <a:latin typeface="Times New Roman" pitchFamily="18" charset="0"/>
                  <a:cs typeface="Times New Roman" pitchFamily="18" charset="0"/>
                </a:rPr>
                <a:t>I</a:t>
              </a:r>
              <a:endParaRPr lang="ru-RU" sz="1200" b="1" dirty="0" smtClean="0">
                <a:solidFill>
                  <a:srgbClr val="002060"/>
                </a:solidFill>
                <a:latin typeface="Times New Roman" pitchFamily="18" charset="0"/>
                <a:cs typeface="Times New Roman" pitchFamily="18" charset="0"/>
              </a:endParaRPr>
            </a:p>
            <a:p>
              <a:pPr algn="ctr" fontAlgn="t"/>
              <a:r>
                <a:rPr lang="en-US" sz="1200" b="1" dirty="0" smtClean="0">
                  <a:solidFill>
                    <a:srgbClr val="002060"/>
                  </a:solidFill>
                  <a:latin typeface="Times New Roman" pitchFamily="18" charset="0"/>
                  <a:cs typeface="Times New Roman" pitchFamily="18" charset="0"/>
                </a:rPr>
                <a:t> </a:t>
              </a:r>
              <a:r>
                <a:rPr lang="ru-RU" sz="1200" b="1" dirty="0" smtClean="0">
                  <a:solidFill>
                    <a:srgbClr val="002060"/>
                  </a:solidFill>
                  <a:latin typeface="Times New Roman" pitchFamily="18" charset="0"/>
                  <a:cs typeface="Times New Roman" pitchFamily="18" charset="0"/>
                </a:rPr>
                <a:t>этап</a:t>
              </a:r>
              <a:r>
                <a:rPr lang="en-US" sz="1200" b="1" dirty="0" smtClean="0">
                  <a:solidFill>
                    <a:srgbClr val="002060"/>
                  </a:solidFill>
                  <a:latin typeface="Times New Roman" pitchFamily="18" charset="0"/>
                  <a:cs typeface="Times New Roman" pitchFamily="18" charset="0"/>
                </a:rPr>
                <a:t> </a:t>
              </a:r>
              <a:endParaRPr lang="ru-RU" sz="1200" b="1" dirty="0" smtClean="0">
                <a:solidFill>
                  <a:srgbClr val="002060"/>
                </a:solidFill>
                <a:latin typeface="Times New Roman" pitchFamily="18" charset="0"/>
                <a:cs typeface="Times New Roman" pitchFamily="18" charset="0"/>
              </a:endParaRPr>
            </a:p>
          </p:txBody>
        </p:sp>
      </p:grpSp>
      <p:grpSp>
        <p:nvGrpSpPr>
          <p:cNvPr id="37" name="Группа 36"/>
          <p:cNvGrpSpPr/>
          <p:nvPr/>
        </p:nvGrpSpPr>
        <p:grpSpPr>
          <a:xfrm>
            <a:off x="179512" y="1628800"/>
            <a:ext cx="4923132" cy="2265682"/>
            <a:chOff x="179512" y="1513737"/>
            <a:chExt cx="4923132" cy="2265682"/>
          </a:xfrm>
        </p:grpSpPr>
        <p:sp>
          <p:nvSpPr>
            <p:cNvPr id="28" name="Прямоугольник с двумя скругленными противолежащими углами 27"/>
            <p:cNvSpPr/>
            <p:nvPr/>
          </p:nvSpPr>
          <p:spPr>
            <a:xfrm>
              <a:off x="2006300" y="2976391"/>
              <a:ext cx="3096344" cy="803028"/>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100" b="1" dirty="0"/>
                <a:t>Г</a:t>
              </a:r>
              <a:r>
                <a:rPr lang="ru-RU" sz="1100" b="1" dirty="0" smtClean="0"/>
                <a:t>радостроительная </a:t>
              </a:r>
              <a:r>
                <a:rPr lang="ru-RU" sz="1100" b="1" dirty="0"/>
                <a:t>политика, обеспечение благоприятной среды жизнедеятельности населения и </a:t>
              </a:r>
              <a:r>
                <a:rPr lang="ru-RU" sz="1100" b="1" dirty="0" smtClean="0"/>
                <a:t>развитие</a:t>
              </a:r>
              <a:br>
                <a:rPr lang="ru-RU" sz="1100" b="1" dirty="0" smtClean="0"/>
              </a:br>
              <a:r>
                <a:rPr lang="ru-RU" sz="1100" b="1" dirty="0" smtClean="0"/>
                <a:t>жилищно-коммунального хозяйства</a:t>
              </a:r>
              <a:endParaRPr lang="ru-RU" sz="1100" b="1" dirty="0" smtClean="0">
                <a:solidFill>
                  <a:schemeClr val="bg1"/>
                </a:solidFill>
                <a:latin typeface="Times New Roman" pitchFamily="18" charset="0"/>
                <a:cs typeface="Times New Roman" pitchFamily="18" charset="0"/>
              </a:endParaRPr>
            </a:p>
          </p:txBody>
        </p:sp>
        <p:sp>
          <p:nvSpPr>
            <p:cNvPr id="35" name="Прямоугольник с двумя скругленными противолежащими углами 34"/>
            <p:cNvSpPr/>
            <p:nvPr/>
          </p:nvSpPr>
          <p:spPr>
            <a:xfrm>
              <a:off x="2006300" y="2269940"/>
              <a:ext cx="3096344" cy="582996"/>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100" b="1" dirty="0" smtClean="0"/>
                <a:t>Муниципальная </a:t>
              </a:r>
              <a:r>
                <a:rPr lang="ru-RU" sz="1100" b="1" dirty="0"/>
                <a:t>экономическая </a:t>
              </a:r>
              <a:r>
                <a:rPr lang="ru-RU" sz="1100" b="1" dirty="0" smtClean="0"/>
                <a:t>политика</a:t>
              </a:r>
              <a:br>
                <a:rPr lang="ru-RU" sz="1100" b="1" dirty="0" smtClean="0"/>
              </a:br>
              <a:r>
                <a:rPr lang="ru-RU" sz="1100" b="1" dirty="0" smtClean="0"/>
                <a:t>и </a:t>
              </a:r>
              <a:r>
                <a:rPr lang="ru-RU" sz="1100" b="1" dirty="0"/>
                <a:t>управление муниципальными финансами</a:t>
              </a:r>
              <a:endParaRPr lang="ru-RU" sz="1100" b="1" dirty="0" smtClean="0">
                <a:solidFill>
                  <a:schemeClr val="bg1"/>
                </a:solidFill>
                <a:latin typeface="Times New Roman" pitchFamily="18" charset="0"/>
                <a:cs typeface="Times New Roman" pitchFamily="18" charset="0"/>
              </a:endParaRPr>
            </a:p>
          </p:txBody>
        </p:sp>
        <p:sp>
          <p:nvSpPr>
            <p:cNvPr id="38" name="Прямоугольник с двумя скругленными противолежащими углами 37"/>
            <p:cNvSpPr/>
            <p:nvPr/>
          </p:nvSpPr>
          <p:spPr>
            <a:xfrm>
              <a:off x="2006300" y="1513737"/>
              <a:ext cx="3096344" cy="620227"/>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100" b="1" dirty="0" smtClean="0"/>
                <a:t>Обеспечение </a:t>
              </a:r>
              <a:r>
                <a:rPr lang="ru-RU" sz="1100" b="1" dirty="0"/>
                <a:t>эффективной «обратной связи» с </a:t>
              </a:r>
              <a:r>
                <a:rPr lang="ru-RU" sz="1100" b="1" dirty="0" smtClean="0"/>
                <a:t>жителями, развитие ТОС</a:t>
              </a:r>
              <a:br>
                <a:rPr lang="ru-RU" sz="1100" b="1" dirty="0" smtClean="0"/>
              </a:br>
              <a:r>
                <a:rPr lang="ru-RU" sz="1100" b="1" dirty="0" smtClean="0"/>
                <a:t>и привлечение граждан к осуществлению местного самоуправления</a:t>
              </a:r>
              <a:endParaRPr lang="ru-RU" sz="1100" b="1" dirty="0" smtClean="0">
                <a:solidFill>
                  <a:schemeClr val="bg1"/>
                </a:solidFill>
                <a:latin typeface="Times New Roman" pitchFamily="18" charset="0"/>
                <a:cs typeface="Times New Roman" pitchFamily="18" charset="0"/>
              </a:endParaRPr>
            </a:p>
          </p:txBody>
        </p:sp>
        <p:sp>
          <p:nvSpPr>
            <p:cNvPr id="44" name="Прямоугольник с двумя скругленными противолежащими углами 43"/>
            <p:cNvSpPr/>
            <p:nvPr/>
          </p:nvSpPr>
          <p:spPr>
            <a:xfrm>
              <a:off x="179512" y="1556792"/>
              <a:ext cx="1325599" cy="540060"/>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1600" b="1" dirty="0" smtClean="0">
                  <a:solidFill>
                    <a:schemeClr val="tx2"/>
                  </a:solidFill>
                </a:rPr>
                <a:t>Номинации</a:t>
              </a:r>
              <a:endParaRPr lang="ru-RU" sz="1200" b="1" dirty="0" smtClean="0">
                <a:solidFill>
                  <a:schemeClr val="tx2"/>
                </a:solidFill>
              </a:endParaRPr>
            </a:p>
          </p:txBody>
        </p:sp>
        <p:cxnSp>
          <p:nvCxnSpPr>
            <p:cNvPr id="4" name="Прямая соединительная линия 3"/>
            <p:cNvCxnSpPr/>
            <p:nvPr/>
          </p:nvCxnSpPr>
          <p:spPr>
            <a:xfrm>
              <a:off x="1763688" y="1817924"/>
              <a:ext cx="0" cy="1559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a:stCxn id="35" idx="2"/>
            </p:cNvCxnSpPr>
            <p:nvPr/>
          </p:nvCxnSpPr>
          <p:spPr>
            <a:xfrm flipH="1">
              <a:off x="1755705" y="2561438"/>
              <a:ext cx="250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stCxn id="28" idx="2"/>
            </p:cNvCxnSpPr>
            <p:nvPr/>
          </p:nvCxnSpPr>
          <p:spPr>
            <a:xfrm flipH="1">
              <a:off x="1755705" y="3377905"/>
              <a:ext cx="250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a:stCxn id="38" idx="2"/>
              <a:endCxn id="44" idx="0"/>
            </p:cNvCxnSpPr>
            <p:nvPr/>
          </p:nvCxnSpPr>
          <p:spPr>
            <a:xfrm flipH="1">
              <a:off x="1505111" y="1823851"/>
              <a:ext cx="501189" cy="297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Прямоугольник 46"/>
          <p:cNvSpPr/>
          <p:nvPr/>
        </p:nvSpPr>
        <p:spPr>
          <a:xfrm>
            <a:off x="57375" y="6453336"/>
            <a:ext cx="5100829" cy="400110"/>
          </a:xfrm>
          <a:prstGeom prst="rect">
            <a:avLst/>
          </a:prstGeom>
        </p:spPr>
        <p:txBody>
          <a:bodyPr wrap="square">
            <a:spAutoFit/>
          </a:bodyPr>
          <a:lstStyle/>
          <a:p>
            <a:r>
              <a:rPr lang="ru-RU" sz="1000" i="1" dirty="0" smtClean="0"/>
              <a:t>*</a:t>
            </a:r>
            <a:r>
              <a:rPr lang="ru-RU" sz="1000" i="1" dirty="0"/>
              <a:t> </a:t>
            </a:r>
            <a:r>
              <a:rPr lang="ru-RU" sz="1000" i="1" dirty="0" smtClean="0"/>
              <a:t>Проводится на основании Постановления</a:t>
            </a:r>
            <a:br>
              <a:rPr lang="ru-RU" sz="1000" i="1" dirty="0" smtClean="0"/>
            </a:br>
            <a:r>
              <a:rPr lang="ru-RU" sz="1000" i="1" dirty="0" smtClean="0"/>
              <a:t>   Правительства Российской Федерации от </a:t>
            </a:r>
            <a:r>
              <a:rPr lang="ru-RU" sz="1000" i="1" dirty="0"/>
              <a:t>18.08.2016 </a:t>
            </a:r>
            <a:r>
              <a:rPr lang="ru-RU" sz="1000" i="1" dirty="0" smtClean="0"/>
              <a:t>№ 815</a:t>
            </a:r>
            <a:endParaRPr lang="ru-RU" sz="1000" i="1" dirty="0"/>
          </a:p>
        </p:txBody>
      </p:sp>
      <p:sp>
        <p:nvSpPr>
          <p:cNvPr id="48" name="Прямоугольник с двумя скругленными противолежащими углами 47"/>
          <p:cNvSpPr/>
          <p:nvPr/>
        </p:nvSpPr>
        <p:spPr>
          <a:xfrm>
            <a:off x="584972" y="4077072"/>
            <a:ext cx="4563092" cy="720080"/>
          </a:xfrm>
          <a:prstGeom prst="round2DiagRect">
            <a:avLst>
              <a:gd name="adj1" fmla="val 16667"/>
              <a:gd name="adj2" fmla="val 21495"/>
            </a:avLst>
          </a:prstGeom>
          <a:solidFill>
            <a:srgbClr val="004D9A"/>
          </a:solidFill>
          <a:ln>
            <a:noFill/>
          </a:ln>
        </p:spPr>
        <p:style>
          <a:lnRef idx="2">
            <a:schemeClr val="accent1"/>
          </a:lnRef>
          <a:fillRef idx="1">
            <a:schemeClr val="lt1"/>
          </a:fillRef>
          <a:effectRef idx="0">
            <a:schemeClr val="accent1"/>
          </a:effectRef>
          <a:fontRef idx="minor">
            <a:schemeClr val="dk1"/>
          </a:fontRef>
        </p:style>
        <p:txBody>
          <a:bodyPr rtlCol="0" anchor="ctr" anchorCtr="1"/>
          <a:lstStyle/>
          <a:p>
            <a:pPr algn="ctr">
              <a:lnSpc>
                <a:spcPct val="80000"/>
              </a:lnSpc>
              <a:spcBef>
                <a:spcPct val="20000"/>
              </a:spcBef>
              <a:buClr>
                <a:schemeClr val="bg1"/>
              </a:buClr>
            </a:pPr>
            <a:r>
              <a:rPr lang="ru-RU" sz="1200" b="1" dirty="0" smtClean="0">
                <a:solidFill>
                  <a:schemeClr val="bg1"/>
                </a:solidFill>
                <a:latin typeface="Times New Roman" pitchFamily="18" charset="0"/>
                <a:cs typeface="Times New Roman" pitchFamily="18" charset="0"/>
              </a:rPr>
              <a:t>Сборники и общедоступный интерактивный банк</a:t>
            </a:r>
            <a:br>
              <a:rPr lang="ru-RU" sz="1200" b="1" dirty="0" smtClean="0">
                <a:solidFill>
                  <a:schemeClr val="bg1"/>
                </a:solidFill>
                <a:latin typeface="Times New Roman" pitchFamily="18" charset="0"/>
                <a:cs typeface="Times New Roman" pitchFamily="18" charset="0"/>
              </a:rPr>
            </a:br>
            <a:r>
              <a:rPr lang="ru-RU" sz="1200" b="1" dirty="0" smtClean="0">
                <a:solidFill>
                  <a:schemeClr val="bg1"/>
                </a:solidFill>
                <a:latin typeface="Times New Roman" pitchFamily="18" charset="0"/>
                <a:cs typeface="Times New Roman" pitchFamily="18" charset="0"/>
              </a:rPr>
              <a:t>лучших </a:t>
            </a:r>
            <a:r>
              <a:rPr lang="ru-RU" sz="1200" b="1" dirty="0">
                <a:solidFill>
                  <a:schemeClr val="bg1"/>
                </a:solidFill>
                <a:latin typeface="Times New Roman" pitchFamily="18" charset="0"/>
                <a:cs typeface="Times New Roman" pitchFamily="18" charset="0"/>
              </a:rPr>
              <a:t>муниципальных </a:t>
            </a:r>
            <a:r>
              <a:rPr lang="ru-RU" sz="1200" b="1" dirty="0" smtClean="0">
                <a:solidFill>
                  <a:schemeClr val="bg1"/>
                </a:solidFill>
                <a:latin typeface="Times New Roman" pitchFamily="18" charset="0"/>
                <a:cs typeface="Times New Roman" pitchFamily="18" charset="0"/>
              </a:rPr>
              <a:t>практик </a:t>
            </a:r>
          </a:p>
        </p:txBody>
      </p:sp>
      <p:grpSp>
        <p:nvGrpSpPr>
          <p:cNvPr id="40" name="Группа 39"/>
          <p:cNvGrpSpPr/>
          <p:nvPr/>
        </p:nvGrpSpPr>
        <p:grpSpPr>
          <a:xfrm>
            <a:off x="5436096" y="3573016"/>
            <a:ext cx="3528392" cy="1296144"/>
            <a:chOff x="5473338" y="3645024"/>
            <a:chExt cx="3528392" cy="1296144"/>
          </a:xfrm>
        </p:grpSpPr>
        <p:sp>
          <p:nvSpPr>
            <p:cNvPr id="19" name="Прямоугольник с двумя скругленными противолежащими углами 18"/>
            <p:cNvSpPr/>
            <p:nvPr/>
          </p:nvSpPr>
          <p:spPr>
            <a:xfrm>
              <a:off x="6081460" y="3645024"/>
              <a:ext cx="2920270" cy="129614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100" b="1" dirty="0" smtClean="0"/>
                <a:t>Федеральная конкурсная комиссия, состоящая из представителей ФОИВ, профильных комитетов палат ФС РФ, Общероссийского конгресса муниципальных образований, Всероссийского совета местного самоуправления</a:t>
              </a:r>
              <a:endParaRPr lang="ru-RU" sz="1100" b="1" dirty="0"/>
            </a:p>
          </p:txBody>
        </p:sp>
        <p:sp>
          <p:nvSpPr>
            <p:cNvPr id="46" name="Овал 45"/>
            <p:cNvSpPr/>
            <p:nvPr/>
          </p:nvSpPr>
          <p:spPr>
            <a:xfrm>
              <a:off x="5473338" y="3917243"/>
              <a:ext cx="819455" cy="751706"/>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en-US" sz="1200" b="1" dirty="0">
                  <a:solidFill>
                    <a:srgbClr val="002060"/>
                  </a:solidFill>
                  <a:latin typeface="Times New Roman" pitchFamily="18" charset="0"/>
                  <a:cs typeface="Times New Roman" pitchFamily="18" charset="0"/>
                </a:rPr>
                <a:t>I</a:t>
              </a:r>
              <a:r>
                <a:rPr lang="en-US" sz="1200" b="1" dirty="0" smtClean="0">
                  <a:solidFill>
                    <a:srgbClr val="002060"/>
                  </a:solidFill>
                  <a:latin typeface="Times New Roman" pitchFamily="18" charset="0"/>
                  <a:cs typeface="Times New Roman" pitchFamily="18" charset="0"/>
                </a:rPr>
                <a:t>I</a:t>
              </a:r>
              <a:endParaRPr lang="ru-RU" sz="1200" b="1" dirty="0" smtClean="0">
                <a:solidFill>
                  <a:srgbClr val="002060"/>
                </a:solidFill>
                <a:latin typeface="Times New Roman" pitchFamily="18" charset="0"/>
                <a:cs typeface="Times New Roman" pitchFamily="18" charset="0"/>
              </a:endParaRPr>
            </a:p>
            <a:p>
              <a:pPr algn="ctr" fontAlgn="t"/>
              <a:r>
                <a:rPr lang="en-US" sz="1200" b="1" dirty="0" smtClean="0">
                  <a:solidFill>
                    <a:srgbClr val="002060"/>
                  </a:solidFill>
                  <a:latin typeface="Times New Roman" pitchFamily="18" charset="0"/>
                  <a:cs typeface="Times New Roman" pitchFamily="18" charset="0"/>
                </a:rPr>
                <a:t> </a:t>
              </a:r>
              <a:r>
                <a:rPr lang="ru-RU" sz="1200" b="1" dirty="0" smtClean="0">
                  <a:solidFill>
                    <a:srgbClr val="002060"/>
                  </a:solidFill>
                  <a:latin typeface="Times New Roman" pitchFamily="18" charset="0"/>
                  <a:cs typeface="Times New Roman" pitchFamily="18" charset="0"/>
                </a:rPr>
                <a:t>этап</a:t>
              </a:r>
              <a:r>
                <a:rPr lang="en-US" sz="1200" b="1" dirty="0" smtClean="0">
                  <a:solidFill>
                    <a:srgbClr val="002060"/>
                  </a:solidFill>
                  <a:latin typeface="Times New Roman" pitchFamily="18" charset="0"/>
                  <a:cs typeface="Times New Roman" pitchFamily="18" charset="0"/>
                </a:rPr>
                <a:t> </a:t>
              </a:r>
              <a:endParaRPr lang="ru-RU" sz="1200" b="1" dirty="0" smtClean="0">
                <a:solidFill>
                  <a:srgbClr val="002060"/>
                </a:solidFill>
                <a:latin typeface="Times New Roman" pitchFamily="18" charset="0"/>
                <a:cs typeface="Times New Roman" pitchFamily="18" charset="0"/>
              </a:endParaRPr>
            </a:p>
          </p:txBody>
        </p:sp>
      </p:grpSp>
      <p:cxnSp>
        <p:nvCxnSpPr>
          <p:cNvPr id="11" name="Прямая соединительная линия 10"/>
          <p:cNvCxnSpPr/>
          <p:nvPr/>
        </p:nvCxnSpPr>
        <p:spPr>
          <a:xfrm>
            <a:off x="5158204" y="1941885"/>
            <a:ext cx="1430020" cy="0"/>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67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4624"/>
            <a:ext cx="8568952" cy="523220"/>
          </a:xfrm>
          <a:prstGeom prst="rect">
            <a:avLst/>
          </a:prstGeom>
        </p:spPr>
        <p:txBody>
          <a:bodyPr wrap="square">
            <a:spAutoFit/>
          </a:bodyPr>
          <a:lstStyle/>
          <a:p>
            <a:pPr lvl="0" algn="ctr" fontAlgn="base">
              <a:spcBef>
                <a:spcPct val="0"/>
              </a:spcBef>
              <a:spcAft>
                <a:spcPct val="0"/>
              </a:spcAft>
            </a:pPr>
            <a:r>
              <a:rPr lang="ru-RU" sz="1400" b="1" dirty="0" smtClean="0">
                <a:solidFill>
                  <a:schemeClr val="bg1"/>
                </a:solidFill>
                <a:cs typeface="Arial" pitchFamily="34" charset="0"/>
              </a:rPr>
              <a:t>Законопроектная деятельность Минюста России в сфере федеративных отношений </a:t>
            </a:r>
            <a:br>
              <a:rPr lang="ru-RU" sz="1400" b="1" dirty="0" smtClean="0">
                <a:solidFill>
                  <a:schemeClr val="bg1"/>
                </a:solidFill>
                <a:cs typeface="Arial" pitchFamily="34" charset="0"/>
              </a:rPr>
            </a:br>
            <a:r>
              <a:rPr lang="ru-RU" sz="1400" b="1" dirty="0" smtClean="0">
                <a:solidFill>
                  <a:schemeClr val="bg1"/>
                </a:solidFill>
                <a:cs typeface="Arial" pitchFamily="34" charset="0"/>
              </a:rPr>
              <a:t>и местного самоуправления</a:t>
            </a:r>
            <a:endParaRPr lang="ru-RU" sz="1400" b="1" dirty="0">
              <a:solidFill>
                <a:schemeClr val="bg1"/>
              </a:solidFill>
              <a:cs typeface="Arial" pitchFamily="34" charset="0"/>
            </a:endParaRPr>
          </a:p>
        </p:txBody>
      </p:sp>
      <p:sp>
        <p:nvSpPr>
          <p:cNvPr id="3" name="Прямоугольник 2"/>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nvGrpSpPr>
          <p:cNvPr id="8" name="Группа 7"/>
          <p:cNvGrpSpPr/>
          <p:nvPr/>
        </p:nvGrpSpPr>
        <p:grpSpPr>
          <a:xfrm>
            <a:off x="5102644" y="6223620"/>
            <a:ext cx="3675093" cy="720080"/>
            <a:chOff x="5102644" y="6223620"/>
            <a:chExt cx="3675093" cy="720080"/>
          </a:xfrm>
        </p:grpSpPr>
        <p:pic>
          <p:nvPicPr>
            <p:cNvPr id="9"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21" name="Прямоугольник с двумя скругленными противолежащими углами 20"/>
          <p:cNvSpPr/>
          <p:nvPr/>
        </p:nvSpPr>
        <p:spPr>
          <a:xfrm>
            <a:off x="552408" y="1124744"/>
            <a:ext cx="1426853" cy="2532330"/>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2500" b="1" dirty="0">
                <a:solidFill>
                  <a:schemeClr val="tx2"/>
                </a:solidFill>
              </a:rPr>
              <a:t>17-ФЗ </a:t>
            </a:r>
          </a:p>
          <a:p>
            <a:pPr algn="ctr" fontAlgn="t"/>
            <a:r>
              <a:rPr lang="ru-RU" sz="1200" b="1" dirty="0">
                <a:solidFill>
                  <a:schemeClr val="tx2"/>
                </a:solidFill>
              </a:rPr>
              <a:t>от 15.02.2016</a:t>
            </a:r>
          </a:p>
        </p:txBody>
      </p:sp>
      <p:sp>
        <p:nvSpPr>
          <p:cNvPr id="22" name="Прямоугольник с двумя скругленными противолежащими углами 21"/>
          <p:cNvSpPr/>
          <p:nvPr/>
        </p:nvSpPr>
        <p:spPr>
          <a:xfrm>
            <a:off x="2153001" y="1124744"/>
            <a:ext cx="6594716" cy="2592288"/>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spcAft>
                <a:spcPts val="1000"/>
              </a:spcAft>
            </a:pPr>
            <a:r>
              <a:rPr lang="ru-RU" sz="1400" b="1" dirty="0" smtClean="0"/>
              <a:t>Установлено</a:t>
            </a:r>
            <a:r>
              <a:rPr lang="ru-RU" sz="1400" b="1" dirty="0"/>
              <a:t>, что глава муниципального образования или местной администрации может быть отрешен от должности в случае совершения указанным должностным лицом местного самоуправления </a:t>
            </a:r>
            <a:r>
              <a:rPr lang="ru-RU" sz="1400" b="1" dirty="0" smtClean="0"/>
              <a:t>действий,</a:t>
            </a:r>
            <a:br>
              <a:rPr lang="ru-RU" sz="1400" b="1" dirty="0" smtClean="0"/>
            </a:br>
            <a:r>
              <a:rPr lang="ru-RU" sz="1400" b="1" dirty="0" smtClean="0"/>
              <a:t>в </a:t>
            </a:r>
            <a:r>
              <a:rPr lang="ru-RU" sz="1400" b="1" dirty="0"/>
              <a:t>том числе, издания </a:t>
            </a:r>
            <a:r>
              <a:rPr lang="ru-RU" sz="1400" b="1" dirty="0" smtClean="0"/>
              <a:t> им </a:t>
            </a:r>
            <a:r>
              <a:rPr lang="ru-RU" sz="1400" b="1" dirty="0"/>
              <a:t>правового акта, не носящего нормативного характера, влекущего нецелевое использование межбюджетных трансфертов, имеющих целевое назначение, бюджетных кредитов, нарушение условий предоставления межбюджетных трансфертов, бюджетных кредитов, полученных из других бюджетов бюджетной системы Российской Федерации, если это установлено соответствующим судом, </a:t>
            </a:r>
            <a:r>
              <a:rPr lang="ru-RU" sz="1400" b="1" dirty="0" smtClean="0"/>
              <a:t>а </a:t>
            </a:r>
            <a:r>
              <a:rPr lang="ru-RU" sz="1400" b="1" dirty="0"/>
              <a:t>указанное должностное лицо не приняло в пределах своих полномочий мер </a:t>
            </a:r>
            <a:r>
              <a:rPr lang="ru-RU" sz="1400" b="1" dirty="0" smtClean="0"/>
              <a:t>по </a:t>
            </a:r>
            <a:r>
              <a:rPr lang="ru-RU" sz="1400" b="1" dirty="0"/>
              <a:t>исполнению решений суда.</a:t>
            </a:r>
            <a:endParaRPr lang="ru-RU" sz="1400" b="1" dirty="0">
              <a:solidFill>
                <a:schemeClr val="bg1"/>
              </a:solidFill>
              <a:ea typeface="Calibri"/>
              <a:cs typeface="Times New Roman"/>
            </a:endParaRPr>
          </a:p>
        </p:txBody>
      </p:sp>
      <p:sp>
        <p:nvSpPr>
          <p:cNvPr id="25" name="Прямоугольник с двумя скругленными противолежащими углами 24"/>
          <p:cNvSpPr/>
          <p:nvPr/>
        </p:nvSpPr>
        <p:spPr>
          <a:xfrm>
            <a:off x="2153001" y="4221088"/>
            <a:ext cx="6594716" cy="1498476"/>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spcAft>
                <a:spcPts val="1000"/>
              </a:spcAft>
            </a:pPr>
            <a:r>
              <a:rPr lang="ru-RU" sz="1300" b="1" dirty="0"/>
              <a:t> </a:t>
            </a:r>
            <a:r>
              <a:rPr lang="ru-RU" sz="1300" b="1" dirty="0" smtClean="0"/>
              <a:t>Внесены </a:t>
            </a:r>
            <a:r>
              <a:rPr lang="ru-RU" sz="1300" b="1" dirty="0"/>
              <a:t>изменения в Федеральные </a:t>
            </a:r>
            <a:r>
              <a:rPr lang="ru-RU" sz="1300" b="1" dirty="0" smtClean="0"/>
              <a:t>законы № </a:t>
            </a:r>
            <a:r>
              <a:rPr lang="ru-RU" sz="1300" b="1" dirty="0"/>
              <a:t>184-ФЗ</a:t>
            </a:r>
            <a:r>
              <a:rPr lang="ru-RU" sz="1300" b="1" dirty="0" smtClean="0"/>
              <a:t> </a:t>
            </a:r>
            <a:r>
              <a:rPr lang="ru-RU" sz="1300" b="1" dirty="0"/>
              <a:t>от </a:t>
            </a:r>
            <a:r>
              <a:rPr lang="ru-RU" sz="1300" b="1" dirty="0" smtClean="0"/>
              <a:t>6 </a:t>
            </a:r>
            <a:r>
              <a:rPr lang="ru-RU" sz="1300" b="1" dirty="0"/>
              <a:t>октября </a:t>
            </a:r>
            <a:r>
              <a:rPr lang="ru-RU" sz="1300" b="1" dirty="0" smtClean="0"/>
              <a:t>1999 г.</a:t>
            </a:r>
            <a:br>
              <a:rPr lang="ru-RU" sz="1300" b="1" dirty="0" smtClean="0"/>
            </a:br>
            <a:r>
              <a:rPr lang="ru-RU" sz="1300" b="1" dirty="0" smtClean="0"/>
              <a:t>и </a:t>
            </a:r>
            <a:r>
              <a:rPr lang="ru-RU" sz="1300" b="1" dirty="0"/>
              <a:t>№ </a:t>
            </a:r>
            <a:r>
              <a:rPr lang="ru-RU" sz="1300" b="1" dirty="0" smtClean="0"/>
              <a:t>131-ФЗ от </a:t>
            </a:r>
            <a:r>
              <a:rPr lang="ru-RU" sz="1300" b="1" dirty="0"/>
              <a:t>6 октября 2003 </a:t>
            </a:r>
            <a:r>
              <a:rPr lang="ru-RU" sz="1300" b="1" dirty="0" smtClean="0"/>
              <a:t>г., направленные на уточнение положений</a:t>
            </a:r>
            <a:br>
              <a:rPr lang="ru-RU" sz="1300" b="1" dirty="0" smtClean="0"/>
            </a:br>
            <a:r>
              <a:rPr lang="ru-RU" sz="1300" b="1" dirty="0" smtClean="0"/>
              <a:t>о государственном </a:t>
            </a:r>
            <a:r>
              <a:rPr lang="ru-RU" sz="1300" b="1" dirty="0"/>
              <a:t>контроле (надзоре) за деятельностью органов государственной власти субъектов Российской Федерации и должностных лиц органов государственной власти субъектов Российской </a:t>
            </a:r>
            <a:r>
              <a:rPr lang="ru-RU" sz="1300" b="1" dirty="0" smtClean="0"/>
              <a:t>Федерации, а также </a:t>
            </a:r>
            <a:r>
              <a:rPr lang="ru-RU" sz="1300" b="1" dirty="0"/>
              <a:t>деятельностью органов местного самоуправления </a:t>
            </a:r>
            <a:r>
              <a:rPr lang="ru-RU" sz="1300" b="1" dirty="0" smtClean="0"/>
              <a:t>и </a:t>
            </a:r>
            <a:r>
              <a:rPr lang="ru-RU" sz="1300" b="1" dirty="0"/>
              <a:t>должностных лиц органов местного самоуправления </a:t>
            </a:r>
          </a:p>
        </p:txBody>
      </p:sp>
      <p:sp>
        <p:nvSpPr>
          <p:cNvPr id="26" name="Прямоугольник с двумя скругленными противолежащими углами 25"/>
          <p:cNvSpPr/>
          <p:nvPr/>
        </p:nvSpPr>
        <p:spPr>
          <a:xfrm>
            <a:off x="530016" y="4221088"/>
            <a:ext cx="1449245" cy="1498476"/>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endParaRPr lang="ru-RU" sz="1000" b="1" dirty="0" smtClean="0">
              <a:solidFill>
                <a:schemeClr val="tx2"/>
              </a:solidFill>
            </a:endParaRPr>
          </a:p>
          <a:p>
            <a:pPr algn="ctr" fontAlgn="t"/>
            <a:r>
              <a:rPr lang="ru-RU" sz="2500" b="1" dirty="0" smtClean="0">
                <a:solidFill>
                  <a:schemeClr val="tx2"/>
                </a:solidFill>
              </a:rPr>
              <a:t>298-ФЗ </a:t>
            </a:r>
          </a:p>
          <a:p>
            <a:pPr algn="ctr" fontAlgn="t"/>
            <a:r>
              <a:rPr lang="ru-RU" sz="1200" b="1" dirty="0" smtClean="0">
                <a:solidFill>
                  <a:schemeClr val="tx2"/>
                </a:solidFill>
              </a:rPr>
              <a:t>от 03.07.2016</a:t>
            </a:r>
            <a:endParaRPr lang="ru-RU" sz="1200" b="1" dirty="0">
              <a:solidFill>
                <a:schemeClr val="tx2"/>
              </a:solidFill>
            </a:endParaRPr>
          </a:p>
          <a:p>
            <a:pPr algn="ctr" fontAlgn="t"/>
            <a:r>
              <a:rPr lang="ru-RU" sz="1200" b="1" dirty="0" smtClean="0">
                <a:solidFill>
                  <a:schemeClr val="tx2"/>
                </a:solidFill>
              </a:rPr>
              <a:t> </a:t>
            </a:r>
          </a:p>
        </p:txBody>
      </p:sp>
    </p:spTree>
    <p:extLst>
      <p:ext uri="{BB962C8B-B14F-4D97-AF65-F5344CB8AC3E}">
        <p14:creationId xmlns:p14="http://schemas.microsoft.com/office/powerpoint/2010/main" val="310274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44000" cy="535531"/>
          </a:xfrm>
          <a:prstGeom prst="rect">
            <a:avLst/>
          </a:prstGeom>
          <a:noFill/>
        </p:spPr>
        <p:txBody>
          <a:bodyPr wrap="square" rtlCol="0" anchor="t" anchorCtr="1">
            <a:spAutoFit/>
          </a:bodyPr>
          <a:lstStyle/>
          <a:p>
            <a:pPr algn="ctr">
              <a:lnSpc>
                <a:spcPct val="80000"/>
              </a:lnSpc>
            </a:pPr>
            <a:r>
              <a:rPr lang="ru-RU" b="1" dirty="0" smtClean="0">
                <a:solidFill>
                  <a:schemeClr val="lt1"/>
                </a:solidFill>
              </a:rPr>
              <a:t>Основные задачи в сфере развития федеративных отношений </a:t>
            </a:r>
            <a:br>
              <a:rPr lang="ru-RU" b="1" dirty="0" smtClean="0">
                <a:solidFill>
                  <a:schemeClr val="lt1"/>
                </a:solidFill>
              </a:rPr>
            </a:br>
            <a:r>
              <a:rPr lang="ru-RU" b="1" dirty="0" smtClean="0">
                <a:solidFill>
                  <a:schemeClr val="lt1"/>
                </a:solidFill>
              </a:rPr>
              <a:t>и местного самоуправления</a:t>
            </a:r>
          </a:p>
        </p:txBody>
      </p:sp>
      <p:sp>
        <p:nvSpPr>
          <p:cNvPr id="15" name="Прямоугольник с двумя скругленными противолежащими углами 14"/>
          <p:cNvSpPr/>
          <p:nvPr/>
        </p:nvSpPr>
        <p:spPr>
          <a:xfrm>
            <a:off x="395536" y="836712"/>
            <a:ext cx="8352928" cy="576064"/>
          </a:xfrm>
          <a:prstGeom prst="round2DiagRect">
            <a:avLst/>
          </a:prstGeom>
          <a:solidFill>
            <a:srgbClr val="0033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t>Деятельность Минюста России по развитию федеративных отношений и местного самоуправления </a:t>
            </a:r>
            <a:r>
              <a:rPr lang="ru-RU" sz="1700" dirty="0" smtClean="0"/>
              <a:t>осуществляется </a:t>
            </a:r>
            <a:r>
              <a:rPr lang="ru-RU" sz="1700" dirty="0"/>
              <a:t>в </a:t>
            </a:r>
            <a:r>
              <a:rPr lang="ru-RU" sz="1700" dirty="0" smtClean="0"/>
              <a:t>2016 </a:t>
            </a:r>
            <a:r>
              <a:rPr lang="ru-RU" sz="1700" dirty="0"/>
              <a:t>г. по следующим направлениям:</a:t>
            </a:r>
          </a:p>
        </p:txBody>
      </p:sp>
      <p:sp>
        <p:nvSpPr>
          <p:cNvPr id="28" name="Скругленный прямоугольник 27"/>
          <p:cNvSpPr/>
          <p:nvPr/>
        </p:nvSpPr>
        <p:spPr>
          <a:xfrm>
            <a:off x="677848" y="5445224"/>
            <a:ext cx="7992888" cy="720080"/>
          </a:xfrm>
          <a:prstGeom prst="roundRect">
            <a:avLst/>
          </a:prstGeom>
          <a:ln cap="flat"/>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indent="358775" algn="just"/>
            <a:r>
              <a:rPr lang="ru-RU" sz="1200" dirty="0" smtClean="0"/>
              <a:t>Федеративное </a:t>
            </a:r>
            <a:r>
              <a:rPr lang="ru-RU" sz="1200" dirty="0"/>
              <a:t>устройство и разграничение полномочий между уровнями публичной власти </a:t>
            </a:r>
            <a:r>
              <a:rPr lang="ru-RU" sz="1200" dirty="0" smtClean="0"/>
              <a:t/>
            </a:r>
            <a:br>
              <a:rPr lang="ru-RU" sz="1200" dirty="0" smtClean="0"/>
            </a:br>
            <a:r>
              <a:rPr lang="ru-RU" sz="1200" dirty="0" smtClean="0"/>
              <a:t>в </a:t>
            </a:r>
            <a:r>
              <a:rPr lang="ru-RU" sz="1200" dirty="0"/>
              <a:t>Российской Федерации относятся к числу основных факторов, оказывающих значимое влияние </a:t>
            </a:r>
            <a:r>
              <a:rPr lang="ru-RU" sz="1200" dirty="0" smtClean="0"/>
              <a:t/>
            </a:r>
            <a:br>
              <a:rPr lang="ru-RU" sz="1200" dirty="0" smtClean="0"/>
            </a:br>
            <a:r>
              <a:rPr lang="ru-RU" sz="1200" dirty="0" smtClean="0"/>
              <a:t>на </a:t>
            </a:r>
            <a:r>
              <a:rPr lang="ru-RU" sz="1200" dirty="0"/>
              <a:t>формирование государственной политики </a:t>
            </a:r>
            <a:r>
              <a:rPr lang="ru-RU" sz="1200" dirty="0" smtClean="0"/>
              <a:t>и достижение </a:t>
            </a:r>
            <a:r>
              <a:rPr lang="ru-RU" sz="1200" dirty="0"/>
              <a:t>целей регионального развития. </a:t>
            </a:r>
          </a:p>
        </p:txBody>
      </p:sp>
      <p:sp>
        <p:nvSpPr>
          <p:cNvPr id="34" name="Прямоугольник с двумя скругленными противолежащими углами 33"/>
          <p:cNvSpPr/>
          <p:nvPr/>
        </p:nvSpPr>
        <p:spPr>
          <a:xfrm>
            <a:off x="2555776" y="1556792"/>
            <a:ext cx="6192688" cy="1008112"/>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t>совершенствование условий и механизмов </a:t>
            </a:r>
            <a:r>
              <a:rPr lang="ru-RU" sz="1700" dirty="0" smtClean="0"/>
              <a:t>изъятия</a:t>
            </a:r>
            <a:br>
              <a:rPr lang="ru-RU" sz="1700" dirty="0" smtClean="0"/>
            </a:br>
            <a:r>
              <a:rPr lang="ru-RU" sz="1700" dirty="0" smtClean="0"/>
              <a:t>у органов </a:t>
            </a:r>
            <a:r>
              <a:rPr lang="ru-RU" sz="1700" dirty="0"/>
              <a:t>государственной власти субъектов Российской Федерации осуществления </a:t>
            </a:r>
            <a:r>
              <a:rPr lang="ru-RU" sz="1700" dirty="0" smtClean="0"/>
              <a:t>федеральных полномочий;</a:t>
            </a:r>
            <a:endParaRPr lang="ru-RU" sz="1700" dirty="0"/>
          </a:p>
        </p:txBody>
      </p:sp>
      <p:sp>
        <p:nvSpPr>
          <p:cNvPr id="36" name="Прямоугольник с двумя скругленными противолежащими углами 35"/>
          <p:cNvSpPr/>
          <p:nvPr/>
        </p:nvSpPr>
        <p:spPr>
          <a:xfrm>
            <a:off x="2555776" y="2625403"/>
            <a:ext cx="6192688" cy="1019621"/>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lgn="ctr" fontAlgn="t">
              <a:lnSpc>
                <a:spcPct val="90000"/>
              </a:lnSpc>
            </a:pPr>
            <a:r>
              <a:rPr lang="ru-RU" sz="1700" dirty="0"/>
              <a:t>повышение эффективности законодательного регулирования разграничения полномочий между уровнями публичной </a:t>
            </a:r>
            <a:r>
              <a:rPr lang="ru-RU" sz="1700" dirty="0" smtClean="0"/>
              <a:t>власти;</a:t>
            </a:r>
          </a:p>
        </p:txBody>
      </p:sp>
      <p:sp>
        <p:nvSpPr>
          <p:cNvPr id="38" name="Прямоугольник с двумя скругленными противолежащими углами 37"/>
          <p:cNvSpPr/>
          <p:nvPr/>
        </p:nvSpPr>
        <p:spPr>
          <a:xfrm>
            <a:off x="2555776" y="3717032"/>
            <a:ext cx="6192688" cy="1512168"/>
          </a:xfrm>
          <a:prstGeom prst="round2DiagRect">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lgn="ctr" fontAlgn="t">
              <a:lnSpc>
                <a:spcPct val="90000"/>
              </a:lnSpc>
            </a:pPr>
            <a:r>
              <a:rPr lang="ru-RU" sz="1700" dirty="0"/>
              <a:t>обеспечение надлежащих институциональных условий осуществления органами местного самоуправления закрепленных за ними полномочий, в том числе  </a:t>
            </a:r>
            <a:br>
              <a:rPr lang="ru-RU" sz="1700" dirty="0"/>
            </a:br>
            <a:r>
              <a:rPr lang="ru-RU" sz="1700" dirty="0"/>
              <a:t>по итогам анализа результатов </a:t>
            </a:r>
            <a:r>
              <a:rPr lang="ru-RU" sz="1700" dirty="0" smtClean="0"/>
              <a:t>мониторинга</a:t>
            </a:r>
            <a:br>
              <a:rPr lang="ru-RU" sz="1700" dirty="0" smtClean="0"/>
            </a:br>
            <a:r>
              <a:rPr lang="ru-RU" sz="1700" dirty="0" smtClean="0"/>
              <a:t>организации </a:t>
            </a:r>
            <a:r>
              <a:rPr lang="ru-RU" sz="1700" dirty="0"/>
              <a:t>и развития местного </a:t>
            </a:r>
            <a:r>
              <a:rPr lang="ru-RU" sz="1700" dirty="0" smtClean="0"/>
              <a:t>самоуправления.</a:t>
            </a:r>
          </a:p>
        </p:txBody>
      </p:sp>
      <p:sp>
        <p:nvSpPr>
          <p:cNvPr id="40" name="Скругленный прямоугольник 39"/>
          <p:cNvSpPr/>
          <p:nvPr/>
        </p:nvSpPr>
        <p:spPr>
          <a:xfrm>
            <a:off x="179512" y="4149080"/>
            <a:ext cx="2232248"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pic>
        <p:nvPicPr>
          <p:cNvPr id="11"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7" y="2276872"/>
            <a:ext cx="1657818" cy="177718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p:cNvGrpSpPr/>
          <p:nvPr/>
        </p:nvGrpSpPr>
        <p:grpSpPr>
          <a:xfrm>
            <a:off x="5102644" y="6309320"/>
            <a:ext cx="3675093" cy="634380"/>
            <a:chOff x="5102644" y="6309320"/>
            <a:chExt cx="3675093" cy="634380"/>
          </a:xfrm>
        </p:grpSpPr>
        <p:pic>
          <p:nvPicPr>
            <p:cNvPr id="17"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48983"/>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8" name="Скругленный прямоугольник 17"/>
            <p:cNvSpPr/>
            <p:nvPr/>
          </p:nvSpPr>
          <p:spPr>
            <a:xfrm>
              <a:off x="5136325" y="6309320"/>
              <a:ext cx="3641412" cy="6343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Tree>
    <p:extLst>
      <p:ext uri="{BB962C8B-B14F-4D97-AF65-F5344CB8AC3E}">
        <p14:creationId xmlns:p14="http://schemas.microsoft.com/office/powerpoint/2010/main" val="3126190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4624"/>
            <a:ext cx="8568952" cy="523220"/>
          </a:xfrm>
          <a:prstGeom prst="rect">
            <a:avLst/>
          </a:prstGeom>
        </p:spPr>
        <p:txBody>
          <a:bodyPr wrap="square">
            <a:spAutoFit/>
          </a:bodyPr>
          <a:lstStyle/>
          <a:p>
            <a:pPr lvl="0" algn="ctr" fontAlgn="base">
              <a:spcBef>
                <a:spcPct val="0"/>
              </a:spcBef>
              <a:spcAft>
                <a:spcPct val="0"/>
              </a:spcAft>
            </a:pPr>
            <a:r>
              <a:rPr lang="ru-RU" sz="1400" b="1" dirty="0" smtClean="0">
                <a:solidFill>
                  <a:schemeClr val="bg1"/>
                </a:solidFill>
                <a:cs typeface="Arial" pitchFamily="34" charset="0"/>
              </a:rPr>
              <a:t>Законопроектная деятельность Минюста России в сфере федеративных отношений </a:t>
            </a:r>
            <a:br>
              <a:rPr lang="ru-RU" sz="1400" b="1" dirty="0" smtClean="0">
                <a:solidFill>
                  <a:schemeClr val="bg1"/>
                </a:solidFill>
                <a:cs typeface="Arial" pitchFamily="34" charset="0"/>
              </a:rPr>
            </a:br>
            <a:r>
              <a:rPr lang="ru-RU" sz="1400" b="1" dirty="0" smtClean="0">
                <a:solidFill>
                  <a:schemeClr val="bg1"/>
                </a:solidFill>
                <a:cs typeface="Arial" pitchFamily="34" charset="0"/>
              </a:rPr>
              <a:t>и местного самоуправления</a:t>
            </a:r>
            <a:endParaRPr lang="ru-RU" sz="1400" b="1" dirty="0">
              <a:solidFill>
                <a:schemeClr val="bg1"/>
              </a:solidFill>
              <a:cs typeface="Arial" pitchFamily="34" charset="0"/>
            </a:endParaRPr>
          </a:p>
        </p:txBody>
      </p:sp>
      <p:sp>
        <p:nvSpPr>
          <p:cNvPr id="3" name="Прямоугольник 2"/>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nvGrpSpPr>
          <p:cNvPr id="8" name="Группа 7"/>
          <p:cNvGrpSpPr/>
          <p:nvPr/>
        </p:nvGrpSpPr>
        <p:grpSpPr>
          <a:xfrm>
            <a:off x="5102644" y="6223620"/>
            <a:ext cx="3675093" cy="720080"/>
            <a:chOff x="5102644" y="6223620"/>
            <a:chExt cx="3675093" cy="720080"/>
          </a:xfrm>
        </p:grpSpPr>
        <p:pic>
          <p:nvPicPr>
            <p:cNvPr id="9"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4" name="Прямоугольник с двумя скругленными противолежащими углами 13"/>
          <p:cNvSpPr/>
          <p:nvPr/>
        </p:nvSpPr>
        <p:spPr>
          <a:xfrm>
            <a:off x="552408" y="2295422"/>
            <a:ext cx="1426853" cy="2069682"/>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endParaRPr lang="ru-RU" sz="1000" b="1" dirty="0" smtClean="0">
              <a:solidFill>
                <a:schemeClr val="tx2"/>
              </a:solidFill>
            </a:endParaRPr>
          </a:p>
          <a:p>
            <a:pPr algn="ctr" fontAlgn="t"/>
            <a:r>
              <a:rPr lang="ru-RU" sz="2500" b="1" dirty="0" smtClean="0">
                <a:solidFill>
                  <a:schemeClr val="tx2"/>
                </a:solidFill>
              </a:rPr>
              <a:t>171-ФЗ</a:t>
            </a:r>
          </a:p>
          <a:p>
            <a:pPr algn="ctr" fontAlgn="t"/>
            <a:r>
              <a:rPr lang="ru-RU" sz="1200" b="1" dirty="0" smtClean="0">
                <a:solidFill>
                  <a:schemeClr val="tx2"/>
                </a:solidFill>
              </a:rPr>
              <a:t>от 02.06.2016</a:t>
            </a:r>
            <a:endParaRPr lang="ru-RU" sz="1200" b="1" dirty="0">
              <a:solidFill>
                <a:schemeClr val="tx2"/>
              </a:solidFill>
            </a:endParaRPr>
          </a:p>
          <a:p>
            <a:pPr algn="ctr" fontAlgn="t"/>
            <a:r>
              <a:rPr lang="ru-RU" sz="1200" b="1" dirty="0" smtClean="0">
                <a:solidFill>
                  <a:schemeClr val="tx2"/>
                </a:solidFill>
              </a:rPr>
              <a:t> </a:t>
            </a:r>
          </a:p>
        </p:txBody>
      </p:sp>
      <p:sp>
        <p:nvSpPr>
          <p:cNvPr id="15" name="Прямоугольник с двумя скругленными противолежащими углами 14"/>
          <p:cNvSpPr/>
          <p:nvPr/>
        </p:nvSpPr>
        <p:spPr>
          <a:xfrm>
            <a:off x="2153001" y="2293262"/>
            <a:ext cx="6594716" cy="2071842"/>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spcAft>
                <a:spcPts val="1000"/>
              </a:spcAft>
            </a:pPr>
            <a:r>
              <a:rPr lang="ru-RU" sz="1400" b="1" dirty="0" smtClean="0"/>
              <a:t>Устранение пробелов </a:t>
            </a:r>
            <a:r>
              <a:rPr lang="ru-RU" sz="1400" b="1" dirty="0"/>
              <a:t>правового регулирования в части отсутствия требований к кандидатам на замещение должностей глав муниципальных образований, избираемых по результатам конкурса. </a:t>
            </a:r>
            <a:r>
              <a:rPr lang="ru-RU" sz="1400" b="1" dirty="0" smtClean="0"/>
              <a:t>Распространение на </a:t>
            </a:r>
            <a:r>
              <a:rPr lang="ru-RU" sz="1400" b="1" dirty="0"/>
              <a:t>таких кандидатов </a:t>
            </a:r>
            <a:r>
              <a:rPr lang="ru-RU" sz="1400" b="1" dirty="0" smtClean="0"/>
              <a:t>требований </a:t>
            </a:r>
            <a:r>
              <a:rPr lang="ru-RU" sz="1400" b="1" dirty="0"/>
              <a:t>и </a:t>
            </a:r>
            <a:r>
              <a:rPr lang="ru-RU" sz="1400" b="1" dirty="0" smtClean="0"/>
              <a:t>ограничений, </a:t>
            </a:r>
            <a:r>
              <a:rPr lang="ru-RU" sz="1400" b="1" dirty="0"/>
              <a:t>предусмотренные избирательным законодательством Российской </a:t>
            </a:r>
            <a:r>
              <a:rPr lang="ru-RU" sz="1400" b="1" dirty="0" smtClean="0"/>
              <a:t>Федерации. Также </a:t>
            </a:r>
            <a:r>
              <a:rPr lang="ru-RU" sz="1400" b="1" dirty="0"/>
              <a:t>условиями конкурса на замещение должности главы муниципального образования могут быть предусмотрены требования к профессиональному образованию и (или) профессиональным знаниям и навыкам, которые являются предпочтительными для решения вопросов местного значения.</a:t>
            </a:r>
            <a:endParaRPr lang="ru-RU" sz="1300" b="1" dirty="0">
              <a:solidFill>
                <a:schemeClr val="bg1"/>
              </a:solidFill>
              <a:ea typeface="Calibri"/>
              <a:cs typeface="Times New Roman"/>
            </a:endParaRPr>
          </a:p>
        </p:txBody>
      </p:sp>
      <p:sp>
        <p:nvSpPr>
          <p:cNvPr id="26" name="Прямоугольник с двумя скругленными противолежащими углами 25"/>
          <p:cNvSpPr/>
          <p:nvPr/>
        </p:nvSpPr>
        <p:spPr>
          <a:xfrm>
            <a:off x="552408" y="4739441"/>
            <a:ext cx="1390859" cy="1209839"/>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1000" b="1" dirty="0" smtClean="0">
                <a:solidFill>
                  <a:schemeClr val="tx2"/>
                </a:solidFill>
              </a:rPr>
              <a:t> </a:t>
            </a:r>
          </a:p>
          <a:p>
            <a:pPr algn="ctr" fontAlgn="t"/>
            <a:r>
              <a:rPr lang="ru-RU" sz="2500" b="1" dirty="0" smtClean="0">
                <a:solidFill>
                  <a:schemeClr val="tx2"/>
                </a:solidFill>
              </a:rPr>
              <a:t>865550-6 </a:t>
            </a:r>
            <a:r>
              <a:rPr lang="ru-RU" sz="1200" b="1" dirty="0" smtClean="0">
                <a:solidFill>
                  <a:schemeClr val="tx2"/>
                </a:solidFill>
              </a:rPr>
              <a:t>(подготовлен </a:t>
            </a:r>
            <a:br>
              <a:rPr lang="ru-RU" sz="1200" b="1" dirty="0" smtClean="0">
                <a:solidFill>
                  <a:schemeClr val="tx2"/>
                </a:solidFill>
              </a:rPr>
            </a:br>
            <a:r>
              <a:rPr lang="ru-RU" sz="1200" b="1" dirty="0" smtClean="0">
                <a:solidFill>
                  <a:schemeClr val="tx2"/>
                </a:solidFill>
              </a:rPr>
              <a:t>ко 2-ому чтению)</a:t>
            </a:r>
          </a:p>
          <a:p>
            <a:pPr algn="ctr" fontAlgn="t"/>
            <a:r>
              <a:rPr lang="ru-RU" sz="1200" b="1" dirty="0" smtClean="0">
                <a:solidFill>
                  <a:schemeClr val="tx2"/>
                </a:solidFill>
              </a:rPr>
              <a:t> </a:t>
            </a:r>
          </a:p>
        </p:txBody>
      </p:sp>
      <p:sp>
        <p:nvSpPr>
          <p:cNvPr id="27" name="Прямоугольник с двумя скругленными противолежащими углами 26"/>
          <p:cNvSpPr/>
          <p:nvPr/>
        </p:nvSpPr>
        <p:spPr>
          <a:xfrm>
            <a:off x="2190518" y="4739441"/>
            <a:ext cx="6549631" cy="1209839"/>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spcAft>
                <a:spcPts val="1000"/>
              </a:spcAft>
            </a:pPr>
            <a:r>
              <a:rPr lang="ru-RU" sz="1300" b="1" dirty="0"/>
              <a:t>Законопроектом предусматривается установление сроков проведения органами прокуратуры проверочных мероприятий, а также сроков исполнения проверяемыми органами (организациями) требований прокурора о предоставлении необходимых документов, материалов, статистической и иной информации. Кроме того, определяется перечень информации, которую прокурор не вправе требовать у органа (организации).</a:t>
            </a:r>
            <a:endParaRPr lang="ru-RU" sz="1300" b="1" dirty="0">
              <a:solidFill>
                <a:schemeClr val="bg1"/>
              </a:solidFill>
              <a:ea typeface="Calibri"/>
              <a:cs typeface="Times New Roman"/>
            </a:endParaRPr>
          </a:p>
        </p:txBody>
      </p:sp>
      <p:sp>
        <p:nvSpPr>
          <p:cNvPr id="32" name="Прямоугольник с двумя скругленными противолежащими углами 31"/>
          <p:cNvSpPr/>
          <p:nvPr/>
        </p:nvSpPr>
        <p:spPr>
          <a:xfrm>
            <a:off x="533645" y="980728"/>
            <a:ext cx="1449245" cy="936104"/>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endParaRPr lang="ru-RU" sz="1000" b="1" dirty="0" smtClean="0">
              <a:solidFill>
                <a:schemeClr val="tx2"/>
              </a:solidFill>
            </a:endParaRPr>
          </a:p>
          <a:p>
            <a:pPr algn="ctr" fontAlgn="t"/>
            <a:r>
              <a:rPr lang="ru-RU" sz="2500" b="1" dirty="0" smtClean="0">
                <a:solidFill>
                  <a:schemeClr val="tx2"/>
                </a:solidFill>
              </a:rPr>
              <a:t>67-ФЗ </a:t>
            </a:r>
          </a:p>
          <a:p>
            <a:pPr algn="ctr" fontAlgn="t"/>
            <a:r>
              <a:rPr lang="ru-RU" sz="1200" b="1" dirty="0" smtClean="0">
                <a:solidFill>
                  <a:schemeClr val="tx2"/>
                </a:solidFill>
              </a:rPr>
              <a:t>от 09.03.2016</a:t>
            </a:r>
            <a:endParaRPr lang="ru-RU" sz="1200" b="1" dirty="0">
              <a:solidFill>
                <a:schemeClr val="tx2"/>
              </a:solidFill>
            </a:endParaRPr>
          </a:p>
          <a:p>
            <a:pPr algn="ctr" fontAlgn="t"/>
            <a:r>
              <a:rPr lang="ru-RU" sz="1200" b="1" dirty="0" smtClean="0">
                <a:solidFill>
                  <a:schemeClr val="tx2"/>
                </a:solidFill>
              </a:rPr>
              <a:t> </a:t>
            </a:r>
          </a:p>
        </p:txBody>
      </p:sp>
      <p:sp>
        <p:nvSpPr>
          <p:cNvPr id="33" name="Прямоугольник с двумя скругленными противолежащими углами 32"/>
          <p:cNvSpPr/>
          <p:nvPr/>
        </p:nvSpPr>
        <p:spPr>
          <a:xfrm>
            <a:off x="2130423" y="980728"/>
            <a:ext cx="6609726"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spcAft>
                <a:spcPts val="1000"/>
              </a:spcAft>
            </a:pPr>
            <a:r>
              <a:rPr lang="ru-RU" sz="1300" b="1" dirty="0" smtClean="0">
                <a:solidFill>
                  <a:schemeClr val="bg1"/>
                </a:solidFill>
                <a:ea typeface="Calibri"/>
                <a:cs typeface="Times New Roman"/>
              </a:rPr>
              <a:t>Наделение органов государственной власти субъектов Российской Федерации</a:t>
            </a:r>
            <a:br>
              <a:rPr lang="ru-RU" sz="1300" b="1" dirty="0" smtClean="0">
                <a:solidFill>
                  <a:schemeClr val="bg1"/>
                </a:solidFill>
                <a:ea typeface="Calibri"/>
                <a:cs typeface="Times New Roman"/>
              </a:rPr>
            </a:br>
            <a:r>
              <a:rPr lang="ru-RU" sz="1300" b="1" dirty="0" smtClean="0">
                <a:solidFill>
                  <a:schemeClr val="bg1"/>
                </a:solidFill>
                <a:ea typeface="Calibri"/>
                <a:cs typeface="Times New Roman"/>
              </a:rPr>
              <a:t>и органов местного самоуправления полномочиями по увековечению памяти жертв политических репрессий  (внесены изменения в 3 законодательных акта).</a:t>
            </a:r>
            <a:endParaRPr lang="ru-RU" sz="1300" b="1" dirty="0">
              <a:solidFill>
                <a:schemeClr val="bg1"/>
              </a:solidFill>
              <a:ea typeface="Calibri"/>
              <a:cs typeface="Times New Roman"/>
            </a:endParaRPr>
          </a:p>
        </p:txBody>
      </p:sp>
    </p:spTree>
    <p:extLst>
      <p:ext uri="{BB962C8B-B14F-4D97-AF65-F5344CB8AC3E}">
        <p14:creationId xmlns:p14="http://schemas.microsoft.com/office/powerpoint/2010/main" val="453871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4624"/>
            <a:ext cx="8568952" cy="523220"/>
          </a:xfrm>
          <a:prstGeom prst="rect">
            <a:avLst/>
          </a:prstGeom>
        </p:spPr>
        <p:txBody>
          <a:bodyPr wrap="square">
            <a:spAutoFit/>
          </a:bodyPr>
          <a:lstStyle/>
          <a:p>
            <a:pPr lvl="0" algn="ctr" fontAlgn="base">
              <a:spcBef>
                <a:spcPct val="0"/>
              </a:spcBef>
              <a:spcAft>
                <a:spcPct val="0"/>
              </a:spcAft>
            </a:pPr>
            <a:r>
              <a:rPr lang="ru-RU" sz="1400" b="1" dirty="0" smtClean="0">
                <a:solidFill>
                  <a:schemeClr val="bg1"/>
                </a:solidFill>
                <a:cs typeface="Arial" pitchFamily="34" charset="0"/>
              </a:rPr>
              <a:t>Законопроектная деятельность Минюста России в сфере федеративных отношений </a:t>
            </a:r>
            <a:br>
              <a:rPr lang="ru-RU" sz="1400" b="1" dirty="0" smtClean="0">
                <a:solidFill>
                  <a:schemeClr val="bg1"/>
                </a:solidFill>
                <a:cs typeface="Arial" pitchFamily="34" charset="0"/>
              </a:rPr>
            </a:br>
            <a:r>
              <a:rPr lang="ru-RU" sz="1400" b="1" dirty="0" smtClean="0">
                <a:solidFill>
                  <a:schemeClr val="bg1"/>
                </a:solidFill>
                <a:cs typeface="Arial" pitchFamily="34" charset="0"/>
              </a:rPr>
              <a:t>и местного самоуправления</a:t>
            </a:r>
            <a:endParaRPr lang="ru-RU" sz="1400" b="1" dirty="0">
              <a:solidFill>
                <a:schemeClr val="bg1"/>
              </a:solidFill>
              <a:cs typeface="Arial" pitchFamily="34" charset="0"/>
            </a:endParaRPr>
          </a:p>
        </p:txBody>
      </p:sp>
      <p:sp>
        <p:nvSpPr>
          <p:cNvPr id="3" name="Прямоугольник 2"/>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nvGrpSpPr>
          <p:cNvPr id="8" name="Группа 7"/>
          <p:cNvGrpSpPr/>
          <p:nvPr/>
        </p:nvGrpSpPr>
        <p:grpSpPr>
          <a:xfrm>
            <a:off x="5102644" y="6223620"/>
            <a:ext cx="3675093" cy="720080"/>
            <a:chOff x="5102644" y="6223620"/>
            <a:chExt cx="3675093" cy="720080"/>
          </a:xfrm>
        </p:grpSpPr>
        <p:pic>
          <p:nvPicPr>
            <p:cNvPr id="9"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2" name="Прямоугольник с двумя скругленными противолежащими углами 11"/>
          <p:cNvSpPr/>
          <p:nvPr/>
        </p:nvSpPr>
        <p:spPr>
          <a:xfrm>
            <a:off x="284513" y="4149080"/>
            <a:ext cx="1779860" cy="1656184"/>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b="1" dirty="0" smtClean="0"/>
              <a:t> </a:t>
            </a:r>
            <a:r>
              <a:rPr lang="ru-RU" sz="2500" b="1" dirty="0" smtClean="0">
                <a:solidFill>
                  <a:schemeClr val="tx2"/>
                </a:solidFill>
              </a:rPr>
              <a:t>1100712-6</a:t>
            </a:r>
          </a:p>
          <a:p>
            <a:pPr algn="ctr"/>
            <a:r>
              <a:rPr lang="ru-RU" sz="1200" b="1" dirty="0" smtClean="0">
                <a:solidFill>
                  <a:schemeClr val="tx2"/>
                </a:solidFill>
              </a:rPr>
              <a:t>(внесен в Государственную Думу ФС РФ </a:t>
            </a:r>
            <a:r>
              <a:rPr lang="ru-RU" sz="1200" b="1" dirty="0">
                <a:solidFill>
                  <a:schemeClr val="tx2"/>
                </a:solidFill>
              </a:rPr>
              <a:t>15.06.2016)</a:t>
            </a:r>
            <a:endParaRPr lang="en-US" sz="1200" b="1" dirty="0"/>
          </a:p>
        </p:txBody>
      </p:sp>
      <p:sp>
        <p:nvSpPr>
          <p:cNvPr id="21" name="Прямоугольник с двумя скругленными противолежащими углами 20"/>
          <p:cNvSpPr/>
          <p:nvPr/>
        </p:nvSpPr>
        <p:spPr>
          <a:xfrm>
            <a:off x="2299211" y="1129775"/>
            <a:ext cx="6549631" cy="1281847"/>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300" b="1" dirty="0" smtClean="0"/>
              <a:t>Законопроект направлен на изменение формы учета мнения населения при преобразовании муниципальных образований в форме наделения городского поселения статусом городского округа, лишения городского поселения статуса городского округа, наделения городского поселения статусом сельского поселения, наделения </a:t>
            </a:r>
            <a:r>
              <a:rPr lang="ru-RU" sz="1300" b="1" dirty="0"/>
              <a:t>сельского </a:t>
            </a:r>
            <a:r>
              <a:rPr lang="ru-RU" sz="1300" b="1" dirty="0" smtClean="0"/>
              <a:t>поселения </a:t>
            </a:r>
            <a:r>
              <a:rPr lang="ru-RU" sz="1300" b="1" dirty="0"/>
              <a:t>статусом </a:t>
            </a:r>
            <a:r>
              <a:rPr lang="ru-RU" sz="1300" b="1" dirty="0" smtClean="0"/>
              <a:t>городского поселения.</a:t>
            </a:r>
            <a:endParaRPr lang="ru-RU" sz="1300" b="1" dirty="0">
              <a:effectLst/>
            </a:endParaRPr>
          </a:p>
        </p:txBody>
      </p:sp>
      <p:sp>
        <p:nvSpPr>
          <p:cNvPr id="13" name="Прямоугольник с двумя скругленными противолежащими углами 12"/>
          <p:cNvSpPr/>
          <p:nvPr/>
        </p:nvSpPr>
        <p:spPr>
          <a:xfrm>
            <a:off x="2267744" y="4149080"/>
            <a:ext cx="6624736" cy="165618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lnSpc>
                <a:spcPts val="1600"/>
              </a:lnSpc>
            </a:pPr>
            <a:r>
              <a:rPr lang="ru-RU" sz="1300" b="1" dirty="0" smtClean="0">
                <a:solidFill>
                  <a:schemeClr val="bg1"/>
                </a:solidFill>
                <a:ea typeface="Calibri"/>
                <a:cs typeface="Times New Roman"/>
              </a:rPr>
              <a:t>Законопроект разработан в целях совершенствования деятельности в сфере государственной регистрации уставов муниципальных образований с учетом предложений территориальных органов Министерства юстиции Российской Федерации, подготовленных по результатам обобщения их работы. Также предусматривается возможность отзыва главой муниципального образования документов, представленных на государственную регистрацию и возможность обжалования решений территориальных органов Минюста России не только в суд, но и в центральный аппарат Минюста России.</a:t>
            </a:r>
            <a:endParaRPr lang="ru-RU" sz="1300" b="1" dirty="0">
              <a:solidFill>
                <a:schemeClr val="bg1"/>
              </a:solidFill>
              <a:ea typeface="Calibri"/>
              <a:cs typeface="Times New Roman"/>
            </a:endParaRPr>
          </a:p>
        </p:txBody>
      </p:sp>
      <p:sp>
        <p:nvSpPr>
          <p:cNvPr id="26" name="Прямоугольник с двумя скругленными противолежащими углами 25"/>
          <p:cNvSpPr/>
          <p:nvPr/>
        </p:nvSpPr>
        <p:spPr>
          <a:xfrm>
            <a:off x="294290" y="1124744"/>
            <a:ext cx="1770083" cy="1224136"/>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1000" b="1" dirty="0" smtClean="0">
                <a:solidFill>
                  <a:schemeClr val="tx2"/>
                </a:solidFill>
              </a:rPr>
              <a:t> </a:t>
            </a:r>
          </a:p>
          <a:p>
            <a:pPr algn="ctr" fontAlgn="t"/>
            <a:r>
              <a:rPr lang="ru-RU" sz="2500" b="1" dirty="0" smtClean="0">
                <a:solidFill>
                  <a:schemeClr val="tx2"/>
                </a:solidFill>
              </a:rPr>
              <a:t>768237-6 </a:t>
            </a:r>
            <a:r>
              <a:rPr lang="ru-RU" sz="1200" b="1" dirty="0" smtClean="0">
                <a:solidFill>
                  <a:schemeClr val="tx2"/>
                </a:solidFill>
              </a:rPr>
              <a:t>(принят в 1-ом чтении 01.07.2016) </a:t>
            </a:r>
          </a:p>
        </p:txBody>
      </p:sp>
      <p:sp>
        <p:nvSpPr>
          <p:cNvPr id="16" name="Прямоугольник с двумя скругленными противолежащими углами 15"/>
          <p:cNvSpPr/>
          <p:nvPr/>
        </p:nvSpPr>
        <p:spPr>
          <a:xfrm>
            <a:off x="292181" y="2708920"/>
            <a:ext cx="1772192" cy="1080120"/>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1000" b="1" dirty="0" smtClean="0">
                <a:solidFill>
                  <a:schemeClr val="tx2"/>
                </a:solidFill>
              </a:rPr>
              <a:t> </a:t>
            </a:r>
          </a:p>
          <a:p>
            <a:pPr algn="ctr" fontAlgn="t"/>
            <a:r>
              <a:rPr lang="ru-RU" sz="2500" b="1" dirty="0" smtClean="0">
                <a:solidFill>
                  <a:schemeClr val="tx2"/>
                </a:solidFill>
              </a:rPr>
              <a:t>1100781-6 </a:t>
            </a:r>
            <a:r>
              <a:rPr lang="ru-RU" sz="1200" b="1" dirty="0" smtClean="0">
                <a:solidFill>
                  <a:schemeClr val="tx2"/>
                </a:solidFill>
              </a:rPr>
              <a:t>(внесен в Государственную Думу ФС РФ 15.06.2016) </a:t>
            </a:r>
          </a:p>
        </p:txBody>
      </p:sp>
      <p:sp>
        <p:nvSpPr>
          <p:cNvPr id="17" name="Прямоугольник с двумя скругленными противолежащими углами 16"/>
          <p:cNvSpPr/>
          <p:nvPr/>
        </p:nvSpPr>
        <p:spPr>
          <a:xfrm>
            <a:off x="2292017" y="2708920"/>
            <a:ext cx="6576189" cy="108012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300" b="1" dirty="0" smtClean="0"/>
              <a:t>Законопроектом уточняется порядок отнесения в целях организации местного самоуправления территорий субъектов Российской Федерации </a:t>
            </a:r>
            <a:r>
              <a:rPr lang="ru-RU" sz="1300" b="1" dirty="0"/>
              <a:t>или территорий </a:t>
            </a:r>
            <a:r>
              <a:rPr lang="ru-RU" sz="1300" b="1" dirty="0" smtClean="0"/>
              <a:t>отдельных муниципальных районов к территориям с низкой плотностью либо территориям с высокой плотностью сельского населения.</a:t>
            </a:r>
            <a:endParaRPr lang="ru-RU" sz="1300" b="1" dirty="0">
              <a:effectLst/>
            </a:endParaRPr>
          </a:p>
        </p:txBody>
      </p:sp>
    </p:spTree>
    <p:extLst>
      <p:ext uri="{BB962C8B-B14F-4D97-AF65-F5344CB8AC3E}">
        <p14:creationId xmlns:p14="http://schemas.microsoft.com/office/powerpoint/2010/main" val="2344847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Скругленный прямоугольник 54"/>
          <p:cNvSpPr/>
          <p:nvPr/>
        </p:nvSpPr>
        <p:spPr>
          <a:xfrm>
            <a:off x="179512" y="5229200"/>
            <a:ext cx="8853553" cy="864096"/>
          </a:xfrm>
          <a:prstGeom prst="round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358775" algn="just">
              <a:lnSpc>
                <a:spcPts val="1800"/>
              </a:lnSpc>
            </a:pPr>
            <a:r>
              <a:rPr lang="ru-RU" sz="1100" dirty="0" smtClean="0">
                <a:effectLst/>
                <a:latin typeface="Times New Roman"/>
                <a:ea typeface="Calibri"/>
                <a:cs typeface="Times New Roman"/>
              </a:rPr>
              <a:t>Максимальная </a:t>
            </a:r>
            <a:r>
              <a:rPr lang="ru-RU" sz="1100" dirty="0">
                <a:effectLst/>
                <a:latin typeface="Times New Roman"/>
                <a:ea typeface="Calibri"/>
                <a:cs typeface="Times New Roman"/>
              </a:rPr>
              <a:t>численность муниципальных образований </a:t>
            </a:r>
            <a:r>
              <a:rPr lang="ru-RU" sz="1100" dirty="0">
                <a:ea typeface="Calibri"/>
                <a:cs typeface="Times New Roman"/>
              </a:rPr>
              <a:t>– в </a:t>
            </a:r>
            <a:r>
              <a:rPr lang="ru-RU" sz="1100" dirty="0">
                <a:effectLst/>
                <a:latin typeface="Times New Roman"/>
                <a:ea typeface="Calibri"/>
                <a:cs typeface="Times New Roman"/>
              </a:rPr>
              <a:t>Республике Татарстан (</a:t>
            </a:r>
            <a:r>
              <a:rPr lang="ru-RU" sz="1100" dirty="0" smtClean="0">
                <a:effectLst/>
                <a:latin typeface="Times New Roman"/>
                <a:ea typeface="Calibri"/>
                <a:cs typeface="Times New Roman"/>
              </a:rPr>
              <a:t>955) </a:t>
            </a:r>
            <a:r>
              <a:rPr lang="ru-RU" sz="1100" dirty="0">
                <a:effectLst/>
                <a:latin typeface="Times New Roman"/>
                <a:ea typeface="Calibri"/>
                <a:cs typeface="Times New Roman"/>
              </a:rPr>
              <a:t>и Республике Башкортостан (895), минимальная – </a:t>
            </a:r>
            <a:r>
              <a:rPr lang="ru-RU" sz="1100" dirty="0" smtClean="0">
                <a:effectLst/>
                <a:latin typeface="Times New Roman"/>
                <a:ea typeface="Calibri"/>
                <a:cs typeface="Times New Roman"/>
              </a:rPr>
              <a:t>в Магаданской области (9), Севастополе </a:t>
            </a:r>
            <a:r>
              <a:rPr lang="ru-RU" sz="1100" dirty="0">
                <a:effectLst/>
                <a:latin typeface="Times New Roman"/>
                <a:ea typeface="Calibri"/>
                <a:cs typeface="Times New Roman"/>
              </a:rPr>
              <a:t>(10), Сахалинской </a:t>
            </a:r>
            <a:r>
              <a:rPr lang="ru-RU" sz="1100" dirty="0" smtClean="0">
                <a:effectLst/>
                <a:latin typeface="Times New Roman"/>
                <a:ea typeface="Calibri"/>
                <a:cs typeface="Times New Roman"/>
              </a:rPr>
              <a:t>области и </a:t>
            </a:r>
            <a:r>
              <a:rPr lang="ru-RU" sz="1100" dirty="0">
                <a:effectLst/>
                <a:latin typeface="Times New Roman"/>
                <a:ea typeface="Calibri"/>
                <a:cs typeface="Times New Roman"/>
              </a:rPr>
              <a:t>Ненецком автономном округе (21). </a:t>
            </a:r>
            <a:r>
              <a:rPr lang="ru-RU" sz="1100" dirty="0" smtClean="0">
                <a:effectLst/>
                <a:latin typeface="Times New Roman"/>
                <a:ea typeface="Calibri"/>
                <a:cs typeface="Times New Roman"/>
              </a:rPr>
              <a:t>Количество </a:t>
            </a:r>
            <a:r>
              <a:rPr lang="ru-RU" sz="1100" dirty="0">
                <a:effectLst/>
                <a:latin typeface="Times New Roman"/>
                <a:ea typeface="Calibri"/>
                <a:cs typeface="Times New Roman"/>
              </a:rPr>
              <a:t>муниципальных </a:t>
            </a:r>
            <a:r>
              <a:rPr lang="ru-RU" sz="1100" dirty="0" smtClean="0">
                <a:effectLst/>
                <a:latin typeface="Times New Roman"/>
                <a:ea typeface="Calibri"/>
                <a:cs typeface="Times New Roman"/>
              </a:rPr>
              <a:t>образований уменьшилось (в 2015 г</a:t>
            </a:r>
            <a:r>
              <a:rPr lang="ru-RU" sz="1100" dirty="0">
                <a:ea typeface="Calibri"/>
                <a:cs typeface="Times New Roman"/>
              </a:rPr>
              <a:t>. –</a:t>
            </a:r>
            <a:r>
              <a:rPr lang="ru-RU" sz="1100" dirty="0" smtClean="0">
                <a:latin typeface="Times New Roman"/>
                <a:ea typeface="Calibri"/>
                <a:cs typeface="Times New Roman"/>
              </a:rPr>
              <a:t> 22832</a:t>
            </a:r>
            <a:r>
              <a:rPr lang="ru-RU" sz="1100" dirty="0" smtClean="0">
                <a:effectLst/>
                <a:latin typeface="Times New Roman"/>
                <a:ea typeface="Calibri"/>
                <a:cs typeface="Times New Roman"/>
              </a:rPr>
              <a:t>)</a:t>
            </a:r>
            <a:r>
              <a:rPr lang="ru-RU" sz="1100" dirty="0" smtClean="0">
                <a:ea typeface="Calibri"/>
                <a:cs typeface="Times New Roman"/>
              </a:rPr>
              <a:t>. </a:t>
            </a:r>
            <a:endParaRPr lang="ru-RU" sz="1100" dirty="0">
              <a:effectLst/>
              <a:ea typeface="Calibri"/>
              <a:cs typeface="Times New Roman"/>
            </a:endParaRPr>
          </a:p>
        </p:txBody>
      </p:sp>
      <p:sp>
        <p:nvSpPr>
          <p:cNvPr id="57" name="Rectangle 8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Прямоугольник 66"/>
          <p:cNvSpPr/>
          <p:nvPr/>
        </p:nvSpPr>
        <p:spPr>
          <a:xfrm>
            <a:off x="742950" y="87868"/>
            <a:ext cx="7880013" cy="754053"/>
          </a:xfrm>
          <a:prstGeom prst="rect">
            <a:avLst/>
          </a:prstGeom>
        </p:spPr>
        <p:txBody>
          <a:bodyPr wrap="square">
            <a:spAutoFit/>
          </a:bodyPr>
          <a:lstStyle/>
          <a:p>
            <a:pPr lvl="0" algn="ctr" fontAlgn="base">
              <a:spcBef>
                <a:spcPct val="0"/>
              </a:spcBef>
              <a:spcAft>
                <a:spcPct val="0"/>
              </a:spcAft>
            </a:pPr>
            <a:r>
              <a:rPr lang="ru-RU" sz="1500" b="1" dirty="0" smtClean="0">
                <a:solidFill>
                  <a:schemeClr val="bg1"/>
                </a:solidFill>
                <a:ea typeface="Calibri" pitchFamily="34" charset="0"/>
                <a:cs typeface="Times New Roman" pitchFamily="18" charset="0"/>
              </a:rPr>
              <a:t>Мониторинг организации местного самоуправления </a:t>
            </a:r>
            <a:r>
              <a:rPr lang="ru-RU" sz="1500" b="1" dirty="0">
                <a:solidFill>
                  <a:schemeClr val="bg1"/>
                </a:solidFill>
                <a:ea typeface="Calibri" pitchFamily="34" charset="0"/>
                <a:cs typeface="Times New Roman" pitchFamily="18" charset="0"/>
              </a:rPr>
              <a:t>в Российской Федерации</a:t>
            </a:r>
            <a:endParaRPr lang="ru-RU" sz="1500" b="1" dirty="0">
              <a:solidFill>
                <a:schemeClr val="bg1"/>
              </a:solidFill>
              <a:cs typeface="Arial" pitchFamily="34" charset="0"/>
            </a:endParaRPr>
          </a:p>
          <a:p>
            <a:pPr lvl="0" eaLnBrk="0" fontAlgn="base" hangingPunct="0">
              <a:spcBef>
                <a:spcPct val="0"/>
              </a:spcBef>
              <a:spcAft>
                <a:spcPct val="0"/>
              </a:spcAft>
            </a:pPr>
            <a:endParaRPr lang="ru-RU" sz="2800" dirty="0">
              <a:latin typeface="Arial" pitchFamily="34" charset="0"/>
              <a:cs typeface="Arial" pitchFamily="34" charset="0"/>
            </a:endParaRPr>
          </a:p>
        </p:txBody>
      </p:sp>
      <p:sp>
        <p:nvSpPr>
          <p:cNvPr id="56" name="Прямоугольник 55"/>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a:endCxn id="59" idx="3"/>
          </p:cNvCxnSpPr>
          <p:nvPr/>
        </p:nvCxnSpPr>
        <p:spPr>
          <a:xfrm>
            <a:off x="1614664" y="19168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a:endCxn id="63" idx="3"/>
          </p:cNvCxnSpPr>
          <p:nvPr/>
        </p:nvCxnSpPr>
        <p:spPr>
          <a:xfrm>
            <a:off x="2157228" y="3068960"/>
            <a:ext cx="0" cy="154258"/>
          </a:xfrm>
          <a:prstGeom prst="line">
            <a:avLst/>
          </a:prstGeom>
        </p:spPr>
        <p:style>
          <a:lnRef idx="1">
            <a:schemeClr val="accent1"/>
          </a:lnRef>
          <a:fillRef idx="0">
            <a:schemeClr val="accent1"/>
          </a:fillRef>
          <a:effectRef idx="0">
            <a:schemeClr val="accent1"/>
          </a:effectRef>
          <a:fontRef idx="minor">
            <a:schemeClr val="tx1"/>
          </a:fontRef>
        </p:style>
      </p:cxnSp>
      <p:sp>
        <p:nvSpPr>
          <p:cNvPr id="61" name="Прямоугольник с двумя скругленными противолежащими углами 60"/>
          <p:cNvSpPr/>
          <p:nvPr/>
        </p:nvSpPr>
        <p:spPr>
          <a:xfrm>
            <a:off x="5143423" y="2140804"/>
            <a:ext cx="1924456" cy="936104"/>
          </a:xfrm>
          <a:prstGeom prst="round2DiagRect">
            <a:avLst>
              <a:gd name="adj1" fmla="val 16667"/>
              <a:gd name="adj2" fmla="val 21495"/>
            </a:avLst>
          </a:prstGeom>
          <a:solidFill>
            <a:schemeClr val="tx2">
              <a:lumMod val="60000"/>
              <a:lumOff val="40000"/>
            </a:schemeClr>
          </a:solidFill>
          <a:ln w="19050">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a:solidFill>
                  <a:schemeClr val="bg1"/>
                </a:solidFill>
                <a:latin typeface="Times New Roman" pitchFamily="18" charset="0"/>
                <a:cs typeface="Times New Roman" pitchFamily="18" charset="0"/>
              </a:rPr>
              <a:t>3 </a:t>
            </a:r>
            <a:br>
              <a:rPr lang="ru-RU" sz="1400" b="1" dirty="0">
                <a:solidFill>
                  <a:schemeClr val="bg1"/>
                </a:solidFill>
                <a:latin typeface="Times New Roman" pitchFamily="18" charset="0"/>
                <a:cs typeface="Times New Roman" pitchFamily="18" charset="0"/>
              </a:rPr>
            </a:br>
            <a:r>
              <a:rPr lang="ru-RU" sz="1400" b="1" dirty="0">
                <a:solidFill>
                  <a:schemeClr val="bg1"/>
                </a:solidFill>
                <a:latin typeface="Times New Roman" pitchFamily="18" charset="0"/>
                <a:cs typeface="Times New Roman" pitchFamily="18" charset="0"/>
              </a:rPr>
              <a:t>городских округа </a:t>
            </a:r>
            <a:br>
              <a:rPr lang="ru-RU" sz="1400" b="1" dirty="0">
                <a:solidFill>
                  <a:schemeClr val="bg1"/>
                </a:solidFill>
                <a:latin typeface="Times New Roman" pitchFamily="18" charset="0"/>
                <a:cs typeface="Times New Roman" pitchFamily="18" charset="0"/>
              </a:rPr>
            </a:br>
            <a:r>
              <a:rPr lang="ru-RU" sz="1400" b="1" dirty="0">
                <a:solidFill>
                  <a:schemeClr val="bg1"/>
                </a:solidFill>
                <a:latin typeface="Times New Roman" pitchFamily="18" charset="0"/>
                <a:cs typeface="Times New Roman" pitchFamily="18" charset="0"/>
              </a:rPr>
              <a:t>с внутригородским делением</a:t>
            </a:r>
          </a:p>
        </p:txBody>
      </p:sp>
      <p:cxnSp>
        <p:nvCxnSpPr>
          <p:cNvPr id="23" name="Прямая соединительная линия 22"/>
          <p:cNvCxnSpPr/>
          <p:nvPr/>
        </p:nvCxnSpPr>
        <p:spPr>
          <a:xfrm>
            <a:off x="1614664" y="1916832"/>
            <a:ext cx="626970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2" name="Группа 101"/>
          <p:cNvGrpSpPr/>
          <p:nvPr/>
        </p:nvGrpSpPr>
        <p:grpSpPr>
          <a:xfrm>
            <a:off x="390549" y="807600"/>
            <a:ext cx="8611761" cy="4149334"/>
            <a:chOff x="390549" y="807600"/>
            <a:chExt cx="8611761" cy="4149334"/>
          </a:xfrm>
        </p:grpSpPr>
        <p:sp>
          <p:nvSpPr>
            <p:cNvPr id="60" name="Прямоугольник с двумя скругленными противолежащими углами 59"/>
            <p:cNvSpPr/>
            <p:nvPr/>
          </p:nvSpPr>
          <p:spPr>
            <a:xfrm>
              <a:off x="3059832" y="2150660"/>
              <a:ext cx="1694006" cy="936104"/>
            </a:xfrm>
            <a:prstGeom prst="round2DiagRect">
              <a:avLst>
                <a:gd name="adj1" fmla="val 16667"/>
                <a:gd name="adj2" fmla="val 21495"/>
              </a:avLst>
            </a:prstGeom>
            <a:solidFill>
              <a:schemeClr val="tx2">
                <a:lumMod val="60000"/>
                <a:lumOff val="40000"/>
              </a:schemeClr>
            </a:solidFill>
            <a:ln w="19050">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545 </a:t>
              </a:r>
              <a:r>
                <a:rPr lang="ru-RU" sz="1400" b="1" dirty="0">
                  <a:solidFill>
                    <a:schemeClr val="bg1"/>
                  </a:solidFill>
                  <a:latin typeface="Times New Roman" pitchFamily="18" charset="0"/>
                  <a:cs typeface="Times New Roman" pitchFamily="18" charset="0"/>
                </a:rPr>
                <a:t/>
              </a:r>
              <a:br>
                <a:rPr lang="ru-RU" sz="1400" b="1" dirty="0">
                  <a:solidFill>
                    <a:schemeClr val="bg1"/>
                  </a:solidFill>
                  <a:latin typeface="Times New Roman" pitchFamily="18" charset="0"/>
                  <a:cs typeface="Times New Roman" pitchFamily="18" charset="0"/>
                </a:rPr>
              </a:br>
              <a:r>
                <a:rPr lang="ru-RU" sz="1400" b="1" dirty="0">
                  <a:solidFill>
                    <a:schemeClr val="bg1"/>
                  </a:solidFill>
                  <a:latin typeface="Times New Roman" pitchFamily="18" charset="0"/>
                  <a:cs typeface="Times New Roman" pitchFamily="18" charset="0"/>
                </a:rPr>
                <a:t>городских округов</a:t>
              </a:r>
            </a:p>
          </p:txBody>
        </p:sp>
        <p:cxnSp>
          <p:nvCxnSpPr>
            <p:cNvPr id="75" name="Прямая соединительная линия 74"/>
            <p:cNvCxnSpPr/>
            <p:nvPr/>
          </p:nvCxnSpPr>
          <p:spPr>
            <a:xfrm>
              <a:off x="7884368" y="1916832"/>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59" name="Прямоугольник с двумя скругленными противолежащими углами 58"/>
            <p:cNvSpPr/>
            <p:nvPr/>
          </p:nvSpPr>
          <p:spPr>
            <a:xfrm>
              <a:off x="767661" y="2132856"/>
              <a:ext cx="1694006" cy="936104"/>
            </a:xfrm>
            <a:prstGeom prst="round2DiagRect">
              <a:avLst>
                <a:gd name="adj1" fmla="val 16667"/>
                <a:gd name="adj2" fmla="val 21495"/>
              </a:avLst>
            </a:prstGeom>
            <a:solidFill>
              <a:schemeClr val="tx2">
                <a:lumMod val="60000"/>
                <a:lumOff val="40000"/>
              </a:schemeClr>
            </a:solidFill>
            <a:ln w="19050">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1797 муниципальных районов</a:t>
              </a:r>
            </a:p>
          </p:txBody>
        </p:sp>
        <p:sp>
          <p:nvSpPr>
            <p:cNvPr id="62" name="Прямоугольник с двумя скругленными противолежащими углами 61"/>
            <p:cNvSpPr/>
            <p:nvPr/>
          </p:nvSpPr>
          <p:spPr>
            <a:xfrm>
              <a:off x="390549" y="3223218"/>
              <a:ext cx="1052894" cy="936104"/>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1592 городских поселения</a:t>
              </a:r>
            </a:p>
          </p:txBody>
        </p:sp>
        <p:sp>
          <p:nvSpPr>
            <p:cNvPr id="63" name="Прямоугольник с двумя скругленными противолежащими углами 62"/>
            <p:cNvSpPr/>
            <p:nvPr/>
          </p:nvSpPr>
          <p:spPr>
            <a:xfrm>
              <a:off x="1614664" y="3223218"/>
              <a:ext cx="1085128" cy="936104"/>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18 142 сельских поселения</a:t>
              </a:r>
            </a:p>
          </p:txBody>
        </p:sp>
        <p:sp>
          <p:nvSpPr>
            <p:cNvPr id="64" name="Прямоугольник с двумя скругленными противолежащими углами 63"/>
            <p:cNvSpPr/>
            <p:nvPr/>
          </p:nvSpPr>
          <p:spPr>
            <a:xfrm>
              <a:off x="394389" y="4375102"/>
              <a:ext cx="2309243" cy="581832"/>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80000"/>
                </a:lnSpc>
                <a:spcBef>
                  <a:spcPct val="20000"/>
                </a:spcBef>
                <a:buClr>
                  <a:schemeClr val="bg1"/>
                </a:buClr>
              </a:pPr>
              <a:r>
                <a:rPr lang="ru-RU" sz="1400" b="1" dirty="0">
                  <a:solidFill>
                    <a:schemeClr val="bg1"/>
                  </a:solidFill>
                  <a:latin typeface="Times New Roman" pitchFamily="18" charset="0"/>
                  <a:cs typeface="Times New Roman" pitchFamily="18" charset="0"/>
                </a:rPr>
                <a:t>23 муниципальных района с межселенными </a:t>
              </a:r>
              <a:r>
                <a:rPr lang="ru-RU" sz="1400" b="1" dirty="0" smtClean="0">
                  <a:solidFill>
                    <a:schemeClr val="bg1"/>
                  </a:solidFill>
                  <a:latin typeface="Times New Roman" pitchFamily="18" charset="0"/>
                  <a:cs typeface="Times New Roman" pitchFamily="18" charset="0"/>
                </a:rPr>
                <a:t>территориями</a:t>
              </a:r>
            </a:p>
          </p:txBody>
        </p:sp>
        <p:sp>
          <p:nvSpPr>
            <p:cNvPr id="65" name="Прямоугольник с двумя скругленными противолежащими углами 64"/>
            <p:cNvSpPr/>
            <p:nvPr/>
          </p:nvSpPr>
          <p:spPr>
            <a:xfrm>
              <a:off x="3130091" y="3223218"/>
              <a:ext cx="720080" cy="936104"/>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41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ЗАТО</a:t>
              </a:r>
            </a:p>
          </p:txBody>
        </p:sp>
        <p:sp>
          <p:nvSpPr>
            <p:cNvPr id="66" name="Прямоугольник с двумя скругленными противолежащими углами 65"/>
            <p:cNvSpPr/>
            <p:nvPr/>
          </p:nvSpPr>
          <p:spPr>
            <a:xfrm>
              <a:off x="3977094" y="3223218"/>
              <a:ext cx="705862" cy="936104"/>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13</a:t>
              </a:r>
              <a:br>
                <a:rPr lang="ru-RU" sz="1400" b="1" dirty="0" smtClean="0">
                  <a:solidFill>
                    <a:schemeClr val="bg1"/>
                  </a:solidFill>
                  <a:latin typeface="Times New Roman" pitchFamily="18" charset="0"/>
                  <a:cs typeface="Times New Roman" pitchFamily="18" charset="0"/>
                </a:rPr>
              </a:br>
              <a:r>
                <a:rPr lang="ru-RU" sz="1400" b="1" dirty="0" err="1" smtClean="0">
                  <a:solidFill>
                    <a:schemeClr val="bg1"/>
                  </a:solidFill>
                  <a:latin typeface="Times New Roman" pitchFamily="18" charset="0"/>
                  <a:cs typeface="Times New Roman" pitchFamily="18" charset="0"/>
                </a:rPr>
                <a:t>науко</a:t>
              </a:r>
              <a:r>
                <a:rPr lang="ru-RU" sz="1400" b="1" dirty="0" smtClean="0">
                  <a:solidFill>
                    <a:schemeClr val="bg1"/>
                  </a:solidFill>
                  <a:latin typeface="Times New Roman" pitchFamily="18" charset="0"/>
                  <a:cs typeface="Times New Roman" pitchFamily="18" charset="0"/>
                </a:rPr>
                <a:t>-градов</a:t>
              </a:r>
            </a:p>
          </p:txBody>
        </p:sp>
        <p:sp>
          <p:nvSpPr>
            <p:cNvPr id="68" name="Прямоугольник с двумя скругленными противолежащими углами 67"/>
            <p:cNvSpPr/>
            <p:nvPr/>
          </p:nvSpPr>
          <p:spPr>
            <a:xfrm>
              <a:off x="5136325" y="3334887"/>
              <a:ext cx="1916990" cy="824435"/>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19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внутригородских районов</a:t>
              </a:r>
            </a:p>
          </p:txBody>
        </p:sp>
        <p:sp>
          <p:nvSpPr>
            <p:cNvPr id="69" name="Прямоугольник с двумя скругленными противолежащими углами 68"/>
            <p:cNvSpPr/>
            <p:nvPr/>
          </p:nvSpPr>
          <p:spPr>
            <a:xfrm>
              <a:off x="7236296" y="2140804"/>
              <a:ext cx="1766014" cy="1154481"/>
            </a:xfrm>
            <a:prstGeom prst="round2DiagRect">
              <a:avLst>
                <a:gd name="adj1" fmla="val 16667"/>
                <a:gd name="adj2" fmla="val 21495"/>
              </a:avLst>
            </a:prstGeom>
            <a:solidFill>
              <a:schemeClr val="tx2">
                <a:lumMod val="60000"/>
                <a:lumOff val="40000"/>
              </a:schemeClr>
            </a:solidFill>
            <a:ln w="19050">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a:solidFill>
                    <a:schemeClr val="bg1"/>
                  </a:solidFill>
                  <a:latin typeface="Times New Roman" pitchFamily="18" charset="0"/>
                  <a:cs typeface="Times New Roman" pitchFamily="18" charset="0"/>
                </a:rPr>
                <a:t>267 внутригородских территорий городов федерального значения</a:t>
              </a:r>
            </a:p>
          </p:txBody>
        </p:sp>
        <p:sp>
          <p:nvSpPr>
            <p:cNvPr id="70" name="Прямоугольник с двумя скругленными противолежащими углами 69"/>
            <p:cNvSpPr/>
            <p:nvPr/>
          </p:nvSpPr>
          <p:spPr>
            <a:xfrm>
              <a:off x="3093422" y="807600"/>
              <a:ext cx="3696150" cy="93610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В 85 субъектах Российской Федерации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22 365 муниципальных образования </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(по состоянию на 1 мая 2016 г.) внесено</a:t>
              </a:r>
              <a:br>
                <a:rPr lang="ru-RU" sz="1400" b="1" dirty="0" smtClean="0">
                  <a:solidFill>
                    <a:schemeClr val="bg1"/>
                  </a:solidFill>
                  <a:latin typeface="Times New Roman" pitchFamily="18" charset="0"/>
                  <a:cs typeface="Times New Roman" pitchFamily="18" charset="0"/>
                </a:rPr>
              </a:br>
              <a:r>
                <a:rPr lang="ru-RU" sz="1400" b="1" dirty="0" smtClean="0">
                  <a:solidFill>
                    <a:schemeClr val="bg1"/>
                  </a:solidFill>
                  <a:latin typeface="Times New Roman" pitchFamily="18" charset="0"/>
                  <a:cs typeface="Times New Roman" pitchFamily="18" charset="0"/>
                </a:rPr>
                <a:t>в реестр муниципальных образований</a:t>
              </a:r>
            </a:p>
          </p:txBody>
        </p:sp>
        <p:cxnSp>
          <p:nvCxnSpPr>
            <p:cNvPr id="27" name="Прямая соединительная линия 26"/>
            <p:cNvCxnSpPr/>
            <p:nvPr/>
          </p:nvCxnSpPr>
          <p:spPr>
            <a:xfrm>
              <a:off x="3850171" y="191683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6085918" y="1926688"/>
              <a:ext cx="1" cy="223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a:stCxn id="70" idx="1"/>
            </p:cNvCxnSpPr>
            <p:nvPr/>
          </p:nvCxnSpPr>
          <p:spPr>
            <a:xfrm>
              <a:off x="4941497" y="1743704"/>
              <a:ext cx="0" cy="17312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9" name="Прямая соединительная линия 78"/>
          <p:cNvCxnSpPr>
            <a:endCxn id="68" idx="3"/>
          </p:cNvCxnSpPr>
          <p:nvPr/>
        </p:nvCxnSpPr>
        <p:spPr>
          <a:xfrm>
            <a:off x="6094820" y="3086764"/>
            <a:ext cx="0" cy="2481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a:endCxn id="65" idx="3"/>
          </p:cNvCxnSpPr>
          <p:nvPr/>
        </p:nvCxnSpPr>
        <p:spPr>
          <a:xfrm>
            <a:off x="3490131" y="3086764"/>
            <a:ext cx="0" cy="136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a:endCxn id="66" idx="3"/>
          </p:cNvCxnSpPr>
          <p:nvPr/>
        </p:nvCxnSpPr>
        <p:spPr>
          <a:xfrm>
            <a:off x="4330025" y="3086764"/>
            <a:ext cx="0" cy="136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a:endCxn id="64" idx="3"/>
          </p:cNvCxnSpPr>
          <p:nvPr/>
        </p:nvCxnSpPr>
        <p:spPr>
          <a:xfrm>
            <a:off x="1549010" y="3240778"/>
            <a:ext cx="1" cy="1134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1043608" y="3068960"/>
            <a:ext cx="0" cy="141865"/>
          </a:xfrm>
          <a:prstGeom prst="line">
            <a:avLst/>
          </a:prstGeom>
        </p:spPr>
        <p:style>
          <a:lnRef idx="1">
            <a:schemeClr val="accent1"/>
          </a:lnRef>
          <a:fillRef idx="0">
            <a:schemeClr val="accent1"/>
          </a:fillRef>
          <a:effectRef idx="0">
            <a:schemeClr val="accent1"/>
          </a:effectRef>
          <a:fontRef idx="minor">
            <a:schemeClr val="tx1"/>
          </a:fontRef>
        </p:style>
      </p:cxnSp>
      <p:grpSp>
        <p:nvGrpSpPr>
          <p:cNvPr id="101" name="Группа 100"/>
          <p:cNvGrpSpPr/>
          <p:nvPr/>
        </p:nvGrpSpPr>
        <p:grpSpPr>
          <a:xfrm>
            <a:off x="5102644" y="6223620"/>
            <a:ext cx="3675093" cy="720080"/>
            <a:chOff x="5102644" y="6223620"/>
            <a:chExt cx="3675093" cy="720080"/>
          </a:xfrm>
        </p:grpSpPr>
        <p:pic>
          <p:nvPicPr>
            <p:cNvPr id="58"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100" name="Скругленный прямоугольник 99"/>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33" name="Прямоугольник с двумя скругленными противолежащими углами 32"/>
          <p:cNvSpPr/>
          <p:nvPr/>
        </p:nvSpPr>
        <p:spPr>
          <a:xfrm>
            <a:off x="179512" y="721762"/>
            <a:ext cx="2096424" cy="553890"/>
          </a:xfrm>
          <a:prstGeom prst="round2DiagRect">
            <a:avLst/>
          </a:prstGeom>
          <a:solidFill>
            <a:srgbClr val="004D9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8000" tIns="0" rIns="18000" bIns="324000" rtlCol="0" anchor="ctr"/>
          <a:lstStyle/>
          <a:p>
            <a:pPr algn="ctr"/>
            <a:endParaRPr lang="ru-RU" sz="1300" b="1" dirty="0" smtClean="0"/>
          </a:p>
          <a:p>
            <a:pPr algn="ctr"/>
            <a:r>
              <a:rPr lang="ru-RU" sz="1300" b="1" dirty="0" smtClean="0"/>
              <a:t>1-ая волна мониторинга (сентябрь-октябрь 2015 г.)</a:t>
            </a:r>
            <a:endParaRPr lang="ru-RU" sz="1300" b="1" dirty="0"/>
          </a:p>
        </p:txBody>
      </p:sp>
      <p:sp>
        <p:nvSpPr>
          <p:cNvPr id="35" name="Прямоугольник с двумя скругленными противолежащими углами 34"/>
          <p:cNvSpPr/>
          <p:nvPr/>
        </p:nvSpPr>
        <p:spPr>
          <a:xfrm>
            <a:off x="603368" y="1169403"/>
            <a:ext cx="2096424" cy="553890"/>
          </a:xfrm>
          <a:prstGeom prst="round2DiagRect">
            <a:avLst/>
          </a:prstGeom>
          <a:solidFill>
            <a:srgbClr val="004D9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ru-RU" sz="1300" b="1" dirty="0" smtClean="0"/>
              <a:t>2-ая </a:t>
            </a:r>
            <a:r>
              <a:rPr lang="ru-RU" sz="1300" b="1" dirty="0"/>
              <a:t>волна </a:t>
            </a:r>
            <a:r>
              <a:rPr lang="ru-RU" sz="1300" b="1" dirty="0" smtClean="0"/>
              <a:t>мониторинга</a:t>
            </a:r>
          </a:p>
          <a:p>
            <a:pPr algn="ctr"/>
            <a:r>
              <a:rPr lang="ru-RU" sz="1300" b="1" dirty="0" smtClean="0"/>
              <a:t>(март– апрель 2016 г.) </a:t>
            </a:r>
            <a:endParaRPr lang="ru-RU" sz="1300" b="1" dirty="0"/>
          </a:p>
        </p:txBody>
      </p:sp>
      <p:sp>
        <p:nvSpPr>
          <p:cNvPr id="36" name="Прямоугольник с двумя скругленными противолежащими углами 35"/>
          <p:cNvSpPr/>
          <p:nvPr/>
        </p:nvSpPr>
        <p:spPr>
          <a:xfrm>
            <a:off x="3078228" y="4365104"/>
            <a:ext cx="5886260" cy="576064"/>
          </a:xfrm>
          <a:prstGeom prst="round2DiagRect">
            <a:avLst/>
          </a:prstGeom>
          <a:solidFill>
            <a:srgbClr val="004D9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r>
              <a:rPr lang="ru-RU" sz="1100" b="1" dirty="0" smtClean="0"/>
              <a:t>Результаты мониторинга докладываются в Правительство Российской Федерации  и профильные комитеты палат Федерального Собрания  и размещаются на официальном сайте Минюста России </a:t>
            </a:r>
            <a:r>
              <a:rPr lang="en-US" sz="1100" b="1" dirty="0" smtClean="0"/>
              <a:t>www.minjust.ru/ru/activity/development</a:t>
            </a:r>
            <a:endParaRPr lang="ru-RU" sz="1100" b="1" dirty="0"/>
          </a:p>
        </p:txBody>
      </p:sp>
    </p:spTree>
    <p:extLst>
      <p:ext uri="{BB962C8B-B14F-4D97-AF65-F5344CB8AC3E}">
        <p14:creationId xmlns:p14="http://schemas.microsoft.com/office/powerpoint/2010/main" val="292638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2"/>
          <p:cNvSpPr>
            <a:spLocks noChangeArrowheads="1"/>
          </p:cNvSpPr>
          <p:nvPr/>
        </p:nvSpPr>
        <p:spPr bwMode="auto">
          <a:xfrm>
            <a:off x="971600" y="-92333"/>
            <a:ext cx="78292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bg1"/>
                </a:solidFill>
                <a:effectLst/>
                <a:ea typeface="Calibri" pitchFamily="34" charset="0"/>
                <a:cs typeface="Times New Roman" pitchFamily="18" charset="0"/>
              </a:rPr>
              <a:t>Изменения территориальной организации местного самоуправления </a:t>
            </a:r>
            <a:r>
              <a:rPr kumimoji="0" lang="ru-RU" sz="1500" b="1" i="0" u="none" strike="noStrike" cap="none" normalizeH="0" baseline="0" smtClean="0">
                <a:ln>
                  <a:noFill/>
                </a:ln>
                <a:solidFill>
                  <a:schemeClr val="bg1"/>
                </a:solidFill>
                <a:effectLst/>
                <a:ea typeface="Calibri" pitchFamily="34" charset="0"/>
                <a:cs typeface="Times New Roman" pitchFamily="18" charset="0"/>
              </a:rPr>
              <a:t>в 2015 </a:t>
            </a:r>
            <a:r>
              <a:rPr lang="ru-RU" sz="1500" b="1" smtClean="0">
                <a:solidFill>
                  <a:schemeClr val="bg1"/>
                </a:solidFill>
                <a:ea typeface="Calibri" pitchFamily="34" charset="0"/>
                <a:cs typeface="Times New Roman" pitchFamily="18" charset="0"/>
              </a:rPr>
              <a:t>– 2016 </a:t>
            </a:r>
            <a:r>
              <a:rPr lang="ru-RU" sz="1500" b="1" dirty="0" smtClean="0">
                <a:solidFill>
                  <a:schemeClr val="bg1"/>
                </a:solidFill>
                <a:ea typeface="Calibri" pitchFamily="34" charset="0"/>
                <a:cs typeface="Times New Roman" pitchFamily="18" charset="0"/>
              </a:rPr>
              <a:t>гг.</a:t>
            </a:r>
            <a:endParaRPr kumimoji="0" lang="ru-RU" sz="15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500" b="0" i="0" u="none" strike="noStrike" cap="none" normalizeH="0" baseline="0" dirty="0" smtClean="0">
              <a:ln>
                <a:noFill/>
              </a:ln>
              <a:solidFill>
                <a:schemeClr val="tx1"/>
              </a:solidFill>
              <a:effectLst/>
              <a:cs typeface="Arial" pitchFamily="34" charset="0"/>
            </a:endParaRPr>
          </a:p>
        </p:txBody>
      </p:sp>
      <p:sp>
        <p:nvSpPr>
          <p:cNvPr id="38" name="Rectangle 4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Скругленный прямоугольник 80"/>
          <p:cNvSpPr/>
          <p:nvPr/>
        </p:nvSpPr>
        <p:spPr>
          <a:xfrm>
            <a:off x="516931" y="5445224"/>
            <a:ext cx="8225256" cy="864096"/>
          </a:xfrm>
          <a:prstGeom prst="roundRect">
            <a:avLst/>
          </a:prstGeom>
          <a:ln cap="flat"/>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indent="358775" algn="just">
              <a:lnSpc>
                <a:spcPts val="1400"/>
              </a:lnSpc>
            </a:pPr>
            <a:r>
              <a:rPr lang="ru-RU" sz="1100" dirty="0" smtClean="0">
                <a:solidFill>
                  <a:schemeClr val="tx1"/>
                </a:solidFill>
              </a:rPr>
              <a:t>Из 239 преобразований в 2015 г.: 31 случай </a:t>
            </a:r>
            <a:r>
              <a:rPr lang="ru-RU" sz="1100" dirty="0">
                <a:solidFill>
                  <a:schemeClr val="tx1"/>
                </a:solidFill>
              </a:rPr>
              <a:t>образования новых городских округов </a:t>
            </a:r>
            <a:r>
              <a:rPr lang="ru-RU" sz="1100" dirty="0" smtClean="0">
                <a:solidFill>
                  <a:schemeClr val="tx1"/>
                </a:solidFill>
              </a:rPr>
              <a:t>(Иркутская, Московская, Нижегородская, Калининградская области, Ставропольский край и Чукотский автономный округ), 197</a:t>
            </a:r>
            <a:r>
              <a:rPr lang="ru-RU" sz="1100" dirty="0" smtClean="0">
                <a:solidFill>
                  <a:srgbClr val="FF0000"/>
                </a:solidFill>
              </a:rPr>
              <a:t> </a:t>
            </a:r>
            <a:r>
              <a:rPr lang="ru-RU" sz="1100" dirty="0" smtClean="0">
                <a:solidFill>
                  <a:schemeClr val="tx1"/>
                </a:solidFill>
              </a:rPr>
              <a:t>объединений</a:t>
            </a:r>
            <a:r>
              <a:rPr lang="ru-RU" sz="1100" dirty="0">
                <a:solidFill>
                  <a:schemeClr val="tx1"/>
                </a:solidFill>
              </a:rPr>
              <a:t>, </a:t>
            </a:r>
            <a:r>
              <a:rPr lang="ru-RU" sz="1100" dirty="0" smtClean="0">
                <a:solidFill>
                  <a:schemeClr val="tx1"/>
                </a:solidFill>
              </a:rPr>
              <a:t>3 разделения, 2 </a:t>
            </a:r>
            <a:r>
              <a:rPr lang="ru-RU" sz="1100" dirty="0">
                <a:solidFill>
                  <a:schemeClr val="tx1"/>
                </a:solidFill>
              </a:rPr>
              <a:t>случая преобразования сельского поселения в городское и </a:t>
            </a:r>
            <a:r>
              <a:rPr lang="ru-RU" sz="1100" dirty="0" smtClean="0">
                <a:solidFill>
                  <a:schemeClr val="tx1"/>
                </a:solidFill>
              </a:rPr>
              <a:t>городского в сельское, 1 случай отказа поселения от статуса городского округа, города с внутригородским делением не создавались.</a:t>
            </a:r>
            <a:endParaRPr lang="ru-RU" sz="1100" dirty="0">
              <a:solidFill>
                <a:schemeClr val="tx1"/>
              </a:solidFill>
            </a:endParaRPr>
          </a:p>
        </p:txBody>
      </p:sp>
      <p:grpSp>
        <p:nvGrpSpPr>
          <p:cNvPr id="2" name="Группа 1"/>
          <p:cNvGrpSpPr/>
          <p:nvPr/>
        </p:nvGrpSpPr>
        <p:grpSpPr>
          <a:xfrm>
            <a:off x="971600" y="2960403"/>
            <a:ext cx="6868468" cy="2340805"/>
            <a:chOff x="994493" y="527349"/>
            <a:chExt cx="6868468" cy="2340805"/>
          </a:xfrm>
        </p:grpSpPr>
        <p:cxnSp>
          <p:nvCxnSpPr>
            <p:cNvPr id="87" name="Прямая соединительная линия 86"/>
            <p:cNvCxnSpPr/>
            <p:nvPr/>
          </p:nvCxnSpPr>
          <p:spPr>
            <a:xfrm>
              <a:off x="4444576" y="1124744"/>
              <a:ext cx="0" cy="419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195514" y="1795996"/>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3" name="Прямоугольник с двумя скругленными противолежащими углами 42"/>
            <p:cNvSpPr/>
            <p:nvPr/>
          </p:nvSpPr>
          <p:spPr>
            <a:xfrm>
              <a:off x="4273076" y="2508114"/>
              <a:ext cx="1440160" cy="36004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000" b="1" dirty="0" smtClean="0"/>
                <a:t>29 объединений</a:t>
              </a:r>
              <a:endParaRPr lang="ru-RU" sz="1000" b="1" dirty="0"/>
            </a:p>
          </p:txBody>
        </p:sp>
        <p:sp>
          <p:nvSpPr>
            <p:cNvPr id="42" name="Прямоугольник с двумя скругленными противолежащими углами 41"/>
            <p:cNvSpPr/>
            <p:nvPr/>
          </p:nvSpPr>
          <p:spPr>
            <a:xfrm>
              <a:off x="3425497" y="1484784"/>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34 случая преобразования муниципальных образований </a:t>
              </a:r>
            </a:p>
          </p:txBody>
        </p:sp>
        <p:sp>
          <p:nvSpPr>
            <p:cNvPr id="40" name="Прямоугольник с двумя скругленными противолежащими углами 39"/>
            <p:cNvSpPr/>
            <p:nvPr/>
          </p:nvSpPr>
          <p:spPr>
            <a:xfrm>
              <a:off x="1863277" y="527349"/>
              <a:ext cx="5175757" cy="644994"/>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a:solidFill>
                    <a:schemeClr val="bg1"/>
                  </a:solidFill>
                  <a:ea typeface="Calibri"/>
                  <a:cs typeface="Times New Roman"/>
                </a:rPr>
                <a:t>В </a:t>
              </a:r>
              <a:r>
                <a:rPr lang="ru-RU" sz="1400" b="1" dirty="0" smtClean="0">
                  <a:solidFill>
                    <a:schemeClr val="bg1"/>
                  </a:solidFill>
                  <a:ea typeface="Calibri"/>
                  <a:cs typeface="Times New Roman"/>
                </a:rPr>
                <a:t>2016 </a:t>
              </a:r>
              <a:r>
                <a:rPr lang="ru-RU" sz="1400" b="1" dirty="0">
                  <a:solidFill>
                    <a:schemeClr val="bg1"/>
                  </a:solidFill>
                  <a:ea typeface="Calibri"/>
                  <a:cs typeface="Times New Roman"/>
                </a:rPr>
                <a:t>г. произведено </a:t>
              </a:r>
              <a:r>
                <a:rPr lang="ru-RU" sz="1400" b="1" dirty="0" smtClean="0">
                  <a:solidFill>
                    <a:schemeClr val="bg1"/>
                  </a:solidFill>
                  <a:ea typeface="Calibri"/>
                  <a:cs typeface="Times New Roman"/>
                </a:rPr>
                <a:t>39 изменений </a:t>
              </a:r>
              <a:r>
                <a:rPr lang="ru-RU" sz="1400" b="1" dirty="0">
                  <a:solidFill>
                    <a:schemeClr val="bg1"/>
                  </a:solidFill>
                  <a:ea typeface="Calibri"/>
                  <a:cs typeface="Times New Roman"/>
                </a:rPr>
                <a:t>территориальной организации местного </a:t>
              </a:r>
              <a:r>
                <a:rPr lang="ru-RU" sz="1400" b="1" dirty="0" smtClean="0">
                  <a:solidFill>
                    <a:schemeClr val="bg1"/>
                  </a:solidFill>
                  <a:ea typeface="Calibri"/>
                  <a:cs typeface="Times New Roman"/>
                </a:rPr>
                <a:t>самоуправления</a:t>
              </a:r>
            </a:p>
            <a:p>
              <a:pPr algn="ctr"/>
              <a:r>
                <a:rPr lang="ru-RU" sz="1400" b="1" dirty="0" smtClean="0">
                  <a:solidFill>
                    <a:schemeClr val="bg1"/>
                  </a:solidFill>
                  <a:cs typeface="Times New Roman"/>
                </a:rPr>
                <a:t>(по предварительным данным на 1 сентября 2016 г.)</a:t>
              </a:r>
              <a:r>
                <a:rPr lang="ru-RU" sz="1400" b="1" dirty="0" smtClean="0">
                  <a:solidFill>
                    <a:schemeClr val="bg1"/>
                  </a:solidFill>
                </a:rPr>
                <a:t>:</a:t>
              </a:r>
              <a:endParaRPr lang="ru-RU" sz="1400" b="1" dirty="0">
                <a:solidFill>
                  <a:schemeClr val="bg1"/>
                </a:solidFill>
              </a:endParaRPr>
            </a:p>
          </p:txBody>
        </p:sp>
        <p:sp>
          <p:nvSpPr>
            <p:cNvPr id="41" name="Прямоугольник с двумя скругленными противолежащими углами 40"/>
            <p:cNvSpPr/>
            <p:nvPr/>
          </p:nvSpPr>
          <p:spPr>
            <a:xfrm>
              <a:off x="994493" y="1484784"/>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5 случаев изменения границ муниципальных образований</a:t>
              </a:r>
            </a:p>
          </p:txBody>
        </p:sp>
        <p:sp>
          <p:nvSpPr>
            <p:cNvPr id="45" name="Прямоугольник с двумя скругленными противолежащими углами 44"/>
            <p:cNvSpPr/>
            <p:nvPr/>
          </p:nvSpPr>
          <p:spPr>
            <a:xfrm>
              <a:off x="5990753" y="1484784"/>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1 случай упразднения</a:t>
              </a:r>
            </a:p>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(Астраханская область)</a:t>
              </a:r>
            </a:p>
          </p:txBody>
        </p:sp>
        <p:cxnSp>
          <p:nvCxnSpPr>
            <p:cNvPr id="21" name="Прямая соединительная линия 20"/>
            <p:cNvCxnSpPr/>
            <p:nvPr/>
          </p:nvCxnSpPr>
          <p:spPr>
            <a:xfrm>
              <a:off x="2176323" y="1268760"/>
              <a:ext cx="4536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6712827" y="1268760"/>
              <a:ext cx="0" cy="201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2176323" y="1268760"/>
              <a:ext cx="0" cy="21881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Группа 30"/>
          <p:cNvGrpSpPr/>
          <p:nvPr/>
        </p:nvGrpSpPr>
        <p:grpSpPr>
          <a:xfrm>
            <a:off x="931420" y="692696"/>
            <a:ext cx="6952948" cy="2232248"/>
            <a:chOff x="1000466" y="3140968"/>
            <a:chExt cx="6952948" cy="2232248"/>
          </a:xfrm>
        </p:grpSpPr>
        <p:cxnSp>
          <p:nvCxnSpPr>
            <p:cNvPr id="32" name="Прямая соединительная линия 31"/>
            <p:cNvCxnSpPr/>
            <p:nvPr/>
          </p:nvCxnSpPr>
          <p:spPr>
            <a:xfrm>
              <a:off x="4361601" y="3579084"/>
              <a:ext cx="0" cy="419908"/>
            </a:xfrm>
            <a:prstGeom prst="line">
              <a:avLst/>
            </a:prstGeom>
          </p:spPr>
          <p:style>
            <a:lnRef idx="1">
              <a:schemeClr val="accent1"/>
            </a:lnRef>
            <a:fillRef idx="0">
              <a:schemeClr val="accent1"/>
            </a:fillRef>
            <a:effectRef idx="0">
              <a:schemeClr val="accent1"/>
            </a:effectRef>
            <a:fontRef idx="minor">
              <a:schemeClr val="tx1"/>
            </a:fontRef>
          </p:style>
        </p:cxnSp>
        <p:sp>
          <p:nvSpPr>
            <p:cNvPr id="33" name="Прямоугольник с двумя скругленными противолежащими углами 32"/>
            <p:cNvSpPr/>
            <p:nvPr/>
          </p:nvSpPr>
          <p:spPr>
            <a:xfrm>
              <a:off x="1936570" y="3140968"/>
              <a:ext cx="5121478" cy="504056"/>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a:solidFill>
                    <a:schemeClr val="bg1"/>
                  </a:solidFill>
                  <a:ea typeface="Calibri"/>
                  <a:cs typeface="Times New Roman"/>
                </a:rPr>
                <a:t>В </a:t>
              </a:r>
              <a:r>
                <a:rPr lang="ru-RU" sz="1400" b="1" dirty="0" smtClean="0">
                  <a:solidFill>
                    <a:schemeClr val="bg1"/>
                  </a:solidFill>
                  <a:ea typeface="Calibri"/>
                  <a:cs typeface="Times New Roman"/>
                </a:rPr>
                <a:t>2015 </a:t>
              </a:r>
              <a:r>
                <a:rPr lang="ru-RU" sz="1400" b="1" dirty="0">
                  <a:solidFill>
                    <a:schemeClr val="bg1"/>
                  </a:solidFill>
                  <a:ea typeface="Calibri"/>
                  <a:cs typeface="Times New Roman"/>
                </a:rPr>
                <a:t>г. произведено </a:t>
              </a:r>
              <a:r>
                <a:rPr lang="ru-RU" sz="1400" b="1" dirty="0" smtClean="0">
                  <a:solidFill>
                    <a:schemeClr val="bg1"/>
                  </a:solidFill>
                  <a:ea typeface="Calibri"/>
                  <a:cs typeface="Times New Roman"/>
                </a:rPr>
                <a:t>267 изменений </a:t>
              </a:r>
              <a:r>
                <a:rPr lang="ru-RU" sz="1400" b="1" dirty="0">
                  <a:solidFill>
                    <a:schemeClr val="bg1"/>
                  </a:solidFill>
                  <a:ea typeface="Calibri"/>
                  <a:cs typeface="Times New Roman"/>
                </a:rPr>
                <a:t>территориальной организации местного </a:t>
              </a:r>
              <a:r>
                <a:rPr lang="ru-RU" sz="1400" b="1" dirty="0" smtClean="0">
                  <a:solidFill>
                    <a:schemeClr val="bg1"/>
                  </a:solidFill>
                  <a:ea typeface="Calibri"/>
                  <a:cs typeface="Times New Roman"/>
                </a:rPr>
                <a:t>самоуправления:</a:t>
              </a:r>
              <a:endParaRPr lang="ru-RU" sz="1400" b="1" dirty="0"/>
            </a:p>
          </p:txBody>
        </p:sp>
        <p:sp>
          <p:nvSpPr>
            <p:cNvPr id="34" name="Прямоугольник с двумя скругленными противолежащими углами 33"/>
            <p:cNvSpPr/>
            <p:nvPr/>
          </p:nvSpPr>
          <p:spPr>
            <a:xfrm>
              <a:off x="1000466" y="3990128"/>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27 случаев изменения границ муниципальных образований</a:t>
              </a:r>
            </a:p>
          </p:txBody>
        </p:sp>
        <p:sp>
          <p:nvSpPr>
            <p:cNvPr id="35" name="Прямоугольник с двумя скругленными противолежащими углами 34"/>
            <p:cNvSpPr/>
            <p:nvPr/>
          </p:nvSpPr>
          <p:spPr>
            <a:xfrm>
              <a:off x="6081206" y="3990129"/>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a:solidFill>
                    <a:schemeClr val="bg1"/>
                  </a:solidFill>
                  <a:latin typeface="Times New Roman" pitchFamily="18" charset="0"/>
                  <a:cs typeface="Times New Roman" pitchFamily="18" charset="0"/>
                </a:rPr>
                <a:t>1</a:t>
              </a:r>
              <a:r>
                <a:rPr lang="ru-RU" sz="1400" b="1" dirty="0" smtClean="0">
                  <a:solidFill>
                    <a:schemeClr val="bg1"/>
                  </a:solidFill>
                  <a:latin typeface="Times New Roman" pitchFamily="18" charset="0"/>
                  <a:cs typeface="Times New Roman" pitchFamily="18" charset="0"/>
                </a:rPr>
                <a:t> упразднение (поселок Спорное Магаданской области)</a:t>
              </a:r>
            </a:p>
          </p:txBody>
        </p:sp>
        <p:cxnSp>
          <p:nvCxnSpPr>
            <p:cNvPr id="36" name="Прямая соединительная линия 35"/>
            <p:cNvCxnSpPr/>
            <p:nvPr/>
          </p:nvCxnSpPr>
          <p:spPr>
            <a:xfrm>
              <a:off x="2175314" y="3780175"/>
              <a:ext cx="4536504"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Прямоугольник с двумя скругленными противолежащими углами 38"/>
            <p:cNvSpPr/>
            <p:nvPr/>
          </p:nvSpPr>
          <p:spPr>
            <a:xfrm>
              <a:off x="4319229" y="5013176"/>
              <a:ext cx="1440160" cy="36004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000" b="1" dirty="0" smtClean="0"/>
                <a:t>197 объединений</a:t>
              </a:r>
              <a:endParaRPr lang="ru-RU" sz="1000" b="1" dirty="0"/>
            </a:p>
          </p:txBody>
        </p:sp>
        <p:sp>
          <p:nvSpPr>
            <p:cNvPr id="44" name="Прямоугольник с двумя скругленными противолежащими углами 43"/>
            <p:cNvSpPr/>
            <p:nvPr/>
          </p:nvSpPr>
          <p:spPr>
            <a:xfrm>
              <a:off x="3425497" y="3990413"/>
              <a:ext cx="1872208" cy="1084263"/>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1400" b="1" dirty="0" smtClean="0">
                  <a:solidFill>
                    <a:schemeClr val="bg1"/>
                  </a:solidFill>
                  <a:latin typeface="Times New Roman" pitchFamily="18" charset="0"/>
                  <a:cs typeface="Times New Roman" pitchFamily="18" charset="0"/>
                </a:rPr>
                <a:t>239 случаев преобразования муниципальных образований </a:t>
              </a:r>
            </a:p>
          </p:txBody>
        </p:sp>
        <p:cxnSp>
          <p:nvCxnSpPr>
            <p:cNvPr id="46" name="Прямая соединительная линия 45"/>
            <p:cNvCxnSpPr/>
            <p:nvPr/>
          </p:nvCxnSpPr>
          <p:spPr>
            <a:xfrm>
              <a:off x="6711818" y="3789038"/>
              <a:ext cx="0" cy="201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2175314" y="3789038"/>
              <a:ext cx="0" cy="21881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a:off x="5145379" y="6246380"/>
            <a:ext cx="3675093" cy="720080"/>
            <a:chOff x="5102644" y="6223620"/>
            <a:chExt cx="3675093" cy="720080"/>
          </a:xfrm>
        </p:grpSpPr>
        <p:pic>
          <p:nvPicPr>
            <p:cNvPr id="48"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49" name="Скругленный прямоугольник 4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Tree>
    <p:extLst>
      <p:ext uri="{BB962C8B-B14F-4D97-AF65-F5344CB8AC3E}">
        <p14:creationId xmlns:p14="http://schemas.microsoft.com/office/powerpoint/2010/main" val="267197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с двумя скругленными противолежащими углами 17"/>
          <p:cNvSpPr/>
          <p:nvPr/>
        </p:nvSpPr>
        <p:spPr>
          <a:xfrm>
            <a:off x="5868312" y="5117188"/>
            <a:ext cx="2774789" cy="476021"/>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по результатам конкурса</a:t>
            </a:r>
            <a:endParaRPr lang="ru-RU" sz="1400" b="1" dirty="0"/>
          </a:p>
        </p:txBody>
      </p:sp>
      <p:sp>
        <p:nvSpPr>
          <p:cNvPr id="4" name="Прямоугольник 3"/>
          <p:cNvSpPr/>
          <p:nvPr/>
        </p:nvSpPr>
        <p:spPr>
          <a:xfrm>
            <a:off x="1171348" y="116631"/>
            <a:ext cx="7128792" cy="323165"/>
          </a:xfrm>
          <a:prstGeom prst="rect">
            <a:avLst/>
          </a:prstGeom>
        </p:spPr>
        <p:txBody>
          <a:bodyPr wrap="square">
            <a:spAutoFit/>
          </a:bodyPr>
          <a:lstStyle/>
          <a:p>
            <a:pPr lvl="0" algn="ctr" fontAlgn="base">
              <a:spcBef>
                <a:spcPct val="0"/>
              </a:spcBef>
              <a:spcAft>
                <a:spcPct val="0"/>
              </a:spcAft>
            </a:pPr>
            <a:r>
              <a:rPr lang="ru-RU" sz="1500" b="1" dirty="0" smtClean="0">
                <a:solidFill>
                  <a:schemeClr val="bg1"/>
                </a:solidFill>
                <a:cs typeface="Arial" pitchFamily="34" charset="0"/>
              </a:rPr>
              <a:t>Установленный порядок избрания глав муниципальных образований</a:t>
            </a:r>
            <a:endParaRPr lang="ru-RU" sz="1500" b="1" dirty="0">
              <a:solidFill>
                <a:schemeClr val="bg1"/>
              </a:solidFill>
              <a:cs typeface="Arial" pitchFamily="34" charset="0"/>
            </a:endParaRPr>
          </a:p>
        </p:txBody>
      </p:sp>
      <p:sp>
        <p:nvSpPr>
          <p:cNvPr id="27" name="Прямоугольник 26"/>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0" name="Группа 69"/>
          <p:cNvGrpSpPr/>
          <p:nvPr/>
        </p:nvGrpSpPr>
        <p:grpSpPr>
          <a:xfrm>
            <a:off x="5102644" y="6223620"/>
            <a:ext cx="3675093" cy="720080"/>
            <a:chOff x="5102644" y="6223620"/>
            <a:chExt cx="3675093" cy="720080"/>
          </a:xfrm>
        </p:grpSpPr>
        <p:pic>
          <p:nvPicPr>
            <p:cNvPr id="71" name="Picture 2" descr="E:\minju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72" name="Скругленный прямоугольник 71"/>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graphicFrame>
        <p:nvGraphicFramePr>
          <p:cNvPr id="7" name="Таблица 6"/>
          <p:cNvGraphicFramePr>
            <a:graphicFrameLocks noGrp="1"/>
          </p:cNvGraphicFramePr>
          <p:nvPr>
            <p:extLst>
              <p:ext uri="{D42A27DB-BD31-4B8C-83A1-F6EECF244321}">
                <p14:modId xmlns:p14="http://schemas.microsoft.com/office/powerpoint/2010/main" val="3337554779"/>
              </p:ext>
            </p:extLst>
          </p:nvPr>
        </p:nvGraphicFramePr>
        <p:xfrm>
          <a:off x="323528" y="692696"/>
          <a:ext cx="8454209" cy="4295023"/>
        </p:xfrm>
        <a:graphic>
          <a:graphicData uri="http://schemas.openxmlformats.org/drawingml/2006/table">
            <a:tbl>
              <a:tblPr firstRow="1" firstCol="1" bandRow="1"/>
              <a:tblGrid>
                <a:gridCol w="1320134"/>
                <a:gridCol w="1128138"/>
                <a:gridCol w="1368152"/>
                <a:gridCol w="1080120"/>
                <a:gridCol w="648072"/>
                <a:gridCol w="1224136"/>
                <a:gridCol w="456038"/>
                <a:gridCol w="648072"/>
                <a:gridCol w="581347"/>
              </a:tblGrid>
              <a:tr h="244046">
                <a:tc rowSpan="2">
                  <a:txBody>
                    <a:bodyPr/>
                    <a:lstStyle/>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Вид </a:t>
                      </a:r>
                      <a:br>
                        <a:rPr lang="ru-RU" sz="1100" b="1" dirty="0">
                          <a:solidFill>
                            <a:srgbClr val="FFFFFF"/>
                          </a:solidFill>
                          <a:effectLst/>
                          <a:latin typeface="Times New Roman"/>
                          <a:ea typeface="Calibri"/>
                          <a:cs typeface="Times New Roman"/>
                        </a:rPr>
                      </a:br>
                      <a:r>
                        <a:rPr lang="ru-RU" sz="1100" b="1" dirty="0">
                          <a:solidFill>
                            <a:srgbClr val="FFFFFF"/>
                          </a:solidFill>
                          <a:effectLst/>
                          <a:latin typeface="Times New Roman"/>
                          <a:ea typeface="Calibri"/>
                          <a:cs typeface="Times New Roman"/>
                        </a:rPr>
                        <a:t>муниципального образования</a:t>
                      </a:r>
                      <a:endParaRPr lang="ru-RU" sz="1100" b="1"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r>
                        <a:rPr lang="ru-RU" sz="1100" b="1" dirty="0">
                          <a:solidFill>
                            <a:srgbClr val="FFFFFF"/>
                          </a:solidFill>
                          <a:effectLst/>
                          <a:latin typeface="Times New Roman"/>
                          <a:ea typeface="Times New Roman"/>
                          <a:cs typeface="Times New Roman"/>
                        </a:rPr>
                        <a:t>М</a:t>
                      </a:r>
                      <a:r>
                        <a:rPr lang="ru-RU" sz="1100" b="1" dirty="0" smtClean="0">
                          <a:solidFill>
                            <a:srgbClr val="FFFFFF"/>
                          </a:solidFill>
                          <a:effectLst/>
                          <a:latin typeface="Times New Roman"/>
                          <a:ea typeface="Times New Roman"/>
                          <a:cs typeface="Times New Roman"/>
                        </a:rPr>
                        <a:t>униципальные </a:t>
                      </a:r>
                      <a:r>
                        <a:rPr lang="ru-RU" sz="1100" b="1" dirty="0">
                          <a:solidFill>
                            <a:srgbClr val="FFFFFF"/>
                          </a:solidFill>
                          <a:effectLst/>
                          <a:latin typeface="Times New Roman"/>
                          <a:ea typeface="Times New Roman"/>
                          <a:cs typeface="Times New Roman"/>
                        </a:rPr>
                        <a:t/>
                      </a:r>
                      <a:br>
                        <a:rPr lang="ru-RU" sz="1100" b="1" dirty="0">
                          <a:solidFill>
                            <a:srgbClr val="FFFFFF"/>
                          </a:solidFill>
                          <a:effectLst/>
                          <a:latin typeface="Times New Roman"/>
                          <a:ea typeface="Times New Roman"/>
                          <a:cs typeface="Times New Roman"/>
                        </a:rPr>
                      </a:br>
                      <a:r>
                        <a:rPr lang="ru-RU" sz="1100" b="1" dirty="0">
                          <a:solidFill>
                            <a:srgbClr val="FFFFFF"/>
                          </a:solidFill>
                          <a:effectLst/>
                          <a:latin typeface="Times New Roman"/>
                          <a:ea typeface="Times New Roman"/>
                          <a:cs typeface="Times New Roman"/>
                        </a:rPr>
                        <a:t>выборы</a:t>
                      </a: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r>
                        <a:rPr lang="ru-RU" sz="1100" b="1" dirty="0" smtClean="0">
                          <a:solidFill>
                            <a:srgbClr val="FFFFFF"/>
                          </a:solidFill>
                          <a:effectLst/>
                          <a:latin typeface="Times New Roman"/>
                          <a:ea typeface="Times New Roman"/>
                          <a:cs typeface="Times New Roman"/>
                        </a:rPr>
                        <a:t>Представительным</a:t>
                      </a:r>
                      <a:r>
                        <a:rPr lang="ru-RU" sz="1100" b="1" baseline="0" dirty="0" smtClean="0">
                          <a:solidFill>
                            <a:srgbClr val="FFFFFF"/>
                          </a:solidFill>
                          <a:effectLst/>
                          <a:latin typeface="Times New Roman"/>
                          <a:ea typeface="Times New Roman"/>
                          <a:cs typeface="Times New Roman"/>
                        </a:rPr>
                        <a:t> </a:t>
                      </a:r>
                      <a:r>
                        <a:rPr lang="ru-RU" sz="1100" b="1" dirty="0" smtClean="0">
                          <a:solidFill>
                            <a:srgbClr val="FFFFFF"/>
                          </a:solidFill>
                          <a:effectLst/>
                          <a:latin typeface="Times New Roman"/>
                          <a:ea typeface="Times New Roman"/>
                          <a:cs typeface="Times New Roman"/>
                        </a:rPr>
                        <a:t> органом из своего состава </a:t>
                      </a:r>
                      <a:r>
                        <a:rPr lang="ru-RU" sz="1100" b="1" dirty="0">
                          <a:solidFill>
                            <a:srgbClr val="FFFFFF"/>
                          </a:solidFill>
                          <a:effectLst/>
                          <a:latin typeface="Times New Roman"/>
                          <a:ea typeface="Times New Roman"/>
                          <a:cs typeface="Times New Roman"/>
                        </a:rPr>
                        <a:t/>
                      </a:r>
                      <a:br>
                        <a:rPr lang="ru-RU" sz="1100" b="1" dirty="0">
                          <a:solidFill>
                            <a:srgbClr val="FFFFFF"/>
                          </a:solidFill>
                          <a:effectLst/>
                          <a:latin typeface="Times New Roman"/>
                          <a:ea typeface="Times New Roman"/>
                          <a:cs typeface="Times New Roman"/>
                        </a:rPr>
                      </a:b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r>
                        <a:rPr lang="ru-RU" sz="1100" b="1" dirty="0">
                          <a:solidFill>
                            <a:srgbClr val="FFFFFF"/>
                          </a:solidFill>
                          <a:effectLst/>
                          <a:latin typeface="Times New Roman"/>
                          <a:ea typeface="Calibri"/>
                          <a:cs typeface="Times New Roman"/>
                        </a:rPr>
                        <a:t>П</a:t>
                      </a:r>
                      <a:r>
                        <a:rPr lang="ru-RU" sz="1100" b="1" dirty="0" smtClean="0">
                          <a:solidFill>
                            <a:srgbClr val="FFFFFF"/>
                          </a:solidFill>
                          <a:effectLst/>
                          <a:latin typeface="Times New Roman"/>
                          <a:ea typeface="Calibri"/>
                          <a:cs typeface="Times New Roman"/>
                        </a:rPr>
                        <a:t>о </a:t>
                      </a:r>
                      <a:r>
                        <a:rPr lang="ru-RU" sz="1100" b="1" dirty="0">
                          <a:solidFill>
                            <a:srgbClr val="FFFFFF"/>
                          </a:solidFill>
                          <a:effectLst/>
                          <a:latin typeface="Times New Roman"/>
                          <a:ea typeface="Calibri"/>
                          <a:cs typeface="Times New Roman"/>
                        </a:rPr>
                        <a:t>результатам </a:t>
                      </a:r>
                      <a:br>
                        <a:rPr lang="ru-RU" sz="1100" b="1" dirty="0">
                          <a:solidFill>
                            <a:srgbClr val="FFFFFF"/>
                          </a:solidFill>
                          <a:effectLst/>
                          <a:latin typeface="Times New Roman"/>
                          <a:ea typeface="Calibri"/>
                          <a:cs typeface="Times New Roman"/>
                        </a:rPr>
                      </a:br>
                      <a:r>
                        <a:rPr lang="ru-RU" sz="1100" b="1" dirty="0">
                          <a:solidFill>
                            <a:srgbClr val="FFFFFF"/>
                          </a:solidFill>
                          <a:effectLst/>
                          <a:latin typeface="Times New Roman"/>
                          <a:ea typeface="Calibri"/>
                          <a:cs typeface="Times New Roman"/>
                        </a:rPr>
                        <a:t>конкурса</a:t>
                      </a:r>
                      <a:r>
                        <a:rPr lang="ru-RU" sz="1100" b="1" dirty="0">
                          <a:solidFill>
                            <a:srgbClr val="FFFFFF"/>
                          </a:solidFill>
                          <a:effectLst/>
                          <a:latin typeface="Times New Roman"/>
                          <a:ea typeface="Times New Roman"/>
                          <a:cs typeface="Times New Roman"/>
                        </a:rPr>
                        <a:t> </a:t>
                      </a: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r>
                        <a:rPr lang="ru-RU" sz="1100" b="1" dirty="0">
                          <a:solidFill>
                            <a:srgbClr val="FFFFFF"/>
                          </a:solidFill>
                          <a:effectLst/>
                          <a:latin typeface="Times New Roman"/>
                          <a:ea typeface="Calibri"/>
                          <a:cs typeface="Times New Roman"/>
                        </a:rPr>
                        <a:t/>
                      </a:r>
                      <a:br>
                        <a:rPr lang="ru-RU" sz="1100" b="1" dirty="0">
                          <a:solidFill>
                            <a:srgbClr val="FFFFFF"/>
                          </a:solidFill>
                          <a:effectLst/>
                          <a:latin typeface="Times New Roman"/>
                          <a:ea typeface="Calibri"/>
                          <a:cs typeface="Times New Roman"/>
                        </a:rPr>
                      </a:br>
                      <a:r>
                        <a:rPr lang="ru-RU" sz="1100" b="1" dirty="0" smtClean="0">
                          <a:solidFill>
                            <a:srgbClr val="FFFFFF"/>
                          </a:solidFill>
                          <a:effectLst/>
                          <a:latin typeface="Times New Roman"/>
                          <a:ea typeface="Calibri"/>
                          <a:cs typeface="Times New Roman"/>
                        </a:rPr>
                        <a:t>На </a:t>
                      </a:r>
                      <a:r>
                        <a:rPr lang="ru-RU" sz="1100" b="1" dirty="0">
                          <a:solidFill>
                            <a:srgbClr val="FFFFFF"/>
                          </a:solidFill>
                          <a:effectLst/>
                          <a:latin typeface="Times New Roman"/>
                          <a:ea typeface="Calibri"/>
                          <a:cs typeface="Times New Roman"/>
                        </a:rPr>
                        <a:t>сходе граждан</a:t>
                      </a: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rowSpan="2">
                  <a:txBody>
                    <a:bodyPr/>
                    <a:lstStyle/>
                    <a:p>
                      <a:pPr algn="ctr">
                        <a:spcAft>
                          <a:spcPts val="0"/>
                        </a:spcAft>
                      </a:pPr>
                      <a:endParaRPr lang="ru-RU" sz="1100" b="1" dirty="0" smtClean="0">
                        <a:solidFill>
                          <a:srgbClr val="FFFFFF"/>
                        </a:solidFill>
                        <a:effectLst/>
                        <a:latin typeface="Times New Roman"/>
                        <a:ea typeface="Times New Roman"/>
                        <a:cs typeface="Times New Roman"/>
                      </a:endParaRPr>
                    </a:p>
                    <a:p>
                      <a:pPr algn="ctr">
                        <a:spcAft>
                          <a:spcPts val="0"/>
                        </a:spcAft>
                      </a:pPr>
                      <a:r>
                        <a:rPr lang="ru-RU" sz="1100" b="1" dirty="0" smtClean="0">
                          <a:solidFill>
                            <a:srgbClr val="FFFFFF"/>
                          </a:solidFill>
                          <a:effectLst/>
                          <a:latin typeface="Times New Roman"/>
                          <a:ea typeface="Times New Roman"/>
                          <a:cs typeface="Times New Roman"/>
                        </a:rPr>
                        <a:t>Порядок </a:t>
                      </a:r>
                      <a:r>
                        <a:rPr lang="ru-RU" sz="1100" b="1" dirty="0">
                          <a:solidFill>
                            <a:srgbClr val="FFFFFF"/>
                          </a:solidFill>
                          <a:effectLst/>
                          <a:latin typeface="Times New Roman"/>
                          <a:ea typeface="Times New Roman"/>
                          <a:cs typeface="Times New Roman"/>
                        </a:rPr>
                        <a:t>определяется </a:t>
                      </a:r>
                      <a:br>
                        <a:rPr lang="ru-RU" sz="1100" b="1" dirty="0">
                          <a:solidFill>
                            <a:srgbClr val="FFFFFF"/>
                          </a:solidFill>
                          <a:effectLst/>
                          <a:latin typeface="Times New Roman"/>
                          <a:ea typeface="Times New Roman"/>
                          <a:cs typeface="Times New Roman"/>
                        </a:rPr>
                      </a:br>
                      <a:r>
                        <a:rPr lang="ru-RU" sz="1100" b="1" dirty="0">
                          <a:solidFill>
                            <a:srgbClr val="FFFFFF"/>
                          </a:solidFill>
                          <a:effectLst/>
                          <a:latin typeface="Times New Roman"/>
                          <a:ea typeface="Times New Roman"/>
                          <a:cs typeface="Times New Roman"/>
                        </a:rPr>
                        <a:t>уставом муниципального образования </a:t>
                      </a:r>
                      <a:br>
                        <a:rPr lang="ru-RU" sz="1100" b="1" dirty="0">
                          <a:solidFill>
                            <a:srgbClr val="FFFFFF"/>
                          </a:solidFill>
                          <a:effectLst/>
                          <a:latin typeface="Times New Roman"/>
                          <a:ea typeface="Times New Roman"/>
                          <a:cs typeface="Times New Roman"/>
                        </a:rPr>
                      </a:br>
                      <a:endParaRPr lang="ru-RU" sz="1100" b="1" dirty="0">
                        <a:effectLst/>
                        <a:latin typeface="Calibri"/>
                        <a:ea typeface="Calibri"/>
                        <a:cs typeface="Times New Roman"/>
                      </a:endParaRPr>
                    </a:p>
                    <a:p>
                      <a:pPr algn="ctr">
                        <a:spcAft>
                          <a:spcPts val="0"/>
                        </a:spcAft>
                      </a:pPr>
                      <a:r>
                        <a:rPr lang="ru-RU" sz="1100" b="1" dirty="0">
                          <a:solidFill>
                            <a:srgbClr val="FFFFFF"/>
                          </a:solidFill>
                          <a:effectLst/>
                          <a:latin typeface="Times New Roman"/>
                          <a:ea typeface="Calibri"/>
                          <a:cs typeface="Times New Roman"/>
                        </a:rPr>
                        <a:t> </a:t>
                      </a:r>
                      <a:endParaRPr lang="ru-RU" sz="1100" b="1"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gridSpan="3">
                  <a:txBody>
                    <a:bodyPr/>
                    <a:lstStyle/>
                    <a:p>
                      <a:pPr algn="ctr">
                        <a:spcAft>
                          <a:spcPts val="0"/>
                        </a:spcAft>
                      </a:pPr>
                      <a:r>
                        <a:rPr lang="ru-RU" sz="1000" b="1">
                          <a:solidFill>
                            <a:srgbClr val="FFFFFF"/>
                          </a:solidFill>
                          <a:effectLst/>
                          <a:latin typeface="Times New Roman"/>
                          <a:ea typeface="Calibri"/>
                          <a:cs typeface="Times New Roman"/>
                        </a:rPr>
                        <a:t>из них:</a:t>
                      </a:r>
                      <a:endParaRPr lang="ru-RU" sz="110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hMerge="1">
                  <a:txBody>
                    <a:bodyPr/>
                    <a:lstStyle/>
                    <a:p>
                      <a:endParaRPr lang="ru-RU"/>
                    </a:p>
                  </a:txBody>
                  <a:tcPr/>
                </a:tc>
                <a:tc hMerge="1">
                  <a:txBody>
                    <a:bodyPr/>
                    <a:lstStyle/>
                    <a:p>
                      <a:endParaRPr lang="ru-RU"/>
                    </a:p>
                  </a:txBody>
                  <a:tcPr/>
                </a:tc>
              </a:tr>
              <a:tr h="115906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gn="ctr">
                        <a:spcAft>
                          <a:spcPts val="0"/>
                        </a:spcAft>
                      </a:pPr>
                      <a:r>
                        <a:rPr lang="ru-RU" sz="1000" b="1" dirty="0">
                          <a:solidFill>
                            <a:srgbClr val="FFFFFF"/>
                          </a:solidFill>
                          <a:effectLst/>
                          <a:latin typeface="Times New Roman"/>
                          <a:ea typeface="Times New Roman"/>
                          <a:cs typeface="Times New Roman"/>
                        </a:rPr>
                        <a:t>муниципальные </a:t>
                      </a:r>
                      <a:br>
                        <a:rPr lang="ru-RU" sz="1000" b="1" dirty="0">
                          <a:solidFill>
                            <a:srgbClr val="FFFFFF"/>
                          </a:solidFill>
                          <a:effectLst/>
                          <a:latin typeface="Times New Roman"/>
                          <a:ea typeface="Times New Roman"/>
                          <a:cs typeface="Times New Roman"/>
                        </a:rPr>
                      </a:br>
                      <a:r>
                        <a:rPr lang="ru-RU" sz="1000" b="1" dirty="0">
                          <a:solidFill>
                            <a:srgbClr val="FFFFFF"/>
                          </a:solidFill>
                          <a:effectLst/>
                          <a:latin typeface="Times New Roman"/>
                          <a:ea typeface="Times New Roman"/>
                          <a:cs typeface="Times New Roman"/>
                        </a:rPr>
                        <a:t>выборы</a:t>
                      </a:r>
                      <a:endParaRPr lang="ru-RU" sz="1100" dirty="0">
                        <a:effectLst/>
                        <a:latin typeface="Calibri"/>
                        <a:ea typeface="Calibri"/>
                        <a:cs typeface="Times New Roman"/>
                      </a:endParaRP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a:txBody>
                    <a:bodyPr/>
                    <a:lstStyle/>
                    <a:p>
                      <a:pPr marL="71755" marR="71755" algn="ctr">
                        <a:spcAft>
                          <a:spcPts val="0"/>
                        </a:spcAft>
                      </a:pPr>
                      <a:r>
                        <a:rPr lang="ru-RU" sz="1000" b="1" dirty="0">
                          <a:solidFill>
                            <a:srgbClr val="FFFFFF"/>
                          </a:solidFill>
                          <a:effectLst/>
                          <a:latin typeface="Times New Roman"/>
                          <a:ea typeface="Times New Roman"/>
                          <a:cs typeface="Times New Roman"/>
                        </a:rPr>
                        <a:t>из состава представительного органа </a:t>
                      </a:r>
                      <a:br>
                        <a:rPr lang="ru-RU" sz="1000" b="1" dirty="0">
                          <a:solidFill>
                            <a:srgbClr val="FFFFFF"/>
                          </a:solidFill>
                          <a:effectLst/>
                          <a:latin typeface="Times New Roman"/>
                          <a:ea typeface="Times New Roman"/>
                          <a:cs typeface="Times New Roman"/>
                        </a:rPr>
                      </a:br>
                      <a:endParaRPr lang="ru-RU" sz="1100" dirty="0">
                        <a:effectLst/>
                        <a:latin typeface="Calibri"/>
                        <a:ea typeface="Calibri"/>
                        <a:cs typeface="Times New Roman"/>
                      </a:endParaRP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c>
                  <a:txBody>
                    <a:bodyPr/>
                    <a:lstStyle/>
                    <a:p>
                      <a:pPr marL="71755" marR="71755" algn="ctr">
                        <a:spcAft>
                          <a:spcPts val="0"/>
                        </a:spcAft>
                      </a:pPr>
                      <a:r>
                        <a:rPr lang="ru-RU" sz="1000" b="1" dirty="0">
                          <a:solidFill>
                            <a:srgbClr val="FFFFFF"/>
                          </a:solidFill>
                          <a:effectLst/>
                          <a:latin typeface="Times New Roman"/>
                          <a:ea typeface="Calibri"/>
                          <a:cs typeface="Times New Roman"/>
                        </a:rPr>
                        <a:t>по результатам </a:t>
                      </a:r>
                      <a:r>
                        <a:rPr lang="ru-RU" sz="1000" b="1" dirty="0">
                          <a:solidFill>
                            <a:srgbClr val="FFFFFF"/>
                          </a:solidFill>
                          <a:effectLst/>
                          <a:latin typeface="Times New Roman"/>
                          <a:ea typeface="Times New Roman"/>
                          <a:cs typeface="Times New Roman"/>
                        </a:rPr>
                        <a:t>конкурса</a:t>
                      </a:r>
                      <a:endParaRPr lang="ru-RU" sz="1100" dirty="0">
                        <a:effectLst/>
                        <a:latin typeface="Calibri"/>
                        <a:ea typeface="Calibri"/>
                        <a:cs typeface="Times New Roman"/>
                      </a:endParaRPr>
                    </a:p>
                  </a:txBody>
                  <a:tcPr marL="0" marR="0" marT="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4D9A"/>
                    </a:solidFill>
                  </a:tcPr>
                </a:tc>
              </a:tr>
              <a:tr h="296562">
                <a:tc>
                  <a:txBody>
                    <a:bodyPr/>
                    <a:lstStyle/>
                    <a:p>
                      <a:pPr algn="ctr">
                        <a:spcAft>
                          <a:spcPts val="0"/>
                        </a:spcAft>
                        <a:tabLst>
                          <a:tab pos="5311140" algn="l"/>
                        </a:tabLst>
                      </a:pPr>
                      <a:r>
                        <a:rPr lang="ru-RU" sz="1000" dirty="0">
                          <a:effectLst/>
                          <a:latin typeface="+mn-lt"/>
                          <a:ea typeface="Calibri"/>
                          <a:cs typeface="Times New Roman"/>
                        </a:rPr>
                        <a:t>муниципальный </a:t>
                      </a:r>
                      <a:br>
                        <a:rPr lang="ru-RU" sz="1000" dirty="0">
                          <a:effectLst/>
                          <a:latin typeface="+mn-lt"/>
                          <a:ea typeface="Calibri"/>
                          <a:cs typeface="Times New Roman"/>
                        </a:rPr>
                      </a:br>
                      <a:r>
                        <a:rPr lang="ru-RU" sz="1000" dirty="0">
                          <a:effectLst/>
                          <a:latin typeface="+mn-lt"/>
                          <a:ea typeface="Calibri"/>
                          <a:cs typeface="Times New Roman"/>
                        </a:rPr>
                        <a:t>район</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232</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646</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771</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148</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44</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53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51</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2581">
                <a:tc>
                  <a:txBody>
                    <a:bodyPr/>
                    <a:lstStyle/>
                    <a:p>
                      <a:pPr algn="ctr">
                        <a:spcAft>
                          <a:spcPts val="0"/>
                        </a:spcAft>
                        <a:tabLst>
                          <a:tab pos="5311140" algn="l"/>
                        </a:tabLst>
                      </a:pPr>
                      <a:r>
                        <a:rPr lang="ru-RU" sz="1000" dirty="0">
                          <a:effectLst/>
                          <a:latin typeface="+mn-lt"/>
                          <a:ea typeface="Calibri"/>
                          <a:cs typeface="Times New Roman"/>
                        </a:rPr>
                        <a:t>городской округ</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72</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184</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253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36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2</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21</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96562">
                <a:tc>
                  <a:txBody>
                    <a:bodyPr/>
                    <a:lstStyle/>
                    <a:p>
                      <a:pPr algn="ctr">
                        <a:spcAft>
                          <a:spcPts val="0"/>
                        </a:spcAft>
                        <a:tabLst>
                          <a:tab pos="5311140" algn="l"/>
                        </a:tabLst>
                      </a:pPr>
                      <a:r>
                        <a:rPr lang="ru-RU" sz="1000" dirty="0">
                          <a:effectLst/>
                          <a:latin typeface="+mn-lt"/>
                          <a:ea typeface="Calibri"/>
                          <a:cs typeface="Times New Roman"/>
                        </a:rPr>
                        <a:t>городское</a:t>
                      </a:r>
                      <a:br>
                        <a:rPr lang="ru-RU" sz="1000" dirty="0">
                          <a:effectLst/>
                          <a:latin typeface="+mn-lt"/>
                          <a:ea typeface="Calibri"/>
                          <a:cs typeface="Times New Roman"/>
                        </a:rPr>
                      </a:br>
                      <a:r>
                        <a:rPr lang="ru-RU" sz="1000" dirty="0">
                          <a:effectLst/>
                          <a:latin typeface="+mn-lt"/>
                          <a:ea typeface="Calibri"/>
                          <a:cs typeface="Times New Roman"/>
                        </a:rPr>
                        <a:t>поселение</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244</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654</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338</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355</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192</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120</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a:effectLst/>
                          <a:latin typeface="Times New Roman"/>
                          <a:ea typeface="Calibri"/>
                        </a:rPr>
                        <a:t>43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96562">
                <a:tc>
                  <a:txBody>
                    <a:bodyPr/>
                    <a:lstStyle/>
                    <a:p>
                      <a:pPr algn="ctr">
                        <a:spcAft>
                          <a:spcPts val="0"/>
                        </a:spcAft>
                        <a:tabLst>
                          <a:tab pos="5311140" algn="l"/>
                        </a:tabLst>
                      </a:pPr>
                      <a:r>
                        <a:rPr lang="ru-RU" sz="1000" dirty="0">
                          <a:effectLst/>
                          <a:latin typeface="+mn-lt"/>
                          <a:ea typeface="Calibri"/>
                          <a:cs typeface="Times New Roman"/>
                        </a:rPr>
                        <a:t>сельское</a:t>
                      </a:r>
                      <a:br>
                        <a:rPr lang="ru-RU" sz="1000" dirty="0">
                          <a:effectLst/>
                          <a:latin typeface="+mn-lt"/>
                          <a:ea typeface="Calibri"/>
                          <a:cs typeface="Times New Roman"/>
                        </a:rPr>
                      </a:br>
                      <a:r>
                        <a:rPr lang="ru-RU" sz="1000" dirty="0">
                          <a:effectLst/>
                          <a:latin typeface="+mn-lt"/>
                          <a:ea typeface="Calibri"/>
                          <a:cs typeface="Times New Roman"/>
                        </a:rPr>
                        <a:t>поселение</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2944</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4684</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4988</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69</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5457</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2497</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2497</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dirty="0">
                          <a:effectLst/>
                          <a:latin typeface="Times New Roman"/>
                          <a:ea typeface="Calibri"/>
                        </a:rPr>
                        <a:t>463</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44843">
                <a:tc>
                  <a:txBody>
                    <a:bodyPr/>
                    <a:lstStyle/>
                    <a:p>
                      <a:pPr algn="ctr">
                        <a:spcAft>
                          <a:spcPts val="0"/>
                        </a:spcAft>
                        <a:tabLst>
                          <a:tab pos="5311140" algn="l"/>
                        </a:tabLst>
                      </a:pPr>
                      <a:r>
                        <a:rPr lang="ru-RU" sz="1000">
                          <a:effectLst/>
                          <a:latin typeface="+mn-lt"/>
                          <a:ea typeface="Calibri"/>
                          <a:cs typeface="Times New Roman"/>
                        </a:rPr>
                        <a:t>городской округ </a:t>
                      </a:r>
                      <a:br>
                        <a:rPr lang="ru-RU" sz="1000">
                          <a:effectLst/>
                          <a:latin typeface="+mn-lt"/>
                          <a:ea typeface="Calibri"/>
                          <a:cs typeface="Times New Roman"/>
                        </a:rPr>
                      </a:br>
                      <a:r>
                        <a:rPr lang="ru-RU" sz="1000">
                          <a:effectLst/>
                          <a:latin typeface="+mn-lt"/>
                          <a:ea typeface="Calibri"/>
                          <a:cs typeface="Times New Roman"/>
                        </a:rPr>
                        <a:t>с внутригородским делением</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3</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96562">
                <a:tc>
                  <a:txBody>
                    <a:bodyPr/>
                    <a:lstStyle/>
                    <a:p>
                      <a:pPr algn="ctr">
                        <a:spcAft>
                          <a:spcPts val="0"/>
                        </a:spcAft>
                      </a:pPr>
                      <a:r>
                        <a:rPr lang="ru-RU" sz="1000" dirty="0">
                          <a:effectLst/>
                          <a:latin typeface="+mn-lt"/>
                          <a:ea typeface="Calibri"/>
                          <a:cs typeface="Times New Roman"/>
                        </a:rPr>
                        <a:t>внутригородской район </a:t>
                      </a:r>
                      <a:endParaRPr lang="ru-RU" sz="12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pPr>
                      <a:r>
                        <a:rPr lang="ru-RU" sz="1000" dirty="0">
                          <a:effectLst/>
                          <a:latin typeface="+mn-lt"/>
                          <a:ea typeface="Calibri"/>
                          <a:cs typeface="Arial"/>
                        </a:rPr>
                        <a:t>-</a:t>
                      </a:r>
                      <a:endParaRPr lang="ru-RU" sz="12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smtClean="0">
                          <a:effectLst/>
                          <a:latin typeface="+mn-lt"/>
                          <a:ea typeface="Calibri"/>
                          <a:cs typeface="Times New Roman"/>
                        </a:rPr>
                        <a:t>19</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593124">
                <a:tc>
                  <a:txBody>
                    <a:bodyPr/>
                    <a:lstStyle/>
                    <a:p>
                      <a:pPr algn="ctr">
                        <a:spcAft>
                          <a:spcPts val="0"/>
                        </a:spcAft>
                        <a:tabLst>
                          <a:tab pos="5311140" algn="l"/>
                        </a:tabLst>
                      </a:pPr>
                      <a:r>
                        <a:rPr lang="ru-RU" sz="1000" dirty="0">
                          <a:effectLst/>
                          <a:latin typeface="+mn-lt"/>
                          <a:ea typeface="Calibri"/>
                          <a:cs typeface="Times New Roman"/>
                        </a:rPr>
                        <a:t>внутригородская территория города федерального значения</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10</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1</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256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dirty="0">
                          <a:effectLst/>
                          <a:latin typeface="+mn-lt"/>
                          <a:ea typeface="Calibri"/>
                          <a:cs typeface="Times New Roman"/>
                        </a:rPr>
                        <a:t>256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a:effectLst/>
                          <a:latin typeface="+mn-lt"/>
                          <a:ea typeface="Calibri"/>
                          <a:cs typeface="Times New Roman"/>
                        </a:rPr>
                        <a:t>-</a:t>
                      </a:r>
                      <a:endParaRPr lang="ru-RU" sz="110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70523">
                <a:tc>
                  <a:txBody>
                    <a:bodyPr/>
                    <a:lstStyle/>
                    <a:p>
                      <a:pPr algn="ctr">
                        <a:lnSpc>
                          <a:spcPct val="115000"/>
                        </a:lnSpc>
                        <a:spcAft>
                          <a:spcPts val="0"/>
                        </a:spcAft>
                        <a:tabLst>
                          <a:tab pos="5311140" algn="l"/>
                        </a:tabLst>
                      </a:pPr>
                      <a:r>
                        <a:rPr lang="ru-RU" sz="1000" b="1" dirty="0" smtClean="0">
                          <a:effectLst/>
                          <a:latin typeface="+mn-lt"/>
                          <a:ea typeface="Calibri"/>
                          <a:cs typeface="Times New Roman"/>
                        </a:rPr>
                        <a:t>ИТОГО:</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b="1" dirty="0" smtClean="0">
                          <a:effectLst/>
                          <a:latin typeface="+mn-lt"/>
                          <a:ea typeface="Calibri"/>
                          <a:cs typeface="Times New Roman"/>
                        </a:rPr>
                        <a:t>3492</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a:effectLst/>
                          <a:latin typeface="Times New Roman"/>
                          <a:ea typeface="Calibri"/>
                        </a:rPr>
                        <a:t>6178</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a:effectLst/>
                          <a:latin typeface="Times New Roman"/>
                          <a:ea typeface="Calibri"/>
                        </a:rPr>
                        <a:t>6373</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dirty="0">
                          <a:effectLst/>
                          <a:latin typeface="Times New Roman"/>
                          <a:ea typeface="Calibri"/>
                        </a:rPr>
                        <a:t>70</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000" b="1" dirty="0" smtClean="0">
                          <a:effectLst/>
                          <a:latin typeface="+mn-lt"/>
                          <a:ea typeface="Calibri"/>
                          <a:cs typeface="Times New Roman"/>
                        </a:rPr>
                        <a:t>6252</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a:effectLst/>
                          <a:latin typeface="Times New Roman"/>
                          <a:ea typeface="Calibri"/>
                        </a:rPr>
                        <a:t>2746</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a:effectLst/>
                          <a:latin typeface="Times New Roman"/>
                          <a:ea typeface="Calibri"/>
                        </a:rPr>
                        <a:t>2928</a:t>
                      </a:r>
                      <a:endParaRPr lang="ru-RU" sz="120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tabLst>
                          <a:tab pos="5311140" algn="l"/>
                        </a:tabLst>
                      </a:pPr>
                      <a:r>
                        <a:rPr lang="ru-RU" sz="1000" b="1" dirty="0">
                          <a:effectLst/>
                          <a:latin typeface="Times New Roman"/>
                          <a:ea typeface="Calibri"/>
                        </a:rPr>
                        <a:t>578</a:t>
                      </a:r>
                      <a:endParaRPr lang="ru-RU" sz="1200" dirty="0">
                        <a:effectLst/>
                        <a:latin typeface="Times New Roman"/>
                        <a:ea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70523">
                <a:tc>
                  <a:txBody>
                    <a:bodyPr/>
                    <a:lstStyle/>
                    <a:p>
                      <a:pPr algn="ctr">
                        <a:lnSpc>
                          <a:spcPct val="115000"/>
                        </a:lnSpc>
                        <a:spcAft>
                          <a:spcPts val="0"/>
                        </a:spcAft>
                        <a:tabLst>
                          <a:tab pos="5311140" algn="l"/>
                        </a:tabLst>
                      </a:pPr>
                      <a:r>
                        <a:rPr lang="ru-RU" sz="1100" dirty="0" smtClean="0">
                          <a:effectLst/>
                          <a:latin typeface="+mn-lt"/>
                          <a:ea typeface="Calibri"/>
                          <a:cs typeface="Times New Roman"/>
                        </a:rPr>
                        <a:t>К</a:t>
                      </a:r>
                      <a:r>
                        <a:rPr lang="ru-RU" sz="1100" baseline="0" dirty="0" smtClean="0">
                          <a:effectLst/>
                          <a:latin typeface="+mn-lt"/>
                          <a:ea typeface="Calibri"/>
                          <a:cs typeface="Times New Roman"/>
                        </a:rPr>
                        <a:t> общему числу МО:</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15,6%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27,6</a:t>
                      </a:r>
                      <a:r>
                        <a:rPr lang="ru-RU" sz="1100" baseline="0" dirty="0" smtClean="0">
                          <a:effectLst/>
                          <a:latin typeface="+mn-lt"/>
                          <a:ea typeface="Calibri"/>
                          <a:cs typeface="Times New Roman"/>
                        </a:rPr>
                        <a:t>%</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28,5%</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0,3%</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28%</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12,3%</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13,1%</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spcAft>
                          <a:spcPts val="0"/>
                        </a:spcAft>
                        <a:tabLst>
                          <a:tab pos="5311140" algn="l"/>
                        </a:tabLst>
                      </a:pPr>
                      <a:r>
                        <a:rPr lang="ru-RU" sz="1100" dirty="0" smtClean="0">
                          <a:effectLst/>
                          <a:latin typeface="+mn-lt"/>
                          <a:ea typeface="Calibri"/>
                          <a:cs typeface="Times New Roman"/>
                        </a:rPr>
                        <a:t>2,6%</a:t>
                      </a:r>
                      <a:endParaRPr lang="ru-RU" sz="1100" dirty="0">
                        <a:effectLst/>
                        <a:latin typeface="+mn-lt"/>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13" name="Прямоугольник с двумя скругленными противолежащими углами 12"/>
          <p:cNvSpPr/>
          <p:nvPr/>
        </p:nvSpPr>
        <p:spPr>
          <a:xfrm>
            <a:off x="2231220" y="5121627"/>
            <a:ext cx="2955704" cy="463160"/>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smtClean="0"/>
              <a:t>муниципальные выборы</a:t>
            </a:r>
            <a:endParaRPr lang="ru-RU" sz="1400" b="1" dirty="0"/>
          </a:p>
        </p:txBody>
      </p:sp>
      <p:sp>
        <p:nvSpPr>
          <p:cNvPr id="41" name="Овал 40"/>
          <p:cNvSpPr/>
          <p:nvPr/>
        </p:nvSpPr>
        <p:spPr>
          <a:xfrm>
            <a:off x="1983809" y="5100571"/>
            <a:ext cx="537038" cy="492638"/>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ru-RU" sz="1200" b="1" dirty="0" smtClean="0">
                <a:solidFill>
                  <a:srgbClr val="002060"/>
                </a:solidFill>
                <a:latin typeface="Times New Roman" pitchFamily="18" charset="0"/>
                <a:cs typeface="Times New Roman" pitchFamily="18" charset="0"/>
              </a:rPr>
              <a:t>6238</a:t>
            </a:r>
          </a:p>
        </p:txBody>
      </p:sp>
      <p:sp>
        <p:nvSpPr>
          <p:cNvPr id="14" name="Прямоугольник с двумя скругленными противолежащими углами 13"/>
          <p:cNvSpPr/>
          <p:nvPr/>
        </p:nvSpPr>
        <p:spPr>
          <a:xfrm>
            <a:off x="2281593" y="5692096"/>
            <a:ext cx="2905331" cy="454251"/>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a:t>и</a:t>
            </a:r>
            <a:r>
              <a:rPr lang="ru-RU" sz="1400" b="1" dirty="0" smtClean="0"/>
              <a:t>з состава представительного органа</a:t>
            </a:r>
            <a:endParaRPr lang="ru-RU" sz="1400" b="1" dirty="0"/>
          </a:p>
        </p:txBody>
      </p:sp>
      <p:sp>
        <p:nvSpPr>
          <p:cNvPr id="15" name="Овал 14"/>
          <p:cNvSpPr/>
          <p:nvPr/>
        </p:nvSpPr>
        <p:spPr>
          <a:xfrm>
            <a:off x="1976019" y="5664804"/>
            <a:ext cx="524943" cy="481543"/>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ru-RU" sz="1200" b="1" dirty="0" smtClean="0">
                <a:solidFill>
                  <a:srgbClr val="002060"/>
                </a:solidFill>
                <a:latin typeface="Times New Roman" pitchFamily="18" charset="0"/>
                <a:cs typeface="Times New Roman" pitchFamily="18" charset="0"/>
              </a:rPr>
              <a:t>9106</a:t>
            </a:r>
          </a:p>
        </p:txBody>
      </p:sp>
      <p:sp>
        <p:nvSpPr>
          <p:cNvPr id="17" name="Прямоугольник с двумя скругленными противолежащими углами 16"/>
          <p:cNvSpPr/>
          <p:nvPr/>
        </p:nvSpPr>
        <p:spPr>
          <a:xfrm>
            <a:off x="395536" y="5215508"/>
            <a:ext cx="1449245" cy="864096"/>
          </a:xfrm>
          <a:prstGeom prst="round2DiagRect">
            <a:avLst/>
          </a:prstGeom>
          <a:solidFill>
            <a:srgbClr val="FFCC6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t"/>
            <a:r>
              <a:rPr lang="ru-RU" sz="2500" b="1" dirty="0" smtClean="0">
                <a:solidFill>
                  <a:schemeClr val="tx2"/>
                </a:solidFill>
              </a:rPr>
              <a:t>ВСЕГО:</a:t>
            </a:r>
          </a:p>
        </p:txBody>
      </p:sp>
      <p:sp>
        <p:nvSpPr>
          <p:cNvPr id="19" name="Овал 18"/>
          <p:cNvSpPr/>
          <p:nvPr/>
        </p:nvSpPr>
        <p:spPr>
          <a:xfrm>
            <a:off x="5599793" y="5083648"/>
            <a:ext cx="537038" cy="492638"/>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ru-RU" sz="1200" b="1" dirty="0" smtClean="0">
                <a:solidFill>
                  <a:srgbClr val="002060"/>
                </a:solidFill>
                <a:latin typeface="Times New Roman" pitchFamily="18" charset="0"/>
                <a:cs typeface="Times New Roman" pitchFamily="18" charset="0"/>
              </a:rPr>
              <a:t>6951</a:t>
            </a:r>
          </a:p>
        </p:txBody>
      </p:sp>
      <p:sp>
        <p:nvSpPr>
          <p:cNvPr id="20" name="Прямоугольник с двумя скругленными противолежащими углами 19"/>
          <p:cNvSpPr/>
          <p:nvPr/>
        </p:nvSpPr>
        <p:spPr>
          <a:xfrm>
            <a:off x="5737770" y="5678449"/>
            <a:ext cx="2905331" cy="454251"/>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ru-RU" sz="1400" b="1" dirty="0"/>
              <a:t>н</a:t>
            </a:r>
            <a:r>
              <a:rPr lang="ru-RU" sz="1400" b="1" dirty="0" smtClean="0"/>
              <a:t>а сходе граждан</a:t>
            </a:r>
            <a:endParaRPr lang="ru-RU" sz="1400" b="1" dirty="0"/>
          </a:p>
        </p:txBody>
      </p:sp>
      <p:sp>
        <p:nvSpPr>
          <p:cNvPr id="22" name="Овал 21"/>
          <p:cNvSpPr/>
          <p:nvPr/>
        </p:nvSpPr>
        <p:spPr>
          <a:xfrm>
            <a:off x="5599793" y="5640062"/>
            <a:ext cx="537038" cy="492638"/>
          </a:xfrm>
          <a:prstGeom prst="ellipse">
            <a:avLst/>
          </a:prstGeom>
          <a:solidFill>
            <a:srgbClr val="FFCC66"/>
          </a:solidFill>
        </p:spPr>
        <p:style>
          <a:lnRef idx="0">
            <a:schemeClr val="accent1"/>
          </a:lnRef>
          <a:fillRef idx="3">
            <a:schemeClr val="accent1"/>
          </a:fillRef>
          <a:effectRef idx="3">
            <a:schemeClr val="accent1"/>
          </a:effectRef>
          <a:fontRef idx="minor">
            <a:schemeClr val="lt1"/>
          </a:fontRef>
        </p:style>
        <p:txBody>
          <a:bodyPr lIns="0" tIns="0" rIns="0" bIns="0" anchor="ctr" anchorCtr="1"/>
          <a:lstStyle/>
          <a:p>
            <a:pPr algn="ctr" fontAlgn="t"/>
            <a:r>
              <a:rPr lang="ru-RU" sz="1200" b="1" dirty="0" smtClean="0">
                <a:solidFill>
                  <a:srgbClr val="002060"/>
                </a:solidFill>
                <a:latin typeface="Times New Roman" pitchFamily="18" charset="0"/>
                <a:cs typeface="Times New Roman" pitchFamily="18" charset="0"/>
              </a:rPr>
              <a:t>70</a:t>
            </a:r>
          </a:p>
        </p:txBody>
      </p:sp>
      <p:sp>
        <p:nvSpPr>
          <p:cNvPr id="21" name="Прямоугольник 20"/>
          <p:cNvSpPr/>
          <p:nvPr/>
        </p:nvSpPr>
        <p:spPr>
          <a:xfrm>
            <a:off x="75065" y="6309320"/>
            <a:ext cx="5027580" cy="515526"/>
          </a:xfrm>
          <a:prstGeom prst="rect">
            <a:avLst/>
          </a:prstGeom>
          <a:solidFill>
            <a:schemeClr val="bg1"/>
          </a:solidFill>
        </p:spPr>
        <p:txBody>
          <a:bodyPr wrap="square">
            <a:spAutoFit/>
          </a:bodyPr>
          <a:lstStyle/>
          <a:p>
            <a:pPr>
              <a:lnSpc>
                <a:spcPts val="1000"/>
              </a:lnSpc>
              <a:spcAft>
                <a:spcPts val="300"/>
              </a:spcAft>
            </a:pPr>
            <a:r>
              <a:rPr lang="ru-RU" sz="1000" i="1" dirty="0" err="1" smtClean="0"/>
              <a:t>Справочно</a:t>
            </a:r>
            <a:r>
              <a:rPr lang="ru-RU" sz="1000" i="1" dirty="0" smtClean="0"/>
              <a:t>: </a:t>
            </a:r>
          </a:p>
          <a:p>
            <a:pPr>
              <a:lnSpc>
                <a:spcPts val="1000"/>
              </a:lnSpc>
            </a:pPr>
            <a:r>
              <a:rPr lang="ru-RU" sz="1000" i="1" dirty="0" smtClean="0"/>
              <a:t>28,1% глав муниципальных образований возглавляют местную администрацию, 21,4% - представительный орган, 50,5% - совмещают эти полномочия в сельских поселениях. </a:t>
            </a:r>
            <a:endParaRPr lang="ru-RU" sz="1000" i="1" dirty="0"/>
          </a:p>
        </p:txBody>
      </p:sp>
    </p:spTree>
    <p:extLst>
      <p:ext uri="{BB962C8B-B14F-4D97-AF65-F5344CB8AC3E}">
        <p14:creationId xmlns:p14="http://schemas.microsoft.com/office/powerpoint/2010/main" val="292966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29243733"/>
              </p:ext>
            </p:extLst>
          </p:nvPr>
        </p:nvGraphicFramePr>
        <p:xfrm>
          <a:off x="251521" y="784907"/>
          <a:ext cx="8712967" cy="5383216"/>
        </p:xfrm>
        <a:graphic>
          <a:graphicData uri="http://schemas.openxmlformats.org/drawingml/2006/table">
            <a:tbl>
              <a:tblPr>
                <a:tableStyleId>{5C22544A-7EE6-4342-B048-85BDC9FD1C3A}</a:tableStyleId>
              </a:tblPr>
              <a:tblGrid>
                <a:gridCol w="166141"/>
                <a:gridCol w="1057994"/>
                <a:gridCol w="1022774"/>
                <a:gridCol w="450186"/>
                <a:gridCol w="562732"/>
                <a:gridCol w="574790"/>
                <a:gridCol w="380514"/>
                <a:gridCol w="105348"/>
                <a:gridCol w="220232"/>
                <a:gridCol w="1147920"/>
                <a:gridCol w="1065492"/>
                <a:gridCol w="462245"/>
                <a:gridCol w="573451"/>
                <a:gridCol w="542634"/>
                <a:gridCol w="380514"/>
              </a:tblGrid>
              <a:tr h="573301">
                <a:tc>
                  <a:txBody>
                    <a:bodyPr/>
                    <a:lstStyle/>
                    <a:p>
                      <a:pPr algn="ctr" fontAlgn="ctr"/>
                      <a:r>
                        <a:rPr lang="ru-RU" sz="1000" b="1" u="none" strike="noStrike" dirty="0">
                          <a:solidFill>
                            <a:schemeClr val="bg1"/>
                          </a:solidFill>
                          <a:effectLst/>
                        </a:rPr>
                        <a:t>№</a:t>
                      </a:r>
                      <a:endParaRPr lang="ru-RU" sz="10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ctr"/>
                      <a:r>
                        <a:rPr lang="ru-RU" sz="1000" b="1" u="none" strike="noStrike" dirty="0">
                          <a:solidFill>
                            <a:schemeClr val="bg1"/>
                          </a:solidFill>
                          <a:effectLst/>
                        </a:rPr>
                        <a:t>Субъект Российской Федерации</a:t>
                      </a:r>
                      <a:endParaRPr lang="ru-RU" sz="10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Представительным органом</a:t>
                      </a:r>
                      <a:r>
                        <a:rPr lang="ru-RU" sz="900" b="1" u="none" strike="noStrike" baseline="0" dirty="0" smtClean="0">
                          <a:solidFill>
                            <a:schemeClr val="bg1"/>
                          </a:solidFill>
                          <a:effectLst/>
                        </a:rPr>
                        <a:t> из своего состава</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Конкурс</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err="1" smtClean="0">
                          <a:solidFill>
                            <a:schemeClr val="bg1"/>
                          </a:solidFill>
                          <a:effectLst/>
                        </a:rPr>
                        <a:t>Муници-пальные</a:t>
                      </a:r>
                      <a:r>
                        <a:rPr lang="ru-RU" sz="900" b="1" u="none" strike="noStrike" dirty="0" smtClean="0">
                          <a:solidFill>
                            <a:schemeClr val="bg1"/>
                          </a:solidFill>
                          <a:effectLst/>
                        </a:rPr>
                        <a:t> выборы</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Согласно уставу</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На</a:t>
                      </a:r>
                      <a:r>
                        <a:rPr lang="ru-RU" sz="900" b="1" u="none" strike="noStrike" baseline="0" dirty="0" smtClean="0">
                          <a:solidFill>
                            <a:schemeClr val="bg1"/>
                          </a:solidFill>
                          <a:effectLst/>
                        </a:rPr>
                        <a:t> с</a:t>
                      </a:r>
                      <a:r>
                        <a:rPr lang="ru-RU" sz="900" b="1" u="none" strike="noStrike" dirty="0" smtClean="0">
                          <a:solidFill>
                            <a:schemeClr val="bg1"/>
                          </a:solidFill>
                          <a:effectLst/>
                        </a:rPr>
                        <a:t>ходе</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b"/>
                      <a:endParaRPr lang="ru-RU" sz="1000" b="1" i="0" u="none" strike="noStrike" dirty="0">
                        <a:solidFill>
                          <a:schemeClr val="bg1"/>
                        </a:solidFill>
                        <a:effectLst/>
                        <a:latin typeface="Times New Roman"/>
                      </a:endParaRPr>
                    </a:p>
                  </a:txBody>
                  <a:tcPr marL="3487" marR="3487" marT="3487" marB="0" anchor="b">
                    <a:solidFill>
                      <a:schemeClr val="bg1"/>
                    </a:solidFill>
                  </a:tcPr>
                </a:tc>
                <a:tc>
                  <a:txBody>
                    <a:bodyPr/>
                    <a:lstStyle/>
                    <a:p>
                      <a:pPr algn="ctr" fontAlgn="ctr"/>
                      <a:r>
                        <a:rPr lang="ru-RU" sz="1000" b="1" u="none" strike="noStrike" dirty="0">
                          <a:solidFill>
                            <a:schemeClr val="bg1"/>
                          </a:solidFill>
                          <a:effectLst/>
                        </a:rPr>
                        <a:t>№</a:t>
                      </a:r>
                      <a:endParaRPr lang="ru-RU" sz="10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ctr"/>
                      <a:r>
                        <a:rPr lang="ru-RU" sz="1000" b="1" u="none" strike="noStrike" dirty="0">
                          <a:solidFill>
                            <a:schemeClr val="bg1"/>
                          </a:solidFill>
                          <a:effectLst/>
                        </a:rPr>
                        <a:t>Субъект Российской Федерации</a:t>
                      </a:r>
                      <a:endParaRPr lang="ru-RU" sz="10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Представительным органом</a:t>
                      </a:r>
                      <a:r>
                        <a:rPr lang="ru-RU" sz="900" b="1" u="none" strike="noStrike" baseline="0" dirty="0" smtClean="0">
                          <a:solidFill>
                            <a:schemeClr val="bg1"/>
                          </a:solidFill>
                          <a:effectLst/>
                        </a:rPr>
                        <a:t> из своего состава</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Конкурс</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err="1" smtClean="0">
                          <a:solidFill>
                            <a:schemeClr val="bg1"/>
                          </a:solidFill>
                          <a:effectLst/>
                        </a:rPr>
                        <a:t>Муници-пальные</a:t>
                      </a:r>
                      <a:r>
                        <a:rPr lang="ru-RU" sz="900" b="1" u="none" strike="noStrike" dirty="0" smtClean="0">
                          <a:solidFill>
                            <a:schemeClr val="bg1"/>
                          </a:solidFill>
                          <a:effectLst/>
                        </a:rPr>
                        <a:t> выборы</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Согласно уставу</a:t>
                      </a:r>
                      <a:endParaRPr lang="ru-RU" sz="900" b="1" i="0" u="none" strike="noStrike" dirty="0">
                        <a:solidFill>
                          <a:schemeClr val="bg1"/>
                        </a:solidFill>
                        <a:effectLst/>
                        <a:latin typeface="Times New Roman"/>
                      </a:endParaRPr>
                    </a:p>
                  </a:txBody>
                  <a:tcPr marL="3487" marR="3487" marT="3487" marB="0" anchor="ctr">
                    <a:solidFill>
                      <a:srgbClr val="004D9A"/>
                    </a:solidFill>
                  </a:tcPr>
                </a:tc>
                <a:tc>
                  <a:txBody>
                    <a:bodyPr/>
                    <a:lstStyle/>
                    <a:p>
                      <a:pPr algn="ctr" fontAlgn="t"/>
                      <a:r>
                        <a:rPr lang="ru-RU" sz="900" b="1" u="none" strike="noStrike" dirty="0" smtClean="0">
                          <a:solidFill>
                            <a:schemeClr val="bg1"/>
                          </a:solidFill>
                          <a:effectLst/>
                        </a:rPr>
                        <a:t>На</a:t>
                      </a:r>
                      <a:r>
                        <a:rPr lang="ru-RU" sz="900" b="1" u="none" strike="noStrike" baseline="0" dirty="0" smtClean="0">
                          <a:solidFill>
                            <a:schemeClr val="bg1"/>
                          </a:solidFill>
                          <a:effectLst/>
                        </a:rPr>
                        <a:t> с</a:t>
                      </a:r>
                      <a:r>
                        <a:rPr lang="ru-RU" sz="900" b="1" u="none" strike="noStrike" dirty="0" smtClean="0">
                          <a:solidFill>
                            <a:schemeClr val="bg1"/>
                          </a:solidFill>
                          <a:effectLst/>
                        </a:rPr>
                        <a:t>ходе</a:t>
                      </a:r>
                      <a:endParaRPr lang="ru-RU" sz="900" b="1" i="0" u="none" strike="noStrike" dirty="0">
                        <a:solidFill>
                          <a:schemeClr val="bg1"/>
                        </a:solidFill>
                        <a:effectLst/>
                        <a:latin typeface="Times New Roman"/>
                      </a:endParaRPr>
                    </a:p>
                  </a:txBody>
                  <a:tcPr marL="3487" marR="3487" marT="3487" marB="0" anchor="ctr">
                    <a:solidFill>
                      <a:srgbClr val="004D9A"/>
                    </a:solidFill>
                  </a:tcPr>
                </a:tc>
              </a:tr>
              <a:tr h="105386">
                <a:tc>
                  <a:txBody>
                    <a:bodyPr/>
                    <a:lstStyle/>
                    <a:p>
                      <a:pPr algn="r" fontAlgn="b"/>
                      <a:r>
                        <a:rPr lang="ru-RU" sz="500" u="none" strike="noStrike" dirty="0">
                          <a:effectLst/>
                        </a:rPr>
                        <a:t>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Московская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l"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44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Тыва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Еврейская автономная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45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Чеченская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Красноярский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46</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Краснодарский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Новосибирская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47</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Приморский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Бурятия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48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Ставропольский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6</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Карелия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49</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Волгоградская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7</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Забайкальский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kern="1200" dirty="0" smtClean="0">
                          <a:solidFill>
                            <a:schemeClr val="dk1"/>
                          </a:solidFill>
                          <a:effectLst/>
                          <a:latin typeface="+mn-lt"/>
                          <a:ea typeface="+mn-ea"/>
                          <a:cs typeface="+mn-cs"/>
                        </a:rPr>
                        <a:t>*</a:t>
                      </a:r>
                      <a:endParaRPr lang="ru-RU" sz="500" u="none" strike="noStrike" kern="1200" dirty="0">
                        <a:solidFill>
                          <a:schemeClr val="dk1"/>
                        </a:solidFill>
                        <a:effectLst/>
                        <a:latin typeface="+mn-lt"/>
                        <a:ea typeface="+mn-ea"/>
                        <a:cs typeface="+mn-cs"/>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Курская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Кировская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Омская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47584">
                <a:tc>
                  <a:txBody>
                    <a:bodyPr/>
                    <a:lstStyle/>
                    <a:p>
                      <a:pPr algn="r" fontAlgn="b"/>
                      <a:r>
                        <a:rPr lang="ru-RU" sz="500" u="none" strike="noStrike">
                          <a:effectLst/>
                        </a:rPr>
                        <a:t>9</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Костромская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г. Москва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Курганская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500" u="none" strike="noStrike" dirty="0">
                          <a:effectLst/>
                        </a:rPr>
                        <a:t> </a:t>
                      </a:r>
                      <a:r>
                        <a:rPr lang="ru-RU" sz="500" u="none" strike="noStrike" dirty="0" smtClean="0">
                          <a:effectLst/>
                        </a:rPr>
                        <a:t>*</a:t>
                      </a:r>
                      <a:endParaRPr lang="ru-RU" sz="500" b="0" i="0" u="none" strike="noStrike" dirty="0">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Сахалинская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11</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Амурская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Дагестан</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r>
              <a:tr h="170775">
                <a:tc>
                  <a:txBody>
                    <a:bodyPr/>
                    <a:lstStyle/>
                    <a:p>
                      <a:pPr algn="r" fontAlgn="b"/>
                      <a:r>
                        <a:rPr lang="ru-RU" sz="500" u="none" strike="noStrike" dirty="0">
                          <a:effectLst/>
                        </a:rPr>
                        <a:t>12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Архангельская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55</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Кабардино-Балкарская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13</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Астраханская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56</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Белгородская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Свердловская область</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57</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Марий Эл</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15</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Новгородская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Республика Мордовия</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16</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Тамбовская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59</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Удмуртская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17</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Чувашская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Брянская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Смоленская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Калужская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19</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Ингушетия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Мурманская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20</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Саха (Якутия)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Нижегородская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Хабаровский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Орловская область</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22</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Северная Осетия-Алания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Пензенская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Рязанская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66</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Ростовская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Ивановская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67</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Тульская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25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Пермский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Тюменская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r>
                        <a:rPr lang="ru-RU" sz="500" u="none" strike="noStrike" dirty="0" smtClean="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26</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Самарская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69</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Ульяновская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27</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Саратовская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Ленинградская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28</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Тверская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71</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Крым</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29</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Томская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г. Севастополь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30</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Ярославская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Алтай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31</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Ненецкий автономный округ</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74</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Башкортостан</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smtClean="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a:effectLst/>
                        </a:rPr>
                        <a:t> </a:t>
                      </a:r>
                      <a:r>
                        <a:rPr lang="ru-RU" sz="500" u="none" strike="noStrike" dirty="0" smtClean="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32</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Владимирская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Челябинская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a:effectLst/>
                        </a:rPr>
                        <a:t> </a:t>
                      </a:r>
                      <a:r>
                        <a:rPr lang="ru-RU" sz="500" u="none" strike="noStrike" smtClean="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33</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Вологодская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76</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Оренбургская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r>
                        <a:rPr lang="ru-RU" sz="500" u="none" strike="noStrike" dirty="0" smtClean="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34</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Иркутская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a:effectLst/>
                        </a:rPr>
                        <a:t>77</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Липецкая область</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35</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Калининградская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78</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Магаданская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36</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Чукотский автономный округ</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79</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Калмыкия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37</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Псковская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80</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Кемеровская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a:effectLst/>
                        </a:rPr>
                        <a:t> </a:t>
                      </a:r>
                      <a:r>
                        <a:rPr lang="ru-RU" sz="500" u="none" strike="noStrike" dirty="0" smtClean="0">
                          <a:effectLst/>
                        </a:rPr>
                        <a:t>*</a:t>
                      </a:r>
                      <a:endParaRPr lang="ru-RU" sz="500" b="0" i="0" u="none" strike="noStrike" dirty="0" smtClean="0">
                        <a:solidFill>
                          <a:srgbClr val="000000"/>
                        </a:solidFill>
                        <a:effectLst/>
                        <a:latin typeface="+mn-lt"/>
                      </a:endParaRPr>
                    </a:p>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38</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Республика Адыгея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81</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Республика Хакасия</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39</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Камчатский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82</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Ханты-Мансийский автономный округ - Югра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05386">
                <a:tc>
                  <a:txBody>
                    <a:bodyPr/>
                    <a:lstStyle/>
                    <a:p>
                      <a:pPr algn="r" fontAlgn="b"/>
                      <a:r>
                        <a:rPr lang="ru-RU" sz="500" u="none" strike="noStrike">
                          <a:effectLst/>
                        </a:rPr>
                        <a:t>40</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г. Санкт-Петербург</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83</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Ямало-Ненецкий автономный округ</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b"/>
                </a:tc>
              </a:tr>
              <a:tr h="94133">
                <a:tc>
                  <a:txBody>
                    <a:bodyPr/>
                    <a:lstStyle/>
                    <a:p>
                      <a:pPr algn="r" fontAlgn="b"/>
                      <a:r>
                        <a:rPr lang="ru-RU" sz="500" u="none" strike="noStrike">
                          <a:effectLst/>
                        </a:rPr>
                        <a:t>41</a:t>
                      </a:r>
                      <a:endParaRPr lang="ru-RU" sz="500" b="0" i="0" u="none" strike="noStrike">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Карачаево-Черкесская Республика</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84</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Алтайский край</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500" u="none" strike="noStrike" dirty="0" smtClean="0">
                          <a:effectLst/>
                        </a:rPr>
                        <a:t>*</a:t>
                      </a: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endParaRPr lang="ru-RU" sz="500" b="0" i="0" u="none" strike="noStrike" dirty="0">
                        <a:solidFill>
                          <a:srgbClr val="000000"/>
                        </a:solidFill>
                        <a:effectLst/>
                        <a:latin typeface="Times New Roman"/>
                      </a:endParaRPr>
                    </a:p>
                  </a:txBody>
                  <a:tcPr marL="3487" marR="3487" marT="3487"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500" u="none" strike="noStrike" dirty="0" smtClean="0">
                          <a:effectLst/>
                        </a:rPr>
                        <a:t>* </a:t>
                      </a:r>
                      <a:endParaRPr lang="ru-RU" sz="500" b="0" i="0" u="none" strike="noStrike" dirty="0">
                        <a:solidFill>
                          <a:srgbClr val="000000"/>
                        </a:solidFill>
                        <a:effectLst/>
                        <a:latin typeface="Times New Roman"/>
                      </a:endParaRPr>
                    </a:p>
                  </a:txBody>
                  <a:tcPr marL="3487" marR="3487" marT="3487" marB="0" anchor="b"/>
                </a:tc>
              </a:tr>
              <a:tr h="105386">
                <a:tc>
                  <a:txBody>
                    <a:bodyPr/>
                    <a:lstStyle/>
                    <a:p>
                      <a:pPr algn="r" fontAlgn="b"/>
                      <a:r>
                        <a:rPr lang="ru-RU" sz="500" u="none" strike="noStrike" dirty="0">
                          <a:effectLst/>
                        </a:rPr>
                        <a:t>42</a:t>
                      </a:r>
                      <a:endParaRPr lang="ru-RU" sz="500" b="0" i="0" u="none" strike="noStrike" dirty="0">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Республика Коми</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a:solidFill>
                          <a:srgbClr val="000000"/>
                        </a:solidFill>
                        <a:effectLst/>
                        <a:latin typeface="Times New Roman"/>
                      </a:endParaRPr>
                    </a:p>
                  </a:txBody>
                  <a:tcPr marL="3487" marR="3487" marT="3487" marB="0" anchor="b">
                    <a:noFill/>
                  </a:tcPr>
                </a:tc>
                <a:tc>
                  <a:txBody>
                    <a:bodyPr/>
                    <a:lstStyle/>
                    <a:p>
                      <a:pPr algn="ctr" fontAlgn="b"/>
                      <a:r>
                        <a:rPr lang="ru-RU" sz="500" u="none" strike="noStrike" dirty="0">
                          <a:effectLst/>
                        </a:rPr>
                        <a:t>85</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b"/>
                      <a:r>
                        <a:rPr lang="ru-RU" sz="500" u="none" strike="noStrike" dirty="0">
                          <a:effectLst/>
                        </a:rPr>
                        <a:t>Воронежская область</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a:t>
                      </a:r>
                      <a:endParaRPr lang="ru-RU" sz="500" b="0" i="0" u="none" strike="noStrike">
                        <a:solidFill>
                          <a:srgbClr val="000000"/>
                        </a:solidFill>
                        <a:effectLst/>
                        <a:latin typeface="Times New Roman"/>
                      </a:endParaRPr>
                    </a:p>
                  </a:txBody>
                  <a:tcPr marL="3487" marR="3487" marT="3487" marB="0" anchor="ctr"/>
                </a:tc>
                <a:tc>
                  <a:txBody>
                    <a:bodyPr/>
                    <a:lstStyle/>
                    <a:p>
                      <a:pPr algn="l" fontAlgn="b"/>
                      <a:r>
                        <a:rPr lang="ru-RU" sz="500" u="none" strike="noStrike">
                          <a:effectLst/>
                        </a:rPr>
                        <a:t> </a:t>
                      </a:r>
                      <a:endParaRPr lang="ru-RU" sz="500" b="0" i="0" u="none" strike="noStrike">
                        <a:solidFill>
                          <a:srgbClr val="000000"/>
                        </a:solidFill>
                        <a:effectLst/>
                        <a:latin typeface="Times New Roman"/>
                      </a:endParaRPr>
                    </a:p>
                  </a:txBody>
                  <a:tcPr marL="3487" marR="3487" marT="3487" marB="0" anchor="b"/>
                </a:tc>
              </a:tr>
              <a:tr h="114762">
                <a:tc>
                  <a:txBody>
                    <a:bodyPr/>
                    <a:lstStyle/>
                    <a:p>
                      <a:pPr algn="r" fontAlgn="b"/>
                      <a:r>
                        <a:rPr lang="ru-RU" sz="500" u="none" strike="noStrike" dirty="0">
                          <a:effectLst/>
                        </a:rPr>
                        <a:t>43</a:t>
                      </a:r>
                      <a:endParaRPr lang="ru-RU" sz="500" b="0" i="0" u="none" strike="noStrike" dirty="0">
                        <a:solidFill>
                          <a:srgbClr val="000000"/>
                        </a:solidFill>
                        <a:effectLst/>
                        <a:latin typeface="Times New Roman"/>
                      </a:endParaRPr>
                    </a:p>
                  </a:txBody>
                  <a:tcPr marL="3487" marR="3487" marT="3487" marB="0" anchor="b"/>
                </a:tc>
                <a:tc>
                  <a:txBody>
                    <a:bodyPr/>
                    <a:lstStyle/>
                    <a:p>
                      <a:pPr algn="ctr" fontAlgn="b"/>
                      <a:r>
                        <a:rPr lang="ru-RU" sz="500" u="none" strike="noStrike" dirty="0">
                          <a:effectLst/>
                        </a:rPr>
                        <a:t>Республика Татарстан</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ctr"/>
                      <a:r>
                        <a:rPr lang="ru-RU" sz="500" u="none" strike="noStrike" dirty="0">
                          <a:effectLst/>
                        </a:rPr>
                        <a:t> </a:t>
                      </a:r>
                      <a:endParaRPr lang="ru-RU" sz="500" b="0" i="0" u="none" strike="noStrike" dirty="0">
                        <a:solidFill>
                          <a:srgbClr val="000000"/>
                        </a:solidFill>
                        <a:effectLst/>
                        <a:latin typeface="Times New Roman"/>
                      </a:endParaRPr>
                    </a:p>
                  </a:txBody>
                  <a:tcPr marL="3487" marR="3487" marT="3487" marB="0" anchor="ctr"/>
                </a:tc>
                <a:tc>
                  <a:txBody>
                    <a:bodyPr/>
                    <a:lstStyle/>
                    <a:p>
                      <a:pPr algn="ctr" fontAlgn="ctr"/>
                      <a:r>
                        <a:rPr lang="ru-RU" sz="500" u="none" strike="noStrike">
                          <a:effectLst/>
                        </a:rPr>
                        <a:t> </a:t>
                      </a:r>
                      <a:endParaRPr lang="ru-RU" sz="500" b="0" i="0" u="none" strike="noStrike">
                        <a:solidFill>
                          <a:srgbClr val="000000"/>
                        </a:solidFill>
                        <a:effectLst/>
                        <a:latin typeface="Times New Roman"/>
                      </a:endParaRPr>
                    </a:p>
                  </a:txBody>
                  <a:tcPr marL="3487" marR="3487" marT="3487" marB="0" anchor="ctr"/>
                </a:tc>
                <a:tc>
                  <a:txBody>
                    <a:bodyPr/>
                    <a:lstStyle/>
                    <a:p>
                      <a:pPr algn="ctr" fontAlgn="b"/>
                      <a:r>
                        <a:rPr lang="ru-RU" sz="500" u="none" strike="noStrike">
                          <a:effectLst/>
                        </a:rPr>
                        <a:t>*</a:t>
                      </a:r>
                      <a:endParaRPr lang="ru-RU" sz="500" b="0" i="0" u="none" strike="noStrike">
                        <a:solidFill>
                          <a:srgbClr val="000000"/>
                        </a:solidFill>
                        <a:effectLst/>
                        <a:latin typeface="Times New Roman"/>
                      </a:endParaRPr>
                    </a:p>
                  </a:txBody>
                  <a:tcPr marL="3487" marR="3487" marT="3487" marB="0" anchor="b"/>
                </a:tc>
                <a:tc>
                  <a:txBody>
                    <a:bodyPr/>
                    <a:lstStyle/>
                    <a:p>
                      <a:pPr algn="l" fontAlgn="b"/>
                      <a:endParaRPr lang="ru-RU" sz="500" b="0" i="0" u="none" strike="noStrike" dirty="0">
                        <a:solidFill>
                          <a:srgbClr val="000000"/>
                        </a:solidFill>
                        <a:effectLst/>
                        <a:latin typeface="Times New Roman"/>
                      </a:endParaRPr>
                    </a:p>
                  </a:txBody>
                  <a:tcPr marL="3487" marR="3487" marT="3487" marB="0" anchor="b">
                    <a:noFill/>
                  </a:tcPr>
                </a:tc>
                <a:tc>
                  <a:txBody>
                    <a:bodyPr/>
                    <a:lstStyle/>
                    <a:p>
                      <a:pPr algn="l" fontAlgn="b"/>
                      <a:r>
                        <a:rPr lang="ru-RU" sz="1200" u="none" strike="noStrike">
                          <a:effectLst/>
                        </a:rPr>
                        <a:t> </a:t>
                      </a:r>
                      <a:endParaRPr lang="ru-RU" sz="1200" b="0" i="0" u="none" strike="noStrike">
                        <a:solidFill>
                          <a:srgbClr val="000000"/>
                        </a:solidFill>
                        <a:effectLst/>
                        <a:latin typeface="Times New Roman"/>
                      </a:endParaRPr>
                    </a:p>
                  </a:txBody>
                  <a:tcPr marL="3487" marR="3487" marT="3487" marB="0" anchor="ctr"/>
                </a:tc>
                <a:tc>
                  <a:txBody>
                    <a:bodyPr/>
                    <a:lstStyle/>
                    <a:p>
                      <a:pPr algn="ctr" fontAlgn="b"/>
                      <a:r>
                        <a:rPr lang="ru-RU" sz="1200" u="none" strike="noStrike" dirty="0">
                          <a:effectLst/>
                        </a:rPr>
                        <a:t>ИТОГО:</a:t>
                      </a:r>
                      <a:endParaRPr lang="ru-RU" sz="1200" b="0" i="0" u="none" strike="noStrike" dirty="0">
                        <a:solidFill>
                          <a:srgbClr val="000000"/>
                        </a:solidFill>
                        <a:effectLst/>
                        <a:latin typeface="Times New Roman"/>
                      </a:endParaRPr>
                    </a:p>
                  </a:txBody>
                  <a:tcPr marL="3487" marR="3487" marT="3487" marB="0" anchor="ctr"/>
                </a:tc>
                <a:tc>
                  <a:txBody>
                    <a:bodyPr/>
                    <a:lstStyle/>
                    <a:p>
                      <a:pPr algn="ctr" fontAlgn="b"/>
                      <a:r>
                        <a:rPr lang="ru-RU" sz="1200" u="none" strike="noStrike" dirty="0">
                          <a:effectLst/>
                        </a:rPr>
                        <a:t>63</a:t>
                      </a:r>
                      <a:endParaRPr lang="ru-RU" sz="1200" b="0" i="0" u="none" strike="noStrike" dirty="0">
                        <a:solidFill>
                          <a:srgbClr val="000000"/>
                        </a:solidFill>
                        <a:effectLst/>
                        <a:latin typeface="Times New Roman"/>
                      </a:endParaRPr>
                    </a:p>
                  </a:txBody>
                  <a:tcPr marL="3487" marR="3487" marT="3487" marB="0" anchor="b"/>
                </a:tc>
                <a:tc>
                  <a:txBody>
                    <a:bodyPr/>
                    <a:lstStyle/>
                    <a:p>
                      <a:pPr algn="ctr" fontAlgn="b"/>
                      <a:r>
                        <a:rPr lang="ru-RU" sz="1200" u="none" strike="noStrike" dirty="0">
                          <a:effectLst/>
                        </a:rPr>
                        <a:t>38</a:t>
                      </a:r>
                      <a:endParaRPr lang="ru-RU" sz="1200" b="0" i="0" u="none" strike="noStrike" dirty="0">
                        <a:solidFill>
                          <a:srgbClr val="000000"/>
                        </a:solidFill>
                        <a:effectLst/>
                        <a:latin typeface="Times New Roman"/>
                      </a:endParaRPr>
                    </a:p>
                  </a:txBody>
                  <a:tcPr marL="3487" marR="3487" marT="3487" marB="0" anchor="b"/>
                </a:tc>
                <a:tc>
                  <a:txBody>
                    <a:bodyPr/>
                    <a:lstStyle/>
                    <a:p>
                      <a:pPr algn="ctr" fontAlgn="b"/>
                      <a:r>
                        <a:rPr lang="ru-RU" sz="1200" u="none" strike="noStrike" smtClean="0">
                          <a:effectLst/>
                        </a:rPr>
                        <a:t>36</a:t>
                      </a:r>
                      <a:endParaRPr lang="ru-RU" sz="1200" b="0" i="0" u="none" strike="noStrike" dirty="0">
                        <a:solidFill>
                          <a:srgbClr val="000000"/>
                        </a:solidFill>
                        <a:effectLst/>
                        <a:latin typeface="Times New Roman"/>
                      </a:endParaRPr>
                    </a:p>
                  </a:txBody>
                  <a:tcPr marL="3487" marR="3487" marT="3487" marB="0" anchor="b"/>
                </a:tc>
                <a:tc>
                  <a:txBody>
                    <a:bodyPr/>
                    <a:lstStyle/>
                    <a:p>
                      <a:pPr algn="ctr" fontAlgn="b"/>
                      <a:r>
                        <a:rPr lang="ru-RU" sz="1200" u="none" strike="noStrike" dirty="0">
                          <a:effectLst/>
                        </a:rPr>
                        <a:t>16</a:t>
                      </a:r>
                      <a:endParaRPr lang="ru-RU" sz="1200" b="0" i="0" u="none" strike="noStrike" dirty="0">
                        <a:solidFill>
                          <a:srgbClr val="000000"/>
                        </a:solidFill>
                        <a:effectLst/>
                        <a:latin typeface="Times New Roman"/>
                      </a:endParaRPr>
                    </a:p>
                  </a:txBody>
                  <a:tcPr marL="3487" marR="3487" marT="3487" marB="0" anchor="b"/>
                </a:tc>
                <a:tc>
                  <a:txBody>
                    <a:bodyPr/>
                    <a:lstStyle/>
                    <a:p>
                      <a:pPr algn="ctr" fontAlgn="b"/>
                      <a:r>
                        <a:rPr lang="ru-RU" sz="1200" u="none" strike="noStrike" dirty="0" smtClean="0">
                          <a:effectLst/>
                        </a:rPr>
                        <a:t>17</a:t>
                      </a:r>
                      <a:endParaRPr lang="ru-RU" sz="1200" b="0" i="0" u="none" strike="noStrike" dirty="0">
                        <a:solidFill>
                          <a:srgbClr val="000000"/>
                        </a:solidFill>
                        <a:effectLst/>
                        <a:latin typeface="Times New Roman"/>
                      </a:endParaRPr>
                    </a:p>
                  </a:txBody>
                  <a:tcPr marL="3487" marR="3487" marT="3487" marB="0" anchor="b"/>
                </a:tc>
              </a:tr>
            </a:tbl>
          </a:graphicData>
        </a:graphic>
      </p:graphicFrame>
      <p:sp>
        <p:nvSpPr>
          <p:cNvPr id="3" name="Прямоугольник 2"/>
          <p:cNvSpPr/>
          <p:nvPr/>
        </p:nvSpPr>
        <p:spPr>
          <a:xfrm>
            <a:off x="872614" y="116632"/>
            <a:ext cx="8064896" cy="323165"/>
          </a:xfrm>
          <a:prstGeom prst="rect">
            <a:avLst/>
          </a:prstGeom>
        </p:spPr>
        <p:txBody>
          <a:bodyPr wrap="square">
            <a:spAutoFit/>
          </a:bodyPr>
          <a:lstStyle/>
          <a:p>
            <a:pPr algn="ctr" fontAlgn="ctr"/>
            <a:r>
              <a:rPr lang="ru-RU" sz="1500" b="1" dirty="0" smtClean="0">
                <a:solidFill>
                  <a:schemeClr val="bg1"/>
                </a:solidFill>
              </a:rPr>
              <a:t>Порядок избрания главы муниципального образования</a:t>
            </a:r>
            <a:endParaRPr lang="ru-RU" sz="1500" b="1" dirty="0">
              <a:solidFill>
                <a:schemeClr val="bg1"/>
              </a:solidFill>
            </a:endParaRPr>
          </a:p>
        </p:txBody>
      </p:sp>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Tree>
    <p:extLst>
      <p:ext uri="{BB962C8B-B14F-4D97-AF65-F5344CB8AC3E}">
        <p14:creationId xmlns:p14="http://schemas.microsoft.com/office/powerpoint/2010/main" val="135392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p:nvSpPr>
        <p:spPr>
          <a:xfrm>
            <a:off x="712841" y="116632"/>
            <a:ext cx="8064896" cy="323165"/>
          </a:xfrm>
          <a:prstGeom prst="rect">
            <a:avLst/>
          </a:prstGeom>
        </p:spPr>
        <p:txBody>
          <a:bodyPr wrap="square">
            <a:spAutoFit/>
          </a:bodyPr>
          <a:lstStyle/>
          <a:p>
            <a:pPr algn="ctr" fontAlgn="ctr"/>
            <a:r>
              <a:rPr lang="ru-RU" sz="1500" b="1" dirty="0" smtClean="0">
                <a:solidFill>
                  <a:schemeClr val="bg1"/>
                </a:solidFill>
              </a:rPr>
              <a:t>Установленный порядок избрания глав городских округов</a:t>
            </a:r>
            <a:endParaRPr lang="ru-RU" sz="1500" b="1" dirty="0">
              <a:solidFill>
                <a:schemeClr val="bg1"/>
              </a:solidFill>
            </a:endParaRPr>
          </a:p>
        </p:txBody>
      </p:sp>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grpSp>
        <p:nvGrpSpPr>
          <p:cNvPr id="2" name="Группа 1"/>
          <p:cNvGrpSpPr/>
          <p:nvPr/>
        </p:nvGrpSpPr>
        <p:grpSpPr>
          <a:xfrm>
            <a:off x="35496" y="669145"/>
            <a:ext cx="7077764" cy="3335919"/>
            <a:chOff x="142991" y="1029184"/>
            <a:chExt cx="9047251" cy="4264185"/>
          </a:xfrm>
        </p:grpSpPr>
        <p:sp>
          <p:nvSpPr>
            <p:cNvPr id="12" name="Shape 555"/>
            <p:cNvSpPr/>
            <p:nvPr/>
          </p:nvSpPr>
          <p:spPr>
            <a:xfrm rot="616825" flipH="1">
              <a:off x="3642188" y="3206437"/>
              <a:ext cx="2717488" cy="1"/>
            </a:xfrm>
            <a:prstGeom prst="line">
              <a:avLst/>
            </a:prstGeom>
            <a:ln>
              <a:solidFill>
                <a:srgbClr val="B6DCDF"/>
              </a:solidFill>
            </a:ln>
          </p:spPr>
          <p:txBody>
            <a:bodyPr lIns="45719" rIns="45719"/>
            <a:lstStyle/>
            <a:p>
              <a:endParaRPr/>
            </a:p>
          </p:txBody>
        </p:sp>
        <p:sp>
          <p:nvSpPr>
            <p:cNvPr id="13" name="Shape 556"/>
            <p:cNvSpPr/>
            <p:nvPr/>
          </p:nvSpPr>
          <p:spPr>
            <a:xfrm rot="616825">
              <a:off x="3318279" y="2293782"/>
              <a:ext cx="1278437" cy="1299537"/>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4" name="Shape 557"/>
            <p:cNvSpPr/>
            <p:nvPr/>
          </p:nvSpPr>
          <p:spPr>
            <a:xfrm rot="616825">
              <a:off x="2915747" y="2946400"/>
              <a:ext cx="1567664" cy="924584"/>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 name="Shape 558"/>
            <p:cNvSpPr/>
            <p:nvPr/>
          </p:nvSpPr>
          <p:spPr>
            <a:xfrm rot="616825">
              <a:off x="2898597" y="3554085"/>
              <a:ext cx="713833" cy="493915"/>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6" name="Shape 559"/>
            <p:cNvSpPr/>
            <p:nvPr/>
          </p:nvSpPr>
          <p:spPr>
            <a:xfrm rot="616825">
              <a:off x="1929770" y="2146843"/>
              <a:ext cx="1735352" cy="825199"/>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7" name="Shape 560"/>
            <p:cNvSpPr/>
            <p:nvPr/>
          </p:nvSpPr>
          <p:spPr>
            <a:xfrm rot="616825">
              <a:off x="4266923" y="1968924"/>
              <a:ext cx="1329206" cy="2854946"/>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8" name="Shape 561"/>
            <p:cNvSpPr/>
            <p:nvPr/>
          </p:nvSpPr>
          <p:spPr>
            <a:xfrm rot="616825">
              <a:off x="7890266" y="1985924"/>
              <a:ext cx="1299976" cy="1432049"/>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9" name="Shape 564"/>
            <p:cNvSpPr/>
            <p:nvPr/>
          </p:nvSpPr>
          <p:spPr>
            <a:xfrm rot="616825">
              <a:off x="2315471" y="3036938"/>
              <a:ext cx="593836" cy="551137"/>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chemeClr val="accent1"/>
            </a:solidFill>
            <a:ln w="12700" cap="rnd">
              <a:solidFill>
                <a:schemeClr val="accent3">
                  <a:lumOff val="44000"/>
                </a:schemeClr>
              </a:solidFill>
            </a:ln>
          </p:spPr>
          <p:txBody>
            <a:bodyPr lIns="45719" rIns="45719"/>
            <a:lstStyle/>
            <a:p>
              <a:endParaRPr/>
            </a:p>
          </p:txBody>
        </p:sp>
        <p:sp>
          <p:nvSpPr>
            <p:cNvPr id="20" name="Shape 565"/>
            <p:cNvSpPr/>
            <p:nvPr/>
          </p:nvSpPr>
          <p:spPr>
            <a:xfrm rot="616825">
              <a:off x="307091" y="3401356"/>
              <a:ext cx="373841" cy="397542"/>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1" name="Shape 566"/>
            <p:cNvSpPr/>
            <p:nvPr/>
          </p:nvSpPr>
          <p:spPr>
            <a:xfrm rot="616825">
              <a:off x="905049" y="3324574"/>
              <a:ext cx="526145" cy="385495"/>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2" name="Shape 567"/>
            <p:cNvSpPr/>
            <p:nvPr/>
          </p:nvSpPr>
          <p:spPr>
            <a:xfrm rot="616825">
              <a:off x="600472" y="3322268"/>
              <a:ext cx="447686" cy="43067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3" name="Shape 568"/>
            <p:cNvSpPr/>
            <p:nvPr/>
          </p:nvSpPr>
          <p:spPr>
            <a:xfrm rot="156840">
              <a:off x="429952" y="3572373"/>
              <a:ext cx="112120" cy="127218"/>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 name="Shape 570"/>
            <p:cNvSpPr/>
            <p:nvPr/>
          </p:nvSpPr>
          <p:spPr>
            <a:xfrm rot="156840">
              <a:off x="410946" y="3756945"/>
              <a:ext cx="176726" cy="14286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6" name="Shape 571"/>
            <p:cNvSpPr/>
            <p:nvPr/>
          </p:nvSpPr>
          <p:spPr>
            <a:xfrm rot="442327">
              <a:off x="551241" y="3636623"/>
              <a:ext cx="302870" cy="382290"/>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 name="Shape 572"/>
            <p:cNvSpPr/>
            <p:nvPr/>
          </p:nvSpPr>
          <p:spPr>
            <a:xfrm rot="156840">
              <a:off x="483120" y="3869759"/>
              <a:ext cx="181332" cy="121765"/>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8" name="Shape 573"/>
            <p:cNvSpPr/>
            <p:nvPr/>
          </p:nvSpPr>
          <p:spPr>
            <a:xfrm rot="156840">
              <a:off x="513976" y="3975053"/>
              <a:ext cx="119801" cy="82607"/>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0" name="Shape 576"/>
            <p:cNvSpPr/>
            <p:nvPr/>
          </p:nvSpPr>
          <p:spPr>
            <a:xfrm rot="616825">
              <a:off x="983543" y="3668267"/>
              <a:ext cx="263074" cy="359896"/>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1" name="Shape 577"/>
            <p:cNvSpPr/>
            <p:nvPr/>
          </p:nvSpPr>
          <p:spPr>
            <a:xfrm rot="156840">
              <a:off x="4075688" y="2284391"/>
              <a:ext cx="75174" cy="46466"/>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FFFF99"/>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32" name="Shape 578"/>
            <p:cNvSpPr/>
            <p:nvPr/>
          </p:nvSpPr>
          <p:spPr>
            <a:xfrm rot="156840">
              <a:off x="1586727" y="2145948"/>
              <a:ext cx="175187" cy="157921"/>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33" name="Shape 579"/>
            <p:cNvSpPr/>
            <p:nvPr/>
          </p:nvSpPr>
          <p:spPr>
            <a:xfrm rot="616825">
              <a:off x="1247087" y="2303204"/>
              <a:ext cx="421532" cy="249970"/>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4" name="Shape 580"/>
            <p:cNvSpPr/>
            <p:nvPr/>
          </p:nvSpPr>
          <p:spPr>
            <a:xfrm rot="616825">
              <a:off x="1065724" y="2143939"/>
              <a:ext cx="296919" cy="402059"/>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5" name="Shape 581"/>
            <p:cNvSpPr/>
            <p:nvPr/>
          </p:nvSpPr>
          <p:spPr>
            <a:xfrm rot="616825">
              <a:off x="1337223" y="2101767"/>
              <a:ext cx="539991" cy="376460"/>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6" name="Shape 582"/>
            <p:cNvSpPr/>
            <p:nvPr/>
          </p:nvSpPr>
          <p:spPr>
            <a:xfrm rot="156840">
              <a:off x="1654452" y="1814290"/>
              <a:ext cx="659790" cy="635266"/>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7" name="Shape 583"/>
            <p:cNvSpPr/>
            <p:nvPr/>
          </p:nvSpPr>
          <p:spPr>
            <a:xfrm rot="156840">
              <a:off x="2217001" y="1660413"/>
              <a:ext cx="461328" cy="549436"/>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8" name="Shape 584"/>
            <p:cNvSpPr/>
            <p:nvPr/>
          </p:nvSpPr>
          <p:spPr>
            <a:xfrm rot="156840">
              <a:off x="1606425" y="2399509"/>
              <a:ext cx="687482" cy="531364"/>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9" name="Shape 585"/>
            <p:cNvSpPr/>
            <p:nvPr/>
          </p:nvSpPr>
          <p:spPr>
            <a:xfrm rot="616825">
              <a:off x="2292699" y="2509943"/>
              <a:ext cx="1315360" cy="662568"/>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0" name="Shape 586"/>
            <p:cNvSpPr/>
            <p:nvPr/>
          </p:nvSpPr>
          <p:spPr>
            <a:xfrm rot="156840">
              <a:off x="3361609" y="1868272"/>
              <a:ext cx="892095" cy="481672"/>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1" name="Shape 587"/>
            <p:cNvSpPr/>
            <p:nvPr/>
          </p:nvSpPr>
          <p:spPr>
            <a:xfrm rot="156840">
              <a:off x="1230340" y="3301532"/>
              <a:ext cx="527486" cy="428968"/>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2" name="Shape 588"/>
            <p:cNvSpPr/>
            <p:nvPr/>
          </p:nvSpPr>
          <p:spPr>
            <a:xfrm rot="616825">
              <a:off x="1965753" y="2843007"/>
              <a:ext cx="570759" cy="569207"/>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3" name="Shape 589"/>
            <p:cNvSpPr/>
            <p:nvPr/>
          </p:nvSpPr>
          <p:spPr>
            <a:xfrm rot="616825">
              <a:off x="1808042" y="3274317"/>
              <a:ext cx="432300" cy="329779"/>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4" name="Shape 590"/>
            <p:cNvSpPr/>
            <p:nvPr/>
          </p:nvSpPr>
          <p:spPr>
            <a:xfrm rot="156840">
              <a:off x="1673797" y="3436830"/>
              <a:ext cx="355186" cy="252780"/>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 name="Shape 591"/>
            <p:cNvSpPr/>
            <p:nvPr/>
          </p:nvSpPr>
          <p:spPr>
            <a:xfrm rot="156840">
              <a:off x="2110734" y="3198560"/>
              <a:ext cx="295181" cy="267840"/>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8" name="Shape 594"/>
            <p:cNvSpPr/>
            <p:nvPr/>
          </p:nvSpPr>
          <p:spPr>
            <a:xfrm rot="616825">
              <a:off x="1719200" y="3561299"/>
              <a:ext cx="699987" cy="552643"/>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49" name="Shape 595"/>
            <p:cNvSpPr/>
            <p:nvPr/>
          </p:nvSpPr>
          <p:spPr>
            <a:xfrm rot="616825">
              <a:off x="2036096" y="3456546"/>
              <a:ext cx="483069" cy="524032"/>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0033CC"/>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50" name="Shape 596"/>
            <p:cNvSpPr/>
            <p:nvPr/>
          </p:nvSpPr>
          <p:spPr>
            <a:xfrm rot="616825">
              <a:off x="1544591" y="2937867"/>
              <a:ext cx="523068" cy="329779"/>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1" name="Shape 597"/>
            <p:cNvSpPr/>
            <p:nvPr/>
          </p:nvSpPr>
          <p:spPr>
            <a:xfrm rot="616825">
              <a:off x="1446639" y="3129066"/>
              <a:ext cx="326149" cy="182207"/>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2" name="Shape 598"/>
            <p:cNvSpPr/>
            <p:nvPr/>
          </p:nvSpPr>
          <p:spPr>
            <a:xfrm rot="156840">
              <a:off x="1845890" y="3109395"/>
              <a:ext cx="252104" cy="207611"/>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3" name="Shape 599"/>
            <p:cNvSpPr/>
            <p:nvPr/>
          </p:nvSpPr>
          <p:spPr>
            <a:xfrm rot="616825">
              <a:off x="1743477" y="3173173"/>
              <a:ext cx="186151" cy="170161"/>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4" name="Shape 600"/>
            <p:cNvSpPr/>
            <p:nvPr/>
          </p:nvSpPr>
          <p:spPr>
            <a:xfrm rot="156840">
              <a:off x="1599264" y="3296251"/>
              <a:ext cx="324414" cy="215134"/>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5" name="Shape 601"/>
            <p:cNvSpPr/>
            <p:nvPr/>
          </p:nvSpPr>
          <p:spPr>
            <a:xfrm rot="616825">
              <a:off x="2271770" y="3611808"/>
              <a:ext cx="413840" cy="453257"/>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56" name="Shape 602"/>
            <p:cNvSpPr/>
            <p:nvPr/>
          </p:nvSpPr>
          <p:spPr>
            <a:xfrm rot="616825">
              <a:off x="2471933" y="3130358"/>
              <a:ext cx="646142" cy="626429"/>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57" name="Shape 603"/>
            <p:cNvSpPr/>
            <p:nvPr/>
          </p:nvSpPr>
          <p:spPr>
            <a:xfrm rot="156840">
              <a:off x="2619810" y="3722167"/>
              <a:ext cx="459796" cy="276882"/>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58" name="Shape 604"/>
            <p:cNvSpPr/>
            <p:nvPr/>
          </p:nvSpPr>
          <p:spPr>
            <a:xfrm rot="616825">
              <a:off x="979170" y="2522079"/>
              <a:ext cx="352303" cy="225876"/>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9" name="Shape 605"/>
            <p:cNvSpPr/>
            <p:nvPr/>
          </p:nvSpPr>
          <p:spPr>
            <a:xfrm rot="616825">
              <a:off x="799276" y="2673246"/>
              <a:ext cx="286150" cy="228888"/>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0" name="Shape 606"/>
            <p:cNvSpPr/>
            <p:nvPr/>
          </p:nvSpPr>
          <p:spPr>
            <a:xfrm rot="156840">
              <a:off x="821202" y="2901635"/>
              <a:ext cx="262883" cy="216654"/>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1" name="Shape 607"/>
            <p:cNvSpPr/>
            <p:nvPr/>
          </p:nvSpPr>
          <p:spPr>
            <a:xfrm rot="616825">
              <a:off x="788435" y="3027924"/>
              <a:ext cx="235381" cy="237923"/>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2" name="Shape 608"/>
            <p:cNvSpPr/>
            <p:nvPr/>
          </p:nvSpPr>
          <p:spPr>
            <a:xfrm rot="156840">
              <a:off x="1155142" y="2451456"/>
              <a:ext cx="578253" cy="325066"/>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3" name="Shape 609"/>
            <p:cNvSpPr/>
            <p:nvPr/>
          </p:nvSpPr>
          <p:spPr>
            <a:xfrm rot="616825">
              <a:off x="1548937" y="2617632"/>
              <a:ext cx="281533" cy="245452"/>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4" name="Shape 610"/>
            <p:cNvSpPr/>
            <p:nvPr/>
          </p:nvSpPr>
          <p:spPr>
            <a:xfrm rot="156840">
              <a:off x="1050769" y="2711665"/>
              <a:ext cx="278256" cy="169968"/>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5" name="Shape 611"/>
            <p:cNvSpPr/>
            <p:nvPr/>
          </p:nvSpPr>
          <p:spPr>
            <a:xfrm rot="616825">
              <a:off x="1263156" y="2690354"/>
              <a:ext cx="267688" cy="284605"/>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6" name="Shape 612"/>
            <p:cNvSpPr/>
            <p:nvPr/>
          </p:nvSpPr>
          <p:spPr>
            <a:xfrm rot="616825">
              <a:off x="1107400" y="2850164"/>
              <a:ext cx="223073" cy="195759"/>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7" name="Shape 613"/>
            <p:cNvSpPr/>
            <p:nvPr/>
          </p:nvSpPr>
          <p:spPr>
            <a:xfrm rot="616825">
              <a:off x="963055" y="2854826"/>
              <a:ext cx="207690" cy="207806"/>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8" name="Shape 614"/>
            <p:cNvSpPr/>
            <p:nvPr/>
          </p:nvSpPr>
          <p:spPr>
            <a:xfrm rot="156840">
              <a:off x="1679111" y="2765185"/>
              <a:ext cx="498255" cy="257312"/>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9" name="Shape 615"/>
            <p:cNvSpPr/>
            <p:nvPr/>
          </p:nvSpPr>
          <p:spPr>
            <a:xfrm rot="156840">
              <a:off x="1593831" y="2840039"/>
              <a:ext cx="270569" cy="165443"/>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0" name="Shape 616"/>
            <p:cNvSpPr/>
            <p:nvPr/>
          </p:nvSpPr>
          <p:spPr>
            <a:xfrm rot="156840">
              <a:off x="1469728" y="2807367"/>
              <a:ext cx="235190" cy="251284"/>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71" name="Shape 617"/>
            <p:cNvSpPr/>
            <p:nvPr/>
          </p:nvSpPr>
          <p:spPr>
            <a:xfrm rot="156840">
              <a:off x="1243251" y="2955134"/>
              <a:ext cx="330563" cy="203102"/>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2" name="Shape 618"/>
            <p:cNvSpPr/>
            <p:nvPr/>
          </p:nvSpPr>
          <p:spPr>
            <a:xfrm rot="156840">
              <a:off x="1037551" y="3019743"/>
              <a:ext cx="258262" cy="180519"/>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sp>
          <p:nvSpPr>
            <p:cNvPr id="73" name="Shape 619"/>
            <p:cNvSpPr/>
            <p:nvPr/>
          </p:nvSpPr>
          <p:spPr>
            <a:xfrm rot="156840">
              <a:off x="933691" y="3098275"/>
              <a:ext cx="327493" cy="278389"/>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chemeClr val="accent1"/>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74" name="Shape 620"/>
            <p:cNvSpPr/>
            <p:nvPr/>
          </p:nvSpPr>
          <p:spPr>
            <a:xfrm rot="156840">
              <a:off x="1191699" y="3106590"/>
              <a:ext cx="245956" cy="219669"/>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5" name="Shape 621"/>
            <p:cNvSpPr/>
            <p:nvPr/>
          </p:nvSpPr>
          <p:spPr>
            <a:xfrm rot="616825">
              <a:off x="6404728" y="3900897"/>
              <a:ext cx="1203055" cy="698708"/>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chemeClr val="accent1"/>
            </a:solidFill>
            <a:ln>
              <a:solidFill>
                <a:schemeClr val="bg1"/>
              </a:solidFill>
            </a:ln>
          </p:spPr>
          <p:txBody>
            <a:bodyPr lIns="45719" rIns="45719" anchor="ctr"/>
            <a:lstStyle/>
            <a:p>
              <a:pPr algn="ctr" defTabSz="889000"/>
              <a:endParaRPr sz="1200"/>
            </a:p>
          </p:txBody>
        </p:sp>
        <p:sp>
          <p:nvSpPr>
            <p:cNvPr id="76" name="Shape 622"/>
            <p:cNvSpPr/>
            <p:nvPr/>
          </p:nvSpPr>
          <p:spPr>
            <a:xfrm rot="616825">
              <a:off x="7528130" y="4498206"/>
              <a:ext cx="316918" cy="260511"/>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66CCFF"/>
            </a:solidFill>
            <a:ln>
              <a:solidFill>
                <a:schemeClr val="accent3">
                  <a:lumOff val="44000"/>
                </a:schemeClr>
              </a:solidFill>
            </a:ln>
          </p:spPr>
          <p:txBody>
            <a:bodyPr lIns="45719" rIns="45719"/>
            <a:lstStyle/>
            <a:p>
              <a:endParaRPr sz="4800">
                <a:solidFill>
                  <a:srgbClr val="345782"/>
                </a:solidFill>
              </a:endParaRPr>
            </a:p>
          </p:txBody>
        </p:sp>
        <p:sp>
          <p:nvSpPr>
            <p:cNvPr id="77" name="Shape 623"/>
            <p:cNvSpPr/>
            <p:nvPr/>
          </p:nvSpPr>
          <p:spPr>
            <a:xfrm rot="156840">
              <a:off x="7952510" y="3778071"/>
              <a:ext cx="679793" cy="742186"/>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chemeClr val="accent1"/>
            </a:solidFill>
            <a:ln>
              <a:solidFill>
                <a:schemeClr val="accent3">
                  <a:lumOff val="44000"/>
                </a:schemeClr>
              </a:solidFill>
            </a:ln>
          </p:spPr>
          <p:txBody>
            <a:bodyPr lIns="45719" rIns="45719" anchor="ctr"/>
            <a:lstStyle/>
            <a:p>
              <a:pPr algn="ctr" defTabSz="889000">
                <a:defRPr sz="1200"/>
              </a:pPr>
              <a:endParaRPr/>
            </a:p>
          </p:txBody>
        </p:sp>
        <p:sp>
          <p:nvSpPr>
            <p:cNvPr id="78" name="Shape 624"/>
            <p:cNvSpPr/>
            <p:nvPr/>
          </p:nvSpPr>
          <p:spPr>
            <a:xfrm rot="156840">
              <a:off x="8909896" y="4451123"/>
              <a:ext cx="16784" cy="106727"/>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79" name="Shape 625"/>
            <p:cNvSpPr/>
            <p:nvPr/>
          </p:nvSpPr>
          <p:spPr>
            <a:xfrm rot="156840">
              <a:off x="8969523" y="4253246"/>
              <a:ext cx="38261" cy="1744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0" name="Shape 626"/>
            <p:cNvSpPr/>
            <p:nvPr/>
          </p:nvSpPr>
          <p:spPr>
            <a:xfrm rot="156840">
              <a:off x="9048405" y="4142502"/>
              <a:ext cx="16616" cy="931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1" name="Shape 627"/>
            <p:cNvSpPr/>
            <p:nvPr/>
          </p:nvSpPr>
          <p:spPr>
            <a:xfrm rot="156840">
              <a:off x="8990249" y="4473213"/>
              <a:ext cx="21302" cy="38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2" name="Shape 628"/>
            <p:cNvSpPr/>
            <p:nvPr/>
          </p:nvSpPr>
          <p:spPr>
            <a:xfrm rot="156840">
              <a:off x="9050174" y="3681276"/>
              <a:ext cx="38261" cy="1187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3" name="Shape 629"/>
            <p:cNvSpPr/>
            <p:nvPr/>
          </p:nvSpPr>
          <p:spPr>
            <a:xfrm rot="156840">
              <a:off x="7615939" y="3834024"/>
              <a:ext cx="56743" cy="6158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gradFill>
              <a:gsLst>
                <a:gs pos="40000">
                  <a:srgbClr val="FFCC66"/>
                </a:gs>
                <a:gs pos="60000">
                  <a:srgbClr val="66CCFF">
                    <a:lumMod val="100000"/>
                  </a:srgbClr>
                </a:gs>
                <a:gs pos="20000">
                  <a:srgbClr val="66CCFF"/>
                </a:gs>
                <a:gs pos="80000">
                  <a:srgbClr val="FFCC66"/>
                </a:gs>
              </a:gsLst>
              <a:lin ang="2400000" scaled="0"/>
            </a:gradFill>
            <a:ln w="12700">
              <a:miter lim="400000"/>
            </a:ln>
          </p:spPr>
          <p:txBody>
            <a:bodyPr lIns="45719" rIns="45719" anchor="ctr"/>
            <a:lstStyle/>
            <a:p>
              <a:pPr algn="ctr" defTabSz="889000"/>
              <a:endParaRPr sz="1200">
                <a:solidFill>
                  <a:schemeClr val="accent3">
                    <a:lumOff val="44000"/>
                  </a:schemeClr>
                </a:solidFill>
              </a:endParaRPr>
            </a:p>
          </p:txBody>
        </p:sp>
        <p:sp>
          <p:nvSpPr>
            <p:cNvPr id="84" name="Shape 630"/>
            <p:cNvSpPr/>
            <p:nvPr/>
          </p:nvSpPr>
          <p:spPr>
            <a:xfrm rot="616825">
              <a:off x="7033774" y="3054697"/>
              <a:ext cx="1246131" cy="1630820"/>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chemeClr val="accent1"/>
            </a:solidFill>
            <a:ln w="12700">
              <a:solidFill>
                <a:schemeClr val="bg1"/>
              </a:solidFill>
              <a:miter lim="400000"/>
            </a:ln>
          </p:spPr>
          <p:txBody>
            <a:bodyPr lIns="45719" rIns="45719" anchor="ctr"/>
            <a:lstStyle/>
            <a:p>
              <a:pPr algn="ctr" defTabSz="889000"/>
              <a:endParaRPr sz="1200">
                <a:solidFill>
                  <a:schemeClr val="accent3">
                    <a:lumOff val="44000"/>
                  </a:schemeClr>
                </a:solidFill>
              </a:endParaRPr>
            </a:p>
          </p:txBody>
        </p:sp>
        <p:sp>
          <p:nvSpPr>
            <p:cNvPr id="85" name="Shape 631"/>
            <p:cNvSpPr/>
            <p:nvPr/>
          </p:nvSpPr>
          <p:spPr>
            <a:xfrm rot="616825">
              <a:off x="7451014" y="2270816"/>
              <a:ext cx="839985" cy="957712"/>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66CCFF"/>
            </a:solidFill>
            <a:ln>
              <a:solidFill>
                <a:schemeClr val="accent3">
                  <a:lumOff val="44000"/>
                </a:schemeClr>
              </a:solidFill>
            </a:ln>
          </p:spPr>
          <p:txBody>
            <a:bodyPr lIns="45719" rIns="45719"/>
            <a:lstStyle/>
            <a:p>
              <a:pPr>
                <a:defRPr sz="4800">
                  <a:solidFill>
                    <a:srgbClr val="345782"/>
                  </a:solidFill>
                </a:defRPr>
              </a:pPr>
              <a:endParaRPr/>
            </a:p>
          </p:txBody>
        </p:sp>
        <p:sp>
          <p:nvSpPr>
            <p:cNvPr id="86" name="Shape 632"/>
            <p:cNvSpPr/>
            <p:nvPr/>
          </p:nvSpPr>
          <p:spPr>
            <a:xfrm rot="156840">
              <a:off x="6573826" y="1794582"/>
              <a:ext cx="155178" cy="72070"/>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FFCC66"/>
            </a:solidFill>
            <a:ln>
              <a:solidFill>
                <a:schemeClr val="accent3">
                  <a:lumOff val="44000"/>
                </a:schemeClr>
              </a:solidFill>
            </a:ln>
          </p:spPr>
          <p:txBody>
            <a:bodyPr lIns="45719" rIns="45719" anchor="ctr"/>
            <a:lstStyle/>
            <a:p>
              <a:pPr algn="ctr" defTabSz="889000"/>
              <a:endParaRPr sz="1200"/>
            </a:p>
          </p:txBody>
        </p:sp>
        <p:sp>
          <p:nvSpPr>
            <p:cNvPr id="87" name="Shape 633"/>
            <p:cNvSpPr/>
            <p:nvPr/>
          </p:nvSpPr>
          <p:spPr>
            <a:xfrm rot="156840">
              <a:off x="6547600" y="2055050"/>
              <a:ext cx="124423" cy="9619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FFCC66"/>
            </a:solidFill>
            <a:ln>
              <a:solidFill>
                <a:schemeClr val="accent3">
                  <a:lumOff val="44000"/>
                </a:schemeClr>
              </a:solidFill>
            </a:ln>
          </p:spPr>
          <p:txBody>
            <a:bodyPr lIns="45719" rIns="45719" anchor="ctr"/>
            <a:lstStyle/>
            <a:p>
              <a:pPr algn="ctr" defTabSz="889000"/>
              <a:endParaRPr sz="1200"/>
            </a:p>
          </p:txBody>
        </p:sp>
        <p:sp>
          <p:nvSpPr>
            <p:cNvPr id="88" name="Shape 634"/>
            <p:cNvSpPr/>
            <p:nvPr/>
          </p:nvSpPr>
          <p:spPr>
            <a:xfrm rot="156840">
              <a:off x="6301305" y="1833164"/>
              <a:ext cx="253643" cy="198580"/>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FFCC66"/>
            </a:solidFill>
            <a:ln>
              <a:solidFill>
                <a:schemeClr val="accent3">
                  <a:lumOff val="44000"/>
                </a:schemeClr>
              </a:solidFill>
            </a:ln>
          </p:spPr>
          <p:txBody>
            <a:bodyPr lIns="45719" rIns="45719" anchor="ctr"/>
            <a:lstStyle/>
            <a:p>
              <a:pPr algn="ctr" defTabSz="889000"/>
              <a:endParaRPr sz="1200"/>
            </a:p>
          </p:txBody>
        </p:sp>
        <p:sp>
          <p:nvSpPr>
            <p:cNvPr id="89" name="Shape 635"/>
            <p:cNvSpPr/>
            <p:nvPr/>
          </p:nvSpPr>
          <p:spPr>
            <a:xfrm rot="156840">
              <a:off x="7648947" y="1716725"/>
              <a:ext cx="67500" cy="53976"/>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FFCC66"/>
            </a:solidFill>
            <a:ln w="12700" cap="rnd">
              <a:solidFill>
                <a:schemeClr val="accent3">
                  <a:lumOff val="44000"/>
                </a:schemeClr>
              </a:solidFill>
            </a:ln>
          </p:spPr>
          <p:txBody>
            <a:bodyPr lIns="45719" rIns="45719"/>
            <a:lstStyle/>
            <a:p>
              <a:endParaRPr/>
            </a:p>
          </p:txBody>
        </p:sp>
        <p:sp>
          <p:nvSpPr>
            <p:cNvPr id="90" name="Shape 636"/>
            <p:cNvSpPr/>
            <p:nvPr/>
          </p:nvSpPr>
          <p:spPr>
            <a:xfrm rot="156840">
              <a:off x="8598723" y="2577628"/>
              <a:ext cx="64411" cy="82641"/>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91" name="Shape 637"/>
            <p:cNvSpPr/>
            <p:nvPr/>
          </p:nvSpPr>
          <p:spPr>
            <a:xfrm rot="156840">
              <a:off x="9015560" y="3521505"/>
              <a:ext cx="50565" cy="114246"/>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chemeClr val="accent1"/>
            </a:solidFill>
            <a:ln w="12700" cap="rnd">
              <a:solidFill>
                <a:schemeClr val="accent3">
                  <a:lumOff val="44000"/>
                </a:schemeClr>
              </a:solidFill>
            </a:ln>
          </p:spPr>
          <p:txBody>
            <a:bodyPr lIns="45719" rIns="45719"/>
            <a:lstStyle/>
            <a:p>
              <a:endParaRPr/>
            </a:p>
          </p:txBody>
        </p:sp>
        <p:sp>
          <p:nvSpPr>
            <p:cNvPr id="92" name="Shape 638"/>
            <p:cNvSpPr/>
            <p:nvPr/>
          </p:nvSpPr>
          <p:spPr>
            <a:xfrm rot="156840">
              <a:off x="8289070" y="1029184"/>
              <a:ext cx="105955" cy="166951"/>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FFCC66"/>
            </a:solidFill>
            <a:ln>
              <a:solidFill>
                <a:schemeClr val="accent3">
                  <a:lumOff val="44000"/>
                </a:schemeClr>
              </a:solidFill>
            </a:ln>
          </p:spPr>
          <p:txBody>
            <a:bodyPr lIns="45719" rIns="45719" anchor="ctr"/>
            <a:lstStyle/>
            <a:p>
              <a:pPr algn="ctr" defTabSz="889000"/>
              <a:endParaRPr sz="1200"/>
            </a:p>
          </p:txBody>
        </p:sp>
        <p:sp>
          <p:nvSpPr>
            <p:cNvPr id="93" name="Shape 639"/>
            <p:cNvSpPr/>
            <p:nvPr/>
          </p:nvSpPr>
          <p:spPr>
            <a:xfrm rot="156840">
              <a:off x="7749887" y="4423189"/>
              <a:ext cx="424408" cy="870180"/>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lstStyle/>
            <a:p>
              <a:endParaRPr sz="4800">
                <a:solidFill>
                  <a:srgbClr val="345782"/>
                </a:solidFill>
              </a:endParaRPr>
            </a:p>
          </p:txBody>
        </p:sp>
        <p:sp>
          <p:nvSpPr>
            <p:cNvPr id="94" name="Shape 640"/>
            <p:cNvSpPr/>
            <p:nvPr/>
          </p:nvSpPr>
          <p:spPr>
            <a:xfrm rot="616825">
              <a:off x="7578023" y="1169952"/>
              <a:ext cx="1146134" cy="1234786"/>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95" name="Shape 641"/>
            <p:cNvSpPr/>
            <p:nvPr/>
          </p:nvSpPr>
          <p:spPr>
            <a:xfrm rot="616825">
              <a:off x="5394168" y="1795940"/>
              <a:ext cx="2226114" cy="2334046"/>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96" name="Shape 642"/>
            <p:cNvSpPr/>
            <p:nvPr/>
          </p:nvSpPr>
          <p:spPr>
            <a:xfrm rot="156840">
              <a:off x="4121300" y="4180497"/>
              <a:ext cx="347416" cy="499721"/>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chemeClr val="accent1"/>
            </a:solidFill>
            <a:ln w="12700">
              <a:solidFill>
                <a:schemeClr val="bg1"/>
              </a:solidFill>
              <a:miter lim="400000"/>
            </a:ln>
          </p:spPr>
          <p:txBody>
            <a:bodyPr lIns="45719" rIns="45719" anchor="ctr"/>
            <a:lstStyle/>
            <a:p>
              <a:pPr algn="ctr" defTabSz="889000">
                <a:defRPr sz="1200">
                  <a:solidFill>
                    <a:schemeClr val="accent3">
                      <a:lumOff val="44000"/>
                    </a:schemeClr>
                  </a:solidFill>
                </a:defRPr>
              </a:pPr>
              <a:endParaRPr/>
            </a:p>
          </p:txBody>
        </p:sp>
        <p:sp>
          <p:nvSpPr>
            <p:cNvPr id="97" name="Shape 643"/>
            <p:cNvSpPr/>
            <p:nvPr/>
          </p:nvSpPr>
          <p:spPr>
            <a:xfrm rot="616825">
              <a:off x="4252636" y="4338449"/>
              <a:ext cx="363071" cy="462293"/>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FFC000"/>
            </a:solidFill>
            <a:ln>
              <a:solidFill>
                <a:schemeClr val="accent3">
                  <a:lumOff val="44000"/>
                </a:schemeClr>
              </a:solidFill>
            </a:ln>
          </p:spPr>
          <p:txBody>
            <a:bodyPr lIns="45719" rIns="45719" anchor="ctr"/>
            <a:lstStyle/>
            <a:p>
              <a:pPr algn="ctr" defTabSz="889000">
                <a:defRPr sz="1200"/>
              </a:pPr>
              <a:endParaRPr/>
            </a:p>
          </p:txBody>
        </p:sp>
        <p:sp>
          <p:nvSpPr>
            <p:cNvPr id="98" name="Shape 644"/>
            <p:cNvSpPr/>
            <p:nvPr/>
          </p:nvSpPr>
          <p:spPr>
            <a:xfrm rot="616825">
              <a:off x="4910610" y="3475708"/>
              <a:ext cx="1399974" cy="1370311"/>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99" name="Shape 645"/>
            <p:cNvSpPr/>
            <p:nvPr/>
          </p:nvSpPr>
          <p:spPr>
            <a:xfrm rot="616825">
              <a:off x="5760138" y="3920655"/>
              <a:ext cx="930752" cy="1156482"/>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0" name="Shape 646"/>
            <p:cNvSpPr/>
            <p:nvPr/>
          </p:nvSpPr>
          <p:spPr>
            <a:xfrm rot="156840">
              <a:off x="3176771" y="3733137"/>
              <a:ext cx="468943" cy="579492"/>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01" name="Shape 647"/>
            <p:cNvSpPr/>
            <p:nvPr/>
          </p:nvSpPr>
          <p:spPr>
            <a:xfrm rot="616825">
              <a:off x="3469907" y="4012817"/>
              <a:ext cx="719988" cy="432175"/>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2" name="Shape 648"/>
            <p:cNvSpPr/>
            <p:nvPr/>
          </p:nvSpPr>
          <p:spPr>
            <a:xfrm rot="616825">
              <a:off x="3546747" y="4328246"/>
              <a:ext cx="686142" cy="433682"/>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3" name="Shape 649"/>
            <p:cNvSpPr/>
            <p:nvPr/>
          </p:nvSpPr>
          <p:spPr>
            <a:xfrm rot="616825">
              <a:off x="4354132" y="4519828"/>
              <a:ext cx="689219" cy="492408"/>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33CC"/>
            </a:solidFill>
            <a:ln>
              <a:solidFill>
                <a:schemeClr val="accent3">
                  <a:lumOff val="44000"/>
                </a:schemeClr>
              </a:solidFill>
            </a:ln>
          </p:spPr>
          <p:txBody>
            <a:bodyPr lIns="45719" rIns="45719" anchor="ctr"/>
            <a:lstStyle/>
            <a:p>
              <a:pPr algn="ctr" defTabSz="889000">
                <a:defRPr sz="1200"/>
              </a:pPr>
              <a:endParaRPr/>
            </a:p>
          </p:txBody>
        </p:sp>
        <p:sp>
          <p:nvSpPr>
            <p:cNvPr id="104" name="Shape 650"/>
            <p:cNvSpPr/>
            <p:nvPr/>
          </p:nvSpPr>
          <p:spPr>
            <a:xfrm rot="616825">
              <a:off x="5067629" y="4028663"/>
              <a:ext cx="1196901" cy="945666"/>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5" name="Shape 651"/>
            <p:cNvSpPr/>
            <p:nvPr/>
          </p:nvSpPr>
          <p:spPr>
            <a:xfrm rot="156840">
              <a:off x="4984477" y="1680614"/>
              <a:ext cx="161340" cy="171475"/>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6" name="Shape 652"/>
            <p:cNvSpPr/>
            <p:nvPr/>
          </p:nvSpPr>
          <p:spPr>
            <a:xfrm rot="156840">
              <a:off x="5132545" y="1776642"/>
              <a:ext cx="164403" cy="174473"/>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7" name="Shape 653"/>
            <p:cNvSpPr/>
            <p:nvPr/>
          </p:nvSpPr>
          <p:spPr>
            <a:xfrm rot="156840">
              <a:off x="5560173" y="2317224"/>
              <a:ext cx="65956" cy="58561"/>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chemeClr val="accent1"/>
            </a:solidFill>
            <a:ln w="12700" cap="rnd">
              <a:solidFill>
                <a:schemeClr val="accent3">
                  <a:lumOff val="44000"/>
                </a:schemeClr>
              </a:solidFill>
            </a:ln>
          </p:spPr>
          <p:txBody>
            <a:bodyPr lIns="45719" rIns="45719"/>
            <a:lstStyle/>
            <a:p>
              <a:endParaRPr/>
            </a:p>
          </p:txBody>
        </p:sp>
        <p:sp>
          <p:nvSpPr>
            <p:cNvPr id="108" name="Shape 654"/>
            <p:cNvSpPr/>
            <p:nvPr/>
          </p:nvSpPr>
          <p:spPr>
            <a:xfrm rot="156840">
              <a:off x="4949324" y="1550480"/>
              <a:ext cx="149035" cy="145877"/>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9" name="Shape 655"/>
            <p:cNvSpPr/>
            <p:nvPr/>
          </p:nvSpPr>
          <p:spPr>
            <a:xfrm rot="616825">
              <a:off x="3582398" y="3691409"/>
              <a:ext cx="970752" cy="581254"/>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10" name="Shape 656"/>
            <p:cNvSpPr/>
            <p:nvPr/>
          </p:nvSpPr>
          <p:spPr>
            <a:xfrm rot="616825">
              <a:off x="3938117" y="4586945"/>
              <a:ext cx="479992" cy="409588"/>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33CC"/>
            </a:solidFill>
            <a:ln>
              <a:solidFill>
                <a:schemeClr val="accent3">
                  <a:lumOff val="44000"/>
                </a:schemeClr>
              </a:solidFill>
            </a:ln>
          </p:spPr>
          <p:txBody>
            <a:bodyPr lIns="45719" rIns="45719" anchor="ctr"/>
            <a:lstStyle/>
            <a:p>
              <a:pPr algn="ctr" defTabSz="889000">
                <a:defRPr sz="1200"/>
              </a:pPr>
              <a:endParaRPr/>
            </a:p>
          </p:txBody>
        </p:sp>
        <p:sp>
          <p:nvSpPr>
            <p:cNvPr id="111" name="Shape 657"/>
            <p:cNvSpPr/>
            <p:nvPr/>
          </p:nvSpPr>
          <p:spPr>
            <a:xfrm rot="616825">
              <a:off x="803651" y="1909624"/>
              <a:ext cx="132307" cy="159619"/>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13" name="Shape 686"/>
            <p:cNvSpPr/>
            <p:nvPr/>
          </p:nvSpPr>
          <p:spPr>
            <a:xfrm rot="156840">
              <a:off x="1361922" y="3171150"/>
              <a:ext cx="309028" cy="270854"/>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4" name="Shape 738"/>
            <p:cNvSpPr/>
            <p:nvPr/>
          </p:nvSpPr>
          <p:spPr>
            <a:xfrm rot="5115426">
              <a:off x="97014" y="3157999"/>
              <a:ext cx="337308" cy="195382"/>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28" name="Shape 754"/>
            <p:cNvSpPr/>
            <p:nvPr/>
          </p:nvSpPr>
          <p:spPr>
            <a:xfrm rot="616825">
              <a:off x="1498847" y="2156826"/>
              <a:ext cx="43847" cy="42918"/>
            </a:xfrm>
            <a:prstGeom prst="ellipse">
              <a:avLst/>
            </a:prstGeom>
            <a:solidFill>
              <a:schemeClr val="accent1">
                <a:lumMod val="75000"/>
              </a:schemeClr>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sp>
          <p:nvSpPr>
            <p:cNvPr id="130" name="Shape 757"/>
            <p:cNvSpPr/>
            <p:nvPr/>
          </p:nvSpPr>
          <p:spPr>
            <a:xfrm rot="616825">
              <a:off x="2654885" y="2216397"/>
              <a:ext cx="1032310" cy="505954"/>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1" name="Shape 758"/>
            <p:cNvSpPr/>
            <p:nvPr/>
          </p:nvSpPr>
          <p:spPr>
            <a:xfrm rot="156840">
              <a:off x="3472207" y="2377517"/>
              <a:ext cx="61324" cy="82641"/>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2" name="Shape 759"/>
            <p:cNvSpPr/>
            <p:nvPr/>
          </p:nvSpPr>
          <p:spPr>
            <a:xfrm rot="156840">
              <a:off x="3025052" y="2219549"/>
              <a:ext cx="92108" cy="73581"/>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5" name="Shape 754"/>
            <p:cNvSpPr/>
            <p:nvPr/>
          </p:nvSpPr>
          <p:spPr>
            <a:xfrm rot="616825">
              <a:off x="142991" y="3226287"/>
              <a:ext cx="43847" cy="42918"/>
            </a:xfrm>
            <a:prstGeom prst="ellipse">
              <a:avLst/>
            </a:prstGeom>
            <a:solidFill>
              <a:srgbClr val="0033CC"/>
            </a:solidFill>
            <a:ln>
              <a:solidFill>
                <a:schemeClr val="accent3">
                  <a:lumOff val="44000"/>
                </a:schemeClr>
              </a:solidFill>
            </a:ln>
          </p:spPr>
          <p:txBody>
            <a:bodyPr lIns="45719" rIns="45719" anchor="ctr"/>
            <a:lstStyle/>
            <a:p>
              <a:pPr algn="ctr" defTabSz="889000"/>
              <a:endParaRPr sz="1200"/>
            </a:p>
          </p:txBody>
        </p:sp>
        <p:pic>
          <p:nvPicPr>
            <p:cNvPr id="136" name="Рисунок 135" descr="инг син.PNG"/>
            <p:cNvPicPr/>
            <p:nvPr/>
          </p:nvPicPr>
          <p:blipFill>
            <a:blip r:embed="rId4" cstate="print">
              <a:clrChange>
                <a:clrFrom>
                  <a:srgbClr val="3399FF"/>
                </a:clrFrom>
                <a:clrTo>
                  <a:srgbClr val="3399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backgroundRemoval t="19126" b="67213" l="24649" r="56930"/>
                      </a14:imgEffect>
                      <a14:imgEffect>
                        <a14:saturation sat="400000"/>
                      </a14:imgEffect>
                    </a14:imgLayer>
                  </a14:imgProps>
                </a:ext>
              </a:extLst>
            </a:blip>
            <a:srcRect l="20614" t="13115" r="39035" b="26776"/>
            <a:stretch>
              <a:fillRect/>
            </a:stretch>
          </p:blipFill>
          <p:spPr>
            <a:xfrm rot="836854">
              <a:off x="569564" y="3992796"/>
              <a:ext cx="123278" cy="143383"/>
            </a:xfrm>
            <a:prstGeom prst="rect">
              <a:avLst/>
            </a:prstGeom>
            <a:effectLst/>
          </p:spPr>
        </p:pic>
        <p:pic>
          <p:nvPicPr>
            <p:cNvPr id="137" name="Рисунок 136" descr="чечня синий.PNG"/>
            <p:cNvPicPr/>
            <p:nvPr/>
          </p:nvPicPr>
          <p:blipFill>
            <a:blip r:embed="rId6" cstate="print">
              <a:clrChange>
                <a:clrFrom>
                  <a:srgbClr val="3399FF"/>
                </a:clrFrom>
                <a:clrTo>
                  <a:srgbClr val="3399FF">
                    <a:alpha val="0"/>
                  </a:srgbClr>
                </a:clrTo>
              </a:clrChange>
              <a:lum bright="-15000"/>
            </a:blip>
            <a:srcRect l="13497" t="10769" r="9816" b="6538"/>
            <a:stretch>
              <a:fillRect/>
            </a:stretch>
          </p:blipFill>
          <p:spPr bwMode="auto">
            <a:xfrm rot="568798">
              <a:off x="623967" y="3994674"/>
              <a:ext cx="201326" cy="185903"/>
            </a:xfrm>
            <a:prstGeom prst="rect">
              <a:avLst/>
            </a:prstGeom>
            <a:effectLst/>
          </p:spPr>
        </p:pic>
        <p:pic>
          <p:nvPicPr>
            <p:cNvPr id="138" name="Рисунок 137" descr="C:\Documents and Settings\andrey.evstigneev\Рабочий стол\столица.JPG"/>
            <p:cNvPicPr/>
            <p:nvPr/>
          </p:nvPicPr>
          <p:blipFill>
            <a:blip r:embed="rId7" cstate="print">
              <a:clrChange>
                <a:clrFrom>
                  <a:srgbClr val="3598FE"/>
                </a:clrFrom>
                <a:clrTo>
                  <a:srgbClr val="3598FE">
                    <a:alpha val="0"/>
                  </a:srgbClr>
                </a:clrTo>
              </a:clrChange>
              <a:duotone>
                <a:schemeClr val="accent1">
                  <a:shade val="45000"/>
                  <a:satMod val="135000"/>
                </a:schemeClr>
                <a:prstClr val="white"/>
              </a:duotone>
            </a:blip>
            <a:srcRect/>
            <a:stretch>
              <a:fillRect/>
            </a:stretch>
          </p:blipFill>
          <p:spPr bwMode="auto">
            <a:xfrm rot="3629178">
              <a:off x="1328997" y="2747975"/>
              <a:ext cx="116925" cy="134345"/>
            </a:xfrm>
            <a:prstGeom prst="rect">
              <a:avLst/>
            </a:prstGeom>
            <a:noFill/>
            <a:ln w="9525">
              <a:noFill/>
              <a:miter lim="800000"/>
              <a:headEnd/>
              <a:tailEnd/>
            </a:ln>
            <a:effectLst/>
          </p:spPr>
        </p:pic>
        <p:grpSp>
          <p:nvGrpSpPr>
            <p:cNvPr id="139" name="Группа 138"/>
            <p:cNvGrpSpPr/>
            <p:nvPr/>
          </p:nvGrpSpPr>
          <p:grpSpPr>
            <a:xfrm rot="616825">
              <a:off x="644900" y="3953295"/>
              <a:ext cx="261534" cy="423499"/>
              <a:chOff x="599282" y="5983177"/>
              <a:chExt cx="269876" cy="446466"/>
            </a:xfrm>
            <a:solidFill>
              <a:srgbClr val="66CCFF"/>
            </a:solidFill>
          </p:grpSpPr>
          <p:sp>
            <p:nvSpPr>
              <p:cNvPr id="140"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solidFill>
                  <a:srgbClr val="66CCFF"/>
                </a:solidFill>
              </a:ln>
            </p:spPr>
            <p:txBody>
              <a:bodyPr lIns="45719" rIns="45719" anchor="ctr"/>
              <a:lstStyle/>
              <a:p>
                <a:pPr algn="ctr" defTabSz="889000">
                  <a:defRPr sz="1200">
                    <a:solidFill>
                      <a:schemeClr val="accent3">
                        <a:lumOff val="44000"/>
                      </a:schemeClr>
                    </a:solidFill>
                  </a:defRPr>
                </a:pPr>
                <a:endParaRPr/>
              </a:p>
            </p:txBody>
          </p:sp>
          <p:sp>
            <p:nvSpPr>
              <p:cNvPr id="141"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solidFill>
                  <a:schemeClr val="bg1"/>
                </a:solidFill>
              </a:ln>
            </p:spPr>
            <p:txBody>
              <a:bodyPr lIns="45719" rIns="45719" anchor="ctr"/>
              <a:lstStyle/>
              <a:p>
                <a:pPr algn="ctr" defTabSz="889000">
                  <a:defRPr sz="1200"/>
                </a:pPr>
                <a:endParaRPr>
                  <a:ln>
                    <a:solidFill>
                      <a:schemeClr val="bg1"/>
                    </a:solidFill>
                  </a:ln>
                </a:endParaRPr>
              </a:p>
            </p:txBody>
          </p:sp>
        </p:grpSp>
        <p:sp>
          <p:nvSpPr>
            <p:cNvPr id="29" name="Shape 575"/>
            <p:cNvSpPr/>
            <p:nvPr/>
          </p:nvSpPr>
          <p:spPr>
            <a:xfrm rot="156840">
              <a:off x="793207" y="3649358"/>
              <a:ext cx="347487" cy="382289"/>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grpSp>
      <p:sp>
        <p:nvSpPr>
          <p:cNvPr id="142" name="Shape 741"/>
          <p:cNvSpPr/>
          <p:nvPr/>
        </p:nvSpPr>
        <p:spPr>
          <a:xfrm>
            <a:off x="611560" y="692696"/>
            <a:ext cx="3723523" cy="41549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050" dirty="0" smtClean="0"/>
              <a:t>Порядок (модели) избрания глав городских округов</a:t>
            </a:r>
            <a:br>
              <a:rPr lang="ru-RU" sz="1050" dirty="0" smtClean="0"/>
            </a:br>
            <a:r>
              <a:rPr lang="ru-RU" sz="1050" dirty="0" smtClean="0"/>
              <a:t>по субъектам Российской Федерации</a:t>
            </a:r>
            <a:endParaRPr sz="1050" dirty="0"/>
          </a:p>
        </p:txBody>
      </p:sp>
      <p:sp>
        <p:nvSpPr>
          <p:cNvPr id="144" name="Shape 570"/>
          <p:cNvSpPr/>
          <p:nvPr/>
        </p:nvSpPr>
        <p:spPr>
          <a:xfrm rot="5400000">
            <a:off x="377788" y="3006948"/>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graphicFrame>
        <p:nvGraphicFramePr>
          <p:cNvPr id="146" name="Диаграмма 145"/>
          <p:cNvGraphicFramePr/>
          <p:nvPr>
            <p:extLst>
              <p:ext uri="{D42A27DB-BD31-4B8C-83A1-F6EECF244321}">
                <p14:modId xmlns:p14="http://schemas.microsoft.com/office/powerpoint/2010/main" val="2376254982"/>
              </p:ext>
            </p:extLst>
          </p:nvPr>
        </p:nvGraphicFramePr>
        <p:xfrm>
          <a:off x="5186941" y="4276546"/>
          <a:ext cx="3681030" cy="2160240"/>
        </p:xfrm>
        <a:graphic>
          <a:graphicData uri="http://schemas.openxmlformats.org/drawingml/2006/chart">
            <c:chart xmlns:c="http://schemas.openxmlformats.org/drawingml/2006/chart" xmlns:r="http://schemas.openxmlformats.org/officeDocument/2006/relationships" r:id="rId8"/>
          </a:graphicData>
        </a:graphic>
      </p:graphicFrame>
      <p:sp>
        <p:nvSpPr>
          <p:cNvPr id="147" name="Shape 741"/>
          <p:cNvSpPr/>
          <p:nvPr/>
        </p:nvSpPr>
        <p:spPr>
          <a:xfrm>
            <a:off x="5846575" y="3949606"/>
            <a:ext cx="2685865" cy="41549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050" dirty="0" smtClean="0"/>
              <a:t>Распределение порядка избрания глав</a:t>
            </a:r>
            <a:br>
              <a:rPr lang="ru-RU" sz="1050" dirty="0" smtClean="0"/>
            </a:br>
            <a:r>
              <a:rPr lang="ru-RU" sz="1050" dirty="0" smtClean="0"/>
              <a:t>по видам муниципальных образований</a:t>
            </a:r>
            <a:endParaRPr sz="1050" dirty="0"/>
          </a:p>
        </p:txBody>
      </p:sp>
      <p:sp>
        <p:nvSpPr>
          <p:cNvPr id="148" name="Скругленный прямоугольник 147"/>
          <p:cNvSpPr/>
          <p:nvPr/>
        </p:nvSpPr>
        <p:spPr>
          <a:xfrm>
            <a:off x="179512" y="3882337"/>
            <a:ext cx="4956601" cy="2498992"/>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just"/>
            <a:r>
              <a:rPr lang="ru-RU" sz="1000" dirty="0"/>
              <a:t>Законами субъектов Российской Федерации при </a:t>
            </a:r>
            <a:r>
              <a:rPr lang="ru-RU" sz="1000" dirty="0" smtClean="0"/>
              <a:t>регулировании</a:t>
            </a:r>
            <a:br>
              <a:rPr lang="ru-RU" sz="1000" dirty="0" smtClean="0"/>
            </a:br>
            <a:r>
              <a:rPr lang="ru-RU" sz="1000" dirty="0" smtClean="0"/>
              <a:t>порядка </a:t>
            </a:r>
            <a:r>
              <a:rPr lang="ru-RU" sz="1000" dirty="0"/>
              <a:t>избрания глав муниципальных образований применяется </a:t>
            </a:r>
            <a:r>
              <a:rPr lang="ru-RU" sz="1000" dirty="0" smtClean="0"/>
              <a:t>один</a:t>
            </a:r>
            <a:br>
              <a:rPr lang="ru-RU" sz="1000" dirty="0" smtClean="0"/>
            </a:br>
            <a:r>
              <a:rPr lang="ru-RU" sz="1000" dirty="0" smtClean="0"/>
              <a:t>из </a:t>
            </a:r>
            <a:r>
              <a:rPr lang="ru-RU" sz="1000" dirty="0"/>
              <a:t>следующих подходов</a:t>
            </a:r>
            <a:r>
              <a:rPr lang="ru-RU" sz="1000" dirty="0" smtClean="0"/>
              <a:t>:</a:t>
            </a:r>
          </a:p>
          <a:p>
            <a:pPr algn="just"/>
            <a:r>
              <a:rPr lang="ru-RU" sz="1000" dirty="0" smtClean="0"/>
              <a:t>-</a:t>
            </a:r>
            <a:r>
              <a:rPr lang="ru-RU" sz="1000" dirty="0"/>
              <a:t> установление унифицированного порядка избрания глав муниципальных образований для всех муниципальных образований (порядок избрания </a:t>
            </a:r>
            <a:r>
              <a:rPr lang="ru-RU" sz="1000" dirty="0" smtClean="0"/>
              <a:t>которых</a:t>
            </a:r>
            <a:br>
              <a:rPr lang="ru-RU" sz="1000" dirty="0" smtClean="0"/>
            </a:br>
            <a:r>
              <a:rPr lang="ru-RU" sz="1000" dirty="0" smtClean="0"/>
              <a:t>не </a:t>
            </a:r>
            <a:r>
              <a:rPr lang="ru-RU" sz="1000" dirty="0"/>
              <a:t>вытекает </a:t>
            </a:r>
            <a:r>
              <a:rPr lang="ru-RU" sz="1000" dirty="0" smtClean="0"/>
              <a:t>непосредственно из </a:t>
            </a:r>
            <a:r>
              <a:rPr lang="ru-RU" sz="1000" dirty="0"/>
              <a:t>требований федерального законодательства) </a:t>
            </a:r>
            <a:r>
              <a:rPr lang="ru-RU" sz="1000" dirty="0" smtClean="0"/>
              <a:t>–</a:t>
            </a:r>
            <a:br>
              <a:rPr lang="ru-RU" sz="1000" dirty="0" smtClean="0"/>
            </a:br>
            <a:r>
              <a:rPr lang="ru-RU" sz="1000" dirty="0" smtClean="0">
                <a:solidFill>
                  <a:schemeClr val="tx1"/>
                </a:solidFill>
              </a:rPr>
              <a:t>29 </a:t>
            </a:r>
            <a:r>
              <a:rPr lang="ru-RU" sz="1000" dirty="0"/>
              <a:t>субъектов Российской Федерации;</a:t>
            </a:r>
          </a:p>
          <a:p>
            <a:pPr algn="just"/>
            <a:r>
              <a:rPr lang="ru-RU" sz="1000" dirty="0"/>
              <a:t>- допущение всех возможных способов избрания глав муниципальных </a:t>
            </a:r>
            <a:r>
              <a:rPr lang="ru-RU" sz="1000" dirty="0" smtClean="0"/>
              <a:t>образований</a:t>
            </a:r>
            <a:br>
              <a:rPr lang="ru-RU" sz="1000" dirty="0" smtClean="0"/>
            </a:br>
            <a:r>
              <a:rPr lang="ru-RU" sz="1000" dirty="0" smtClean="0"/>
              <a:t>с </a:t>
            </a:r>
            <a:r>
              <a:rPr lang="ru-RU" sz="1000" dirty="0"/>
              <a:t>тем, чтобы окончательное решение </a:t>
            </a:r>
            <a:r>
              <a:rPr lang="ru-RU" sz="1000" dirty="0" smtClean="0"/>
              <a:t>было закреплено </a:t>
            </a:r>
            <a:r>
              <a:rPr lang="ru-RU" sz="1000" dirty="0"/>
              <a:t>в уставе каждого </a:t>
            </a:r>
            <a:r>
              <a:rPr lang="ru-RU" sz="1000" dirty="0" smtClean="0"/>
              <a:t>конкретного </a:t>
            </a:r>
            <a:r>
              <a:rPr lang="ru-RU" sz="1000" dirty="0"/>
              <a:t>муниципального образования, – 4 субъекта Российской Федерации;</a:t>
            </a:r>
          </a:p>
          <a:p>
            <a:pPr algn="just"/>
            <a:r>
              <a:rPr lang="ru-RU" sz="1000" dirty="0"/>
              <a:t>- установление дифференцированного порядка избрания глав муниципальных </a:t>
            </a:r>
            <a:r>
              <a:rPr lang="ru-RU" sz="1000" dirty="0" smtClean="0"/>
              <a:t>образований в </a:t>
            </a:r>
            <a:r>
              <a:rPr lang="ru-RU" sz="1000" dirty="0"/>
              <a:t>зависимости от вида (</a:t>
            </a:r>
            <a:r>
              <a:rPr lang="ru-RU" sz="1000" dirty="0" smtClean="0"/>
              <a:t>типа) муниципального </a:t>
            </a:r>
            <a:r>
              <a:rPr lang="ru-RU" sz="1000" dirty="0"/>
              <a:t>образования, иных его статусных характеристик (административный центр субъекта Российской Федерации, административный центр муниципального района и т.п.) и (или) путем указания муниципальных </a:t>
            </a:r>
            <a:r>
              <a:rPr lang="ru-RU" sz="1000" dirty="0" smtClean="0"/>
              <a:t>образований, к </a:t>
            </a:r>
            <a:r>
              <a:rPr lang="ru-RU" sz="1000" dirty="0"/>
              <a:t>которым применяется тот или иной </a:t>
            </a:r>
            <a:r>
              <a:rPr lang="ru-RU" sz="1000" dirty="0" smtClean="0"/>
              <a:t> 	порядок</a:t>
            </a:r>
            <a:r>
              <a:rPr lang="ru-RU" sz="1000" dirty="0"/>
              <a:t>, – </a:t>
            </a:r>
            <a:r>
              <a:rPr lang="ru-RU" sz="1000" dirty="0" smtClean="0"/>
              <a:t>52 субъекта </a:t>
            </a:r>
            <a:r>
              <a:rPr lang="ru-RU" sz="1000" dirty="0"/>
              <a:t>Российской </a:t>
            </a:r>
            <a:r>
              <a:rPr lang="ru-RU" sz="1000" dirty="0" smtClean="0"/>
              <a:t>Федерации.</a:t>
            </a:r>
            <a:endParaRPr lang="ru-RU" sz="1000" dirty="0">
              <a:solidFill>
                <a:schemeClr val="tx1"/>
              </a:solidFill>
              <a:ea typeface="Calibri"/>
              <a:cs typeface="Times New Roman"/>
            </a:endParaRPr>
          </a:p>
        </p:txBody>
      </p:sp>
      <p:sp>
        <p:nvSpPr>
          <p:cNvPr id="133" name="Shape 744"/>
          <p:cNvSpPr/>
          <p:nvPr/>
        </p:nvSpPr>
        <p:spPr>
          <a:xfrm>
            <a:off x="7186487" y="1110933"/>
            <a:ext cx="198000" cy="111600"/>
          </a:xfrm>
          <a:prstGeom prst="rect">
            <a:avLst/>
          </a:prstGeom>
          <a:solidFill>
            <a:srgbClr val="FFC000"/>
          </a:solidFill>
          <a:ln>
            <a:solidFill>
              <a:schemeClr val="tx1"/>
            </a:solidFill>
          </a:ln>
        </p:spPr>
        <p:txBody>
          <a:bodyPr lIns="45719" rIns="45719" anchor="ctr"/>
          <a:lstStyle/>
          <a:p>
            <a:pPr algn="ctr" defTabSz="889000"/>
            <a:endParaRPr sz="1200"/>
          </a:p>
        </p:txBody>
      </p:sp>
      <p:sp>
        <p:nvSpPr>
          <p:cNvPr id="143" name="Shape 745"/>
          <p:cNvSpPr/>
          <p:nvPr/>
        </p:nvSpPr>
        <p:spPr>
          <a:xfrm>
            <a:off x="7454466" y="1052736"/>
            <a:ext cx="1644796"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избирается на</a:t>
            </a:r>
            <a:br>
              <a:rPr lang="ru-RU" sz="1000" dirty="0" smtClean="0"/>
            </a:br>
            <a:r>
              <a:rPr lang="ru-RU" sz="1000" dirty="0" smtClean="0"/>
              <a:t>  муниципальных выборах</a:t>
            </a:r>
          </a:p>
          <a:p>
            <a:r>
              <a:rPr lang="ru-RU" sz="1000" dirty="0" smtClean="0"/>
              <a:t>  (3 региона)</a:t>
            </a:r>
            <a:endParaRPr sz="1000" dirty="0"/>
          </a:p>
        </p:txBody>
      </p:sp>
      <p:sp>
        <p:nvSpPr>
          <p:cNvPr id="149" name="Shape 746"/>
          <p:cNvSpPr/>
          <p:nvPr/>
        </p:nvSpPr>
        <p:spPr>
          <a:xfrm>
            <a:off x="7186487" y="1542981"/>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50" name="Shape 747"/>
          <p:cNvSpPr/>
          <p:nvPr/>
        </p:nvSpPr>
        <p:spPr>
          <a:xfrm>
            <a:off x="7454466" y="1507432"/>
            <a:ext cx="1496473"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избрание по конкурсу</a:t>
            </a:r>
          </a:p>
          <a:p>
            <a:r>
              <a:rPr lang="ru-RU" sz="1000" dirty="0" smtClean="0"/>
              <a:t>  (19 регионов) </a:t>
            </a:r>
            <a:endParaRPr sz="1000" dirty="0"/>
          </a:p>
        </p:txBody>
      </p:sp>
      <p:sp>
        <p:nvSpPr>
          <p:cNvPr id="151" name="Shape 749"/>
          <p:cNvSpPr/>
          <p:nvPr/>
        </p:nvSpPr>
        <p:spPr>
          <a:xfrm>
            <a:off x="7456554" y="1880723"/>
            <a:ext cx="1723958"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избирается</a:t>
            </a:r>
            <a:br>
              <a:rPr lang="ru-RU" sz="1000" dirty="0" smtClean="0"/>
            </a:br>
            <a:r>
              <a:rPr lang="ru-RU" sz="1000" dirty="0" smtClean="0"/>
              <a:t>  представительным органом</a:t>
            </a:r>
          </a:p>
          <a:p>
            <a:r>
              <a:rPr lang="ru-RU" sz="1000" dirty="0" smtClean="0"/>
              <a:t>  (33 региона)</a:t>
            </a:r>
            <a:endParaRPr sz="1000" dirty="0"/>
          </a:p>
        </p:txBody>
      </p:sp>
      <p:sp>
        <p:nvSpPr>
          <p:cNvPr id="152" name="Shape 750"/>
          <p:cNvSpPr/>
          <p:nvPr/>
        </p:nvSpPr>
        <p:spPr>
          <a:xfrm>
            <a:off x="7186488" y="1903021"/>
            <a:ext cx="198000" cy="111600"/>
          </a:xfrm>
          <a:prstGeom prst="rect">
            <a:avLst/>
          </a:prstGeom>
          <a:solidFill>
            <a:srgbClr val="0033CC"/>
          </a:solidFill>
          <a:ln>
            <a:solidFill>
              <a:schemeClr val="tx1"/>
            </a:solidFill>
          </a:ln>
        </p:spPr>
        <p:txBody>
          <a:bodyPr lIns="45719" rIns="45719" anchor="ctr"/>
          <a:lstStyle/>
          <a:p>
            <a:pPr algn="ctr" defTabSz="889000"/>
            <a:endParaRPr sz="1200"/>
          </a:p>
        </p:txBody>
      </p:sp>
      <p:sp>
        <p:nvSpPr>
          <p:cNvPr id="153" name="Shape 748"/>
          <p:cNvSpPr/>
          <p:nvPr/>
        </p:nvSpPr>
        <p:spPr>
          <a:xfrm>
            <a:off x="7189864" y="2407077"/>
            <a:ext cx="191076" cy="111214"/>
          </a:xfrm>
          <a:prstGeom prst="rect">
            <a:avLst/>
          </a:prstGeom>
          <a:solidFill>
            <a:schemeClr val="accent1">
              <a:lumMod val="75000"/>
            </a:schemeClr>
          </a:solidFill>
          <a:ln>
            <a:solidFill>
              <a:schemeClr val="tx1"/>
            </a:solidFill>
          </a:ln>
        </p:spPr>
        <p:txBody>
          <a:bodyPr lIns="45719" rIns="45719" anchor="ctr"/>
          <a:lstStyle/>
          <a:p>
            <a:pPr algn="ctr" defTabSz="889000"/>
            <a:endParaRPr sz="1200"/>
          </a:p>
        </p:txBody>
      </p:sp>
      <p:sp>
        <p:nvSpPr>
          <p:cNvPr id="154" name="Shape 743"/>
          <p:cNvSpPr/>
          <p:nvPr/>
        </p:nvSpPr>
        <p:spPr>
          <a:xfrm>
            <a:off x="7450803" y="2382396"/>
            <a:ext cx="1717048"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применение различных</a:t>
            </a:r>
            <a:br>
              <a:rPr lang="ru-RU" sz="1000" dirty="0" smtClean="0"/>
            </a:br>
            <a:r>
              <a:rPr lang="ru-RU" sz="1000" dirty="0" smtClean="0"/>
              <a:t>  моделей избрания</a:t>
            </a:r>
          </a:p>
          <a:p>
            <a:r>
              <a:rPr lang="ru-RU" sz="1000" dirty="0" smtClean="0"/>
              <a:t>  (30 регионов)</a:t>
            </a:r>
            <a:endParaRPr sz="1000" dirty="0"/>
          </a:p>
        </p:txBody>
      </p:sp>
    </p:spTree>
    <p:extLst>
      <p:ext uri="{BB962C8B-B14F-4D97-AF65-F5344CB8AC3E}">
        <p14:creationId xmlns:p14="http://schemas.microsoft.com/office/powerpoint/2010/main" val="1167457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2236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grpSp>
        <p:nvGrpSpPr>
          <p:cNvPr id="112" name="Группа 111"/>
          <p:cNvGrpSpPr/>
          <p:nvPr/>
        </p:nvGrpSpPr>
        <p:grpSpPr>
          <a:xfrm>
            <a:off x="35498" y="692697"/>
            <a:ext cx="6766326" cy="3189131"/>
            <a:chOff x="35496" y="978521"/>
            <a:chExt cx="9104586" cy="4291208"/>
          </a:xfrm>
        </p:grpSpPr>
        <p:sp>
          <p:nvSpPr>
            <p:cNvPr id="12" name="Shape 555"/>
            <p:cNvSpPr/>
            <p:nvPr/>
          </p:nvSpPr>
          <p:spPr>
            <a:xfrm rot="616825" flipH="1">
              <a:off x="3556868" y="3169572"/>
              <a:ext cx="2734709" cy="1"/>
            </a:xfrm>
            <a:prstGeom prst="line">
              <a:avLst/>
            </a:prstGeom>
            <a:ln>
              <a:solidFill>
                <a:srgbClr val="B6DCDF"/>
              </a:solidFill>
            </a:ln>
          </p:spPr>
          <p:txBody>
            <a:bodyPr lIns="45719" rIns="45719"/>
            <a:lstStyle/>
            <a:p>
              <a:endParaRPr/>
            </a:p>
          </p:txBody>
        </p:sp>
        <p:sp>
          <p:nvSpPr>
            <p:cNvPr id="13" name="Shape 556"/>
            <p:cNvSpPr/>
            <p:nvPr/>
          </p:nvSpPr>
          <p:spPr>
            <a:xfrm rot="616825">
              <a:off x="3230907" y="2251133"/>
              <a:ext cx="1286539" cy="1307772"/>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4" name="Shape 557"/>
            <p:cNvSpPr/>
            <p:nvPr/>
          </p:nvSpPr>
          <p:spPr>
            <a:xfrm rot="616825">
              <a:off x="2825824" y="2907887"/>
              <a:ext cx="1577599" cy="930443"/>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5" name="Shape 558"/>
            <p:cNvSpPr/>
            <p:nvPr/>
          </p:nvSpPr>
          <p:spPr>
            <a:xfrm rot="616825">
              <a:off x="2808565" y="3519423"/>
              <a:ext cx="718357" cy="497045"/>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6" name="Shape 559"/>
            <p:cNvSpPr/>
            <p:nvPr/>
          </p:nvSpPr>
          <p:spPr>
            <a:xfrm rot="616825">
              <a:off x="1833598" y="2103263"/>
              <a:ext cx="1746349" cy="830428"/>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9" name="Shape 564"/>
            <p:cNvSpPr/>
            <p:nvPr/>
          </p:nvSpPr>
          <p:spPr>
            <a:xfrm rot="616825">
              <a:off x="2221744" y="2998999"/>
              <a:ext cx="597599" cy="554630"/>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0" name="Shape 565"/>
            <p:cNvSpPr/>
            <p:nvPr/>
          </p:nvSpPr>
          <p:spPr>
            <a:xfrm rot="616825">
              <a:off x="200636" y="3365726"/>
              <a:ext cx="376210" cy="400061"/>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 name="Shape 566"/>
            <p:cNvSpPr/>
            <p:nvPr/>
          </p:nvSpPr>
          <p:spPr>
            <a:xfrm rot="616825">
              <a:off x="802383" y="3288457"/>
              <a:ext cx="529479" cy="387938"/>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2" name="Shape 567"/>
            <p:cNvSpPr/>
            <p:nvPr/>
          </p:nvSpPr>
          <p:spPr>
            <a:xfrm rot="616825">
              <a:off x="495876" y="3286137"/>
              <a:ext cx="450523" cy="433399"/>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3" name="Shape 568"/>
            <p:cNvSpPr/>
            <p:nvPr/>
          </p:nvSpPr>
          <p:spPr>
            <a:xfrm rot="156840">
              <a:off x="324276" y="3537827"/>
              <a:ext cx="112831" cy="128024"/>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 name="Shape 570"/>
            <p:cNvSpPr/>
            <p:nvPr/>
          </p:nvSpPr>
          <p:spPr>
            <a:xfrm rot="156840">
              <a:off x="305149" y="3723568"/>
              <a:ext cx="177846" cy="143765"/>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6" name="Shape 571"/>
            <p:cNvSpPr/>
            <p:nvPr/>
          </p:nvSpPr>
          <p:spPr>
            <a:xfrm rot="442327">
              <a:off x="446333" y="3602484"/>
              <a:ext cx="304789" cy="384713"/>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7" name="Shape 572"/>
            <p:cNvSpPr/>
            <p:nvPr/>
          </p:nvSpPr>
          <p:spPr>
            <a:xfrm rot="156840">
              <a:off x="377780" y="3837097"/>
              <a:ext cx="182481" cy="122537"/>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8" name="Shape 573"/>
            <p:cNvSpPr/>
            <p:nvPr/>
          </p:nvSpPr>
          <p:spPr>
            <a:xfrm rot="156840">
              <a:off x="408832" y="3943059"/>
              <a:ext cx="120560" cy="83130"/>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0" name="Shape 576"/>
            <p:cNvSpPr/>
            <p:nvPr/>
          </p:nvSpPr>
          <p:spPr>
            <a:xfrm rot="616825">
              <a:off x="881375" y="3634328"/>
              <a:ext cx="264741" cy="362177"/>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31" name="Shape 577"/>
            <p:cNvSpPr/>
            <p:nvPr/>
          </p:nvSpPr>
          <p:spPr>
            <a:xfrm rot="156840">
              <a:off x="3993116" y="2241682"/>
              <a:ext cx="75650" cy="46760"/>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FFFF99"/>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32" name="Shape 578"/>
            <p:cNvSpPr/>
            <p:nvPr/>
          </p:nvSpPr>
          <p:spPr>
            <a:xfrm rot="156840">
              <a:off x="1488381" y="2102362"/>
              <a:ext cx="176297" cy="158922"/>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33" name="Shape 579"/>
            <p:cNvSpPr/>
            <p:nvPr/>
          </p:nvSpPr>
          <p:spPr>
            <a:xfrm rot="616825">
              <a:off x="1146589" y="2260615"/>
              <a:ext cx="424203" cy="251554"/>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34" name="Shape 580"/>
            <p:cNvSpPr/>
            <p:nvPr/>
          </p:nvSpPr>
          <p:spPr>
            <a:xfrm rot="616825">
              <a:off x="964077" y="2100340"/>
              <a:ext cx="298801" cy="404607"/>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35" name="Shape 581"/>
            <p:cNvSpPr/>
            <p:nvPr/>
          </p:nvSpPr>
          <p:spPr>
            <a:xfrm rot="616825">
              <a:off x="1237296" y="2057901"/>
              <a:ext cx="543413" cy="378846"/>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6" name="Shape 582"/>
            <p:cNvSpPr/>
            <p:nvPr/>
          </p:nvSpPr>
          <p:spPr>
            <a:xfrm rot="156840">
              <a:off x="1556536" y="1768602"/>
              <a:ext cx="663971" cy="639292"/>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7" name="Shape 583"/>
            <p:cNvSpPr/>
            <p:nvPr/>
          </p:nvSpPr>
          <p:spPr>
            <a:xfrm rot="156840">
              <a:off x="2122650" y="1613750"/>
              <a:ext cx="464252" cy="552918"/>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38" name="Shape 584"/>
            <p:cNvSpPr/>
            <p:nvPr/>
          </p:nvSpPr>
          <p:spPr>
            <a:xfrm rot="156840">
              <a:off x="1508204" y="2357530"/>
              <a:ext cx="691839" cy="53473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39" name="Shape 585"/>
            <p:cNvSpPr/>
            <p:nvPr/>
          </p:nvSpPr>
          <p:spPr>
            <a:xfrm rot="616825">
              <a:off x="2198827" y="2468664"/>
              <a:ext cx="1323696" cy="666767"/>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0" name="Shape 586"/>
            <p:cNvSpPr/>
            <p:nvPr/>
          </p:nvSpPr>
          <p:spPr>
            <a:xfrm rot="156840">
              <a:off x="3274511" y="1822926"/>
              <a:ext cx="897748" cy="484724"/>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1" name="Shape 587"/>
            <p:cNvSpPr/>
            <p:nvPr/>
          </p:nvSpPr>
          <p:spPr>
            <a:xfrm rot="156840">
              <a:off x="1129736" y="3265269"/>
              <a:ext cx="530829" cy="431686"/>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2" name="Shape 588"/>
            <p:cNvSpPr/>
            <p:nvPr/>
          </p:nvSpPr>
          <p:spPr>
            <a:xfrm rot="616825">
              <a:off x="1869809" y="2803839"/>
              <a:ext cx="574376" cy="572814"/>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3" name="Shape 589"/>
            <p:cNvSpPr/>
            <p:nvPr/>
          </p:nvSpPr>
          <p:spPr>
            <a:xfrm rot="616825">
              <a:off x="1711099" y="3237882"/>
              <a:ext cx="435040" cy="331869"/>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4" name="Shape 590"/>
            <p:cNvSpPr/>
            <p:nvPr/>
          </p:nvSpPr>
          <p:spPr>
            <a:xfrm rot="156840">
              <a:off x="1576003" y="3401425"/>
              <a:ext cx="357437" cy="254382"/>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5" name="Shape 591"/>
            <p:cNvSpPr/>
            <p:nvPr/>
          </p:nvSpPr>
          <p:spPr>
            <a:xfrm rot="156840">
              <a:off x="2015709" y="3161645"/>
              <a:ext cx="297052" cy="269537"/>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48" name="Shape 594"/>
            <p:cNvSpPr/>
            <p:nvPr/>
          </p:nvSpPr>
          <p:spPr>
            <a:xfrm rot="616825">
              <a:off x="1621694" y="3526683"/>
              <a:ext cx="704423" cy="556145"/>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49" name="Shape 595"/>
            <p:cNvSpPr/>
            <p:nvPr/>
          </p:nvSpPr>
          <p:spPr>
            <a:xfrm rot="616825">
              <a:off x="1940598" y="3421266"/>
              <a:ext cx="486130" cy="527353"/>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0033CC"/>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50" name="Shape 596"/>
            <p:cNvSpPr/>
            <p:nvPr/>
          </p:nvSpPr>
          <p:spPr>
            <a:xfrm rot="616825">
              <a:off x="1445978" y="2899300"/>
              <a:ext cx="526383" cy="331869"/>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1" name="Shape 597"/>
            <p:cNvSpPr/>
            <p:nvPr/>
          </p:nvSpPr>
          <p:spPr>
            <a:xfrm rot="616825">
              <a:off x="1347406" y="3091710"/>
              <a:ext cx="328216" cy="183362"/>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2" name="Shape 598"/>
            <p:cNvSpPr/>
            <p:nvPr/>
          </p:nvSpPr>
          <p:spPr>
            <a:xfrm rot="156840">
              <a:off x="1749187" y="3071915"/>
              <a:ext cx="253702" cy="208927"/>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3" name="Shape 599"/>
            <p:cNvSpPr/>
            <p:nvPr/>
          </p:nvSpPr>
          <p:spPr>
            <a:xfrm rot="616825">
              <a:off x="1646125" y="3136097"/>
              <a:ext cx="187331" cy="171239"/>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4" name="Shape 600"/>
            <p:cNvSpPr/>
            <p:nvPr/>
          </p:nvSpPr>
          <p:spPr>
            <a:xfrm rot="156840">
              <a:off x="1500998" y="3259955"/>
              <a:ext cx="326470" cy="216497"/>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55" name="Shape 601"/>
            <p:cNvSpPr/>
            <p:nvPr/>
          </p:nvSpPr>
          <p:spPr>
            <a:xfrm rot="616825">
              <a:off x="2177766" y="3577512"/>
              <a:ext cx="416463" cy="456129"/>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6" name="Shape 602"/>
            <p:cNvSpPr/>
            <p:nvPr/>
          </p:nvSpPr>
          <p:spPr>
            <a:xfrm rot="616825">
              <a:off x="2379197" y="3093011"/>
              <a:ext cx="650237" cy="630399"/>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57" name="Shape 603"/>
            <p:cNvSpPr/>
            <p:nvPr/>
          </p:nvSpPr>
          <p:spPr>
            <a:xfrm rot="156840">
              <a:off x="2528011" y="3688570"/>
              <a:ext cx="462710" cy="278637"/>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8" name="Shape 604"/>
            <p:cNvSpPr/>
            <p:nvPr/>
          </p:nvSpPr>
          <p:spPr>
            <a:xfrm rot="616825">
              <a:off x="876974" y="2480877"/>
              <a:ext cx="354536" cy="227307"/>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59" name="Shape 605"/>
            <p:cNvSpPr/>
            <p:nvPr/>
          </p:nvSpPr>
          <p:spPr>
            <a:xfrm rot="616825">
              <a:off x="695940" y="2633002"/>
              <a:ext cx="287963" cy="230339"/>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0" name="Shape 606"/>
            <p:cNvSpPr/>
            <p:nvPr/>
          </p:nvSpPr>
          <p:spPr>
            <a:xfrm rot="156840">
              <a:off x="718005" y="2862838"/>
              <a:ext cx="264549" cy="218027"/>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61" name="Shape 607"/>
            <p:cNvSpPr/>
            <p:nvPr/>
          </p:nvSpPr>
          <p:spPr>
            <a:xfrm rot="616825">
              <a:off x="685030" y="2989927"/>
              <a:ext cx="236873" cy="239431"/>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2" name="Shape 608"/>
            <p:cNvSpPr/>
            <p:nvPr/>
          </p:nvSpPr>
          <p:spPr>
            <a:xfrm rot="156840">
              <a:off x="1054061" y="2409806"/>
              <a:ext cx="581918" cy="327126"/>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63" name="Shape 609"/>
            <p:cNvSpPr/>
            <p:nvPr/>
          </p:nvSpPr>
          <p:spPr>
            <a:xfrm rot="616825">
              <a:off x="1450352" y="2577035"/>
              <a:ext cx="283317" cy="247007"/>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4" name="Shape 610"/>
            <p:cNvSpPr/>
            <p:nvPr/>
          </p:nvSpPr>
          <p:spPr>
            <a:xfrm rot="156840">
              <a:off x="949027" y="2671664"/>
              <a:ext cx="280019" cy="171045"/>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5" name="Shape 611"/>
            <p:cNvSpPr/>
            <p:nvPr/>
          </p:nvSpPr>
          <p:spPr>
            <a:xfrm rot="616825">
              <a:off x="1162760" y="2650218"/>
              <a:ext cx="269384" cy="286409"/>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6" name="Shape 612"/>
            <p:cNvSpPr/>
            <p:nvPr/>
          </p:nvSpPr>
          <p:spPr>
            <a:xfrm rot="616825">
              <a:off x="1006017" y="2811041"/>
              <a:ext cx="224487" cy="19700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7" name="Shape 613"/>
            <p:cNvSpPr/>
            <p:nvPr/>
          </p:nvSpPr>
          <p:spPr>
            <a:xfrm rot="616825">
              <a:off x="860757" y="2815732"/>
              <a:ext cx="209006" cy="209123"/>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68" name="Shape 614"/>
            <p:cNvSpPr/>
            <p:nvPr/>
          </p:nvSpPr>
          <p:spPr>
            <a:xfrm rot="156840">
              <a:off x="1581351" y="2725523"/>
              <a:ext cx="501413" cy="258943"/>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69" name="Shape 615"/>
            <p:cNvSpPr/>
            <p:nvPr/>
          </p:nvSpPr>
          <p:spPr>
            <a:xfrm rot="156840">
              <a:off x="1495530" y="2800852"/>
              <a:ext cx="272284" cy="166491"/>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0" name="Shape 616"/>
            <p:cNvSpPr/>
            <p:nvPr/>
          </p:nvSpPr>
          <p:spPr>
            <a:xfrm rot="156840">
              <a:off x="1370641" y="2767973"/>
              <a:ext cx="236680" cy="252876"/>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1" name="Shape 617"/>
            <p:cNvSpPr/>
            <p:nvPr/>
          </p:nvSpPr>
          <p:spPr>
            <a:xfrm rot="156840">
              <a:off x="1142729" y="2916676"/>
              <a:ext cx="332658" cy="204389"/>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2" name="Shape 618"/>
            <p:cNvSpPr/>
            <p:nvPr/>
          </p:nvSpPr>
          <p:spPr>
            <a:xfrm rot="156840">
              <a:off x="935725" y="2981695"/>
              <a:ext cx="259899" cy="181663"/>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sp>
          <p:nvSpPr>
            <p:cNvPr id="73" name="Shape 619"/>
            <p:cNvSpPr/>
            <p:nvPr/>
          </p:nvSpPr>
          <p:spPr>
            <a:xfrm rot="156840">
              <a:off x="831207" y="3060724"/>
              <a:ext cx="329568" cy="280153"/>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chemeClr val="accent1"/>
            </a:solidFill>
            <a:ln>
              <a:solidFill>
                <a:schemeClr val="accent3">
                  <a:lumOff val="44000"/>
                </a:schemeClr>
              </a:solidFill>
            </a:ln>
          </p:spPr>
          <p:txBody>
            <a:bodyPr lIns="45719" rIns="45719" anchor="ctr"/>
            <a:lstStyle/>
            <a:p>
              <a:pPr algn="ctr" defTabSz="889000"/>
              <a:endParaRPr sz="1200">
                <a:solidFill>
                  <a:schemeClr val="accent3">
                    <a:lumOff val="44000"/>
                  </a:schemeClr>
                </a:solidFill>
              </a:endParaRPr>
            </a:p>
          </p:txBody>
        </p:sp>
        <p:sp>
          <p:nvSpPr>
            <p:cNvPr id="74" name="Shape 620"/>
            <p:cNvSpPr/>
            <p:nvPr/>
          </p:nvSpPr>
          <p:spPr>
            <a:xfrm rot="156840">
              <a:off x="1090850" y="3069092"/>
              <a:ext cx="247515" cy="221061"/>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5" name="Shape 621"/>
            <p:cNvSpPr/>
            <p:nvPr/>
          </p:nvSpPr>
          <p:spPr>
            <a:xfrm rot="616825">
              <a:off x="6336915" y="3868433"/>
              <a:ext cx="1210679" cy="703136"/>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chemeClr val="accent1"/>
            </a:solidFill>
            <a:ln>
              <a:solidFill>
                <a:schemeClr val="bg1"/>
              </a:solidFill>
            </a:ln>
          </p:spPr>
          <p:txBody>
            <a:bodyPr lIns="45719" rIns="45719" anchor="ctr"/>
            <a:lstStyle/>
            <a:p>
              <a:pPr algn="ctr" defTabSz="889000"/>
              <a:endParaRPr sz="1200"/>
            </a:p>
          </p:txBody>
        </p:sp>
        <p:sp>
          <p:nvSpPr>
            <p:cNvPr id="76" name="Shape 622"/>
            <p:cNvSpPr/>
            <p:nvPr/>
          </p:nvSpPr>
          <p:spPr>
            <a:xfrm rot="616825">
              <a:off x="7467437" y="4469527"/>
              <a:ext cx="318926" cy="262162"/>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77" name="Shape 623"/>
            <p:cNvSpPr/>
            <p:nvPr/>
          </p:nvSpPr>
          <p:spPr>
            <a:xfrm rot="156840">
              <a:off x="7894506" y="3744828"/>
              <a:ext cx="684101" cy="746889"/>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78" name="Shape 624"/>
            <p:cNvSpPr/>
            <p:nvPr/>
          </p:nvSpPr>
          <p:spPr>
            <a:xfrm rot="156840">
              <a:off x="8857959" y="4422146"/>
              <a:ext cx="16890" cy="107403"/>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0" name="Shape 626"/>
            <p:cNvSpPr/>
            <p:nvPr/>
          </p:nvSpPr>
          <p:spPr>
            <a:xfrm rot="156840">
              <a:off x="8997346" y="4111569"/>
              <a:ext cx="16721" cy="937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891"/>
                  </a:lnTo>
                  <a:lnTo>
                    <a:pt x="12000" y="7069"/>
                  </a:lnTo>
                  <a:lnTo>
                    <a:pt x="9600" y="8640"/>
                  </a:lnTo>
                  <a:lnTo>
                    <a:pt x="12000" y="10211"/>
                  </a:lnTo>
                  <a:lnTo>
                    <a:pt x="21600" y="10211"/>
                  </a:lnTo>
                  <a:lnTo>
                    <a:pt x="21600" y="12175"/>
                  </a:lnTo>
                  <a:lnTo>
                    <a:pt x="12000" y="12960"/>
                  </a:lnTo>
                  <a:lnTo>
                    <a:pt x="4800" y="14531"/>
                  </a:lnTo>
                  <a:lnTo>
                    <a:pt x="0" y="15709"/>
                  </a:lnTo>
                  <a:lnTo>
                    <a:pt x="9600" y="17280"/>
                  </a:lnTo>
                  <a:lnTo>
                    <a:pt x="12000" y="18851"/>
                  </a:lnTo>
                  <a:lnTo>
                    <a:pt x="12000" y="20029"/>
                  </a:lnTo>
                  <a:lnTo>
                    <a:pt x="168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1" name="Shape 627"/>
            <p:cNvSpPr/>
            <p:nvPr/>
          </p:nvSpPr>
          <p:spPr>
            <a:xfrm rot="156840">
              <a:off x="8938822" y="4444376"/>
              <a:ext cx="21437" cy="392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1878"/>
                  </a:lnTo>
                  <a:lnTo>
                    <a:pt x="7200" y="1878"/>
                  </a:lnTo>
                  <a:lnTo>
                    <a:pt x="3600" y="4696"/>
                  </a:lnTo>
                  <a:lnTo>
                    <a:pt x="7200" y="8452"/>
                  </a:lnTo>
                  <a:lnTo>
                    <a:pt x="14400" y="10330"/>
                  </a:lnTo>
                  <a:lnTo>
                    <a:pt x="10800" y="13148"/>
                  </a:lnTo>
                  <a:lnTo>
                    <a:pt x="3600" y="15026"/>
                  </a:lnTo>
                  <a:lnTo>
                    <a:pt x="0" y="18783"/>
                  </a:lnTo>
                  <a:lnTo>
                    <a:pt x="360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83" name="Shape 629"/>
            <p:cNvSpPr/>
            <p:nvPr/>
          </p:nvSpPr>
          <p:spPr>
            <a:xfrm rot="156840">
              <a:off x="7555802" y="3801136"/>
              <a:ext cx="57103" cy="61972"/>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chemeClr val="accent1"/>
            </a:solidFill>
            <a:ln w="12700">
              <a:solidFill>
                <a:schemeClr val="bg1"/>
              </a:solidFill>
              <a:miter lim="400000"/>
            </a:ln>
          </p:spPr>
          <p:txBody>
            <a:bodyPr lIns="45719" rIns="45719" anchor="ctr"/>
            <a:lstStyle/>
            <a:p>
              <a:pPr algn="ctr" defTabSz="889000"/>
              <a:endParaRPr sz="1200">
                <a:solidFill>
                  <a:schemeClr val="accent3">
                    <a:lumOff val="44000"/>
                  </a:schemeClr>
                </a:solidFill>
              </a:endParaRPr>
            </a:p>
          </p:txBody>
        </p:sp>
        <p:sp>
          <p:nvSpPr>
            <p:cNvPr id="84" name="Shape 630"/>
            <p:cNvSpPr/>
            <p:nvPr/>
          </p:nvSpPr>
          <p:spPr>
            <a:xfrm rot="616825">
              <a:off x="6969948" y="3016870"/>
              <a:ext cx="1254028" cy="1641155"/>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chemeClr val="accent1"/>
            </a:solidFill>
            <a:ln w="12700">
              <a:solidFill>
                <a:schemeClr val="bg1"/>
              </a:solidFill>
              <a:miter lim="400000"/>
            </a:ln>
          </p:spPr>
          <p:txBody>
            <a:bodyPr lIns="45719" rIns="45719" anchor="ctr"/>
            <a:lstStyle/>
            <a:p>
              <a:pPr algn="ctr" defTabSz="889000"/>
              <a:endParaRPr sz="1200">
                <a:solidFill>
                  <a:schemeClr val="accent3">
                    <a:lumOff val="44000"/>
                  </a:schemeClr>
                </a:solidFill>
              </a:endParaRPr>
            </a:p>
          </p:txBody>
        </p:sp>
        <p:sp>
          <p:nvSpPr>
            <p:cNvPr id="85" name="Shape 631"/>
            <p:cNvSpPr/>
            <p:nvPr/>
          </p:nvSpPr>
          <p:spPr>
            <a:xfrm rot="616825">
              <a:off x="7389832" y="2228021"/>
              <a:ext cx="845308" cy="963781"/>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chemeClr val="bg2">
                <a:lumMod val="90000"/>
              </a:schemeClr>
            </a:solidFill>
            <a:ln>
              <a:solidFill>
                <a:schemeClr val="accent3">
                  <a:lumOff val="44000"/>
                </a:schemeClr>
              </a:solidFill>
            </a:ln>
          </p:spPr>
          <p:txBody>
            <a:bodyPr lIns="45719" rIns="45719"/>
            <a:lstStyle/>
            <a:p>
              <a:pPr>
                <a:defRPr sz="4800">
                  <a:solidFill>
                    <a:srgbClr val="345782"/>
                  </a:solidFill>
                </a:defRPr>
              </a:pPr>
              <a:endParaRPr/>
            </a:p>
          </p:txBody>
        </p:sp>
        <p:grpSp>
          <p:nvGrpSpPr>
            <p:cNvPr id="4" name="Группа 3"/>
            <p:cNvGrpSpPr/>
            <p:nvPr/>
          </p:nvGrpSpPr>
          <p:grpSpPr>
            <a:xfrm>
              <a:off x="7831868" y="1941324"/>
              <a:ext cx="1308214" cy="2457271"/>
              <a:chOff x="7831868" y="1941324"/>
              <a:chExt cx="1308214" cy="2457271"/>
            </a:xfrm>
            <a:solidFill>
              <a:srgbClr val="66CCFF"/>
            </a:solidFill>
          </p:grpSpPr>
          <p:sp>
            <p:nvSpPr>
              <p:cNvPr id="18" name="Shape 561"/>
              <p:cNvSpPr/>
              <p:nvPr/>
            </p:nvSpPr>
            <p:spPr>
              <a:xfrm rot="616825">
                <a:off x="7831868" y="1941324"/>
                <a:ext cx="1308214" cy="1441124"/>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grpFill/>
              <a:ln>
                <a:solidFill>
                  <a:schemeClr val="accent3">
                    <a:lumOff val="44000"/>
                  </a:schemeClr>
                </a:solidFill>
              </a:ln>
            </p:spPr>
            <p:txBody>
              <a:bodyPr lIns="45719" rIns="45719"/>
              <a:lstStyle/>
              <a:p>
                <a:endParaRPr sz="4800">
                  <a:solidFill>
                    <a:srgbClr val="345782"/>
                  </a:solidFill>
                </a:endParaRPr>
              </a:p>
            </p:txBody>
          </p:sp>
          <p:sp>
            <p:nvSpPr>
              <p:cNvPr id="79" name="Shape 625"/>
              <p:cNvSpPr/>
              <p:nvPr/>
            </p:nvSpPr>
            <p:spPr>
              <a:xfrm rot="156840">
                <a:off x="8917964" y="4223015"/>
                <a:ext cx="38503" cy="175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grpFill/>
              <a:ln w="12700" cap="rnd">
                <a:solidFill>
                  <a:schemeClr val="accent3">
                    <a:lumOff val="44000"/>
                  </a:schemeClr>
                </a:solidFill>
              </a:ln>
            </p:spPr>
            <p:txBody>
              <a:bodyPr lIns="45719" rIns="45719"/>
              <a:lstStyle/>
              <a:p>
                <a:endParaRPr/>
              </a:p>
            </p:txBody>
          </p:sp>
          <p:sp>
            <p:nvSpPr>
              <p:cNvPr id="82" name="Shape 628"/>
              <p:cNvSpPr/>
              <p:nvPr/>
            </p:nvSpPr>
            <p:spPr>
              <a:xfrm rot="156840">
                <a:off x="8999126" y="3647420"/>
                <a:ext cx="38503" cy="119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grpFill/>
              <a:ln w="12700" cap="rnd">
                <a:solidFill>
                  <a:schemeClr val="accent3">
                    <a:lumOff val="44000"/>
                  </a:schemeClr>
                </a:solidFill>
              </a:ln>
            </p:spPr>
            <p:txBody>
              <a:bodyPr lIns="45719" rIns="45719"/>
              <a:lstStyle/>
              <a:p>
                <a:endParaRPr/>
              </a:p>
            </p:txBody>
          </p:sp>
          <p:sp>
            <p:nvSpPr>
              <p:cNvPr id="90" name="Shape 636"/>
              <p:cNvSpPr/>
              <p:nvPr/>
            </p:nvSpPr>
            <p:spPr>
              <a:xfrm rot="156840">
                <a:off x="8544814" y="2536778"/>
                <a:ext cx="64819" cy="8316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grpFill/>
              <a:ln>
                <a:solidFill>
                  <a:schemeClr val="accent3">
                    <a:lumOff val="44000"/>
                  </a:schemeClr>
                </a:solidFill>
              </a:ln>
            </p:spPr>
            <p:txBody>
              <a:bodyPr lIns="45719" rIns="45719" anchor="ctr"/>
              <a:lstStyle/>
              <a:p>
                <a:pPr algn="ctr" defTabSz="889000"/>
                <a:endParaRPr sz="1200"/>
              </a:p>
            </p:txBody>
          </p:sp>
          <p:sp>
            <p:nvSpPr>
              <p:cNvPr id="91" name="Shape 637"/>
              <p:cNvSpPr/>
              <p:nvPr/>
            </p:nvSpPr>
            <p:spPr>
              <a:xfrm rot="156840">
                <a:off x="8964293" y="3486636"/>
                <a:ext cx="50885" cy="11497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grpFill/>
              <a:ln w="12700" cap="rnd">
                <a:solidFill>
                  <a:schemeClr val="accent3">
                    <a:lumOff val="44000"/>
                  </a:schemeClr>
                </a:solidFill>
              </a:ln>
            </p:spPr>
            <p:txBody>
              <a:bodyPr lIns="45719" rIns="45719"/>
              <a:lstStyle/>
              <a:p>
                <a:endParaRPr/>
              </a:p>
            </p:txBody>
          </p:sp>
        </p:grpSp>
        <p:sp>
          <p:nvSpPr>
            <p:cNvPr id="93" name="Shape 639"/>
            <p:cNvSpPr/>
            <p:nvPr/>
          </p:nvSpPr>
          <p:spPr>
            <a:xfrm rot="156840">
              <a:off x="7690599" y="4394034"/>
              <a:ext cx="427098" cy="875695"/>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66CCFF"/>
            </a:solidFill>
            <a:ln>
              <a:solidFill>
                <a:schemeClr val="accent3">
                  <a:lumOff val="44000"/>
                </a:schemeClr>
              </a:solidFill>
            </a:ln>
          </p:spPr>
          <p:txBody>
            <a:bodyPr lIns="45719" rIns="45719"/>
            <a:lstStyle/>
            <a:p>
              <a:endParaRPr sz="4800">
                <a:solidFill>
                  <a:srgbClr val="345782"/>
                </a:solidFill>
              </a:endParaRPr>
            </a:p>
          </p:txBody>
        </p:sp>
        <p:grpSp>
          <p:nvGrpSpPr>
            <p:cNvPr id="24" name="Группа 23"/>
            <p:cNvGrpSpPr/>
            <p:nvPr/>
          </p:nvGrpSpPr>
          <p:grpSpPr>
            <a:xfrm>
              <a:off x="7517646" y="978521"/>
              <a:ext cx="1153397" cy="1384271"/>
              <a:chOff x="7517646" y="978521"/>
              <a:chExt cx="1153397" cy="1384271"/>
            </a:xfrm>
            <a:solidFill>
              <a:srgbClr val="FFC000"/>
            </a:solidFill>
          </p:grpSpPr>
          <p:sp>
            <p:nvSpPr>
              <p:cNvPr id="89" name="Shape 635"/>
              <p:cNvSpPr/>
              <p:nvPr/>
            </p:nvSpPr>
            <p:spPr>
              <a:xfrm rot="156840">
                <a:off x="7589019" y="1670419"/>
                <a:ext cx="67928" cy="54318"/>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grpFill/>
              <a:ln w="12700" cap="rnd">
                <a:solidFill>
                  <a:schemeClr val="accent3">
                    <a:lumOff val="44000"/>
                  </a:schemeClr>
                </a:solidFill>
              </a:ln>
            </p:spPr>
            <p:txBody>
              <a:bodyPr lIns="45719" rIns="45719"/>
              <a:lstStyle/>
              <a:p>
                <a:endParaRPr/>
              </a:p>
            </p:txBody>
          </p:sp>
          <p:sp>
            <p:nvSpPr>
              <p:cNvPr id="92" name="Shape 638"/>
              <p:cNvSpPr/>
              <p:nvPr/>
            </p:nvSpPr>
            <p:spPr>
              <a:xfrm rot="156840">
                <a:off x="8233199" y="978521"/>
                <a:ext cx="106626" cy="168009"/>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grpFill/>
              <a:ln>
                <a:solidFill>
                  <a:schemeClr val="accent3">
                    <a:lumOff val="44000"/>
                  </a:schemeClr>
                </a:solidFill>
              </a:ln>
            </p:spPr>
            <p:txBody>
              <a:bodyPr lIns="45719" rIns="45719" anchor="ctr"/>
              <a:lstStyle/>
              <a:p>
                <a:pPr algn="ctr" defTabSz="889000"/>
                <a:endParaRPr sz="1200"/>
              </a:p>
            </p:txBody>
          </p:sp>
          <p:sp>
            <p:nvSpPr>
              <p:cNvPr id="94" name="Shape 640"/>
              <p:cNvSpPr/>
              <p:nvPr/>
            </p:nvSpPr>
            <p:spPr>
              <a:xfrm rot="616825">
                <a:off x="7517646" y="1120181"/>
                <a:ext cx="1153397" cy="1242611"/>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grpFill/>
              <a:ln>
                <a:solidFill>
                  <a:schemeClr val="accent3">
                    <a:lumOff val="44000"/>
                  </a:schemeClr>
                </a:solidFill>
              </a:ln>
            </p:spPr>
            <p:txBody>
              <a:bodyPr lIns="45719" rIns="45719" anchor="ctr"/>
              <a:lstStyle/>
              <a:p>
                <a:pPr algn="ctr" defTabSz="889000"/>
                <a:endParaRPr sz="1200"/>
              </a:p>
            </p:txBody>
          </p:sp>
        </p:grpSp>
        <p:grpSp>
          <p:nvGrpSpPr>
            <p:cNvPr id="10" name="Группа 9"/>
            <p:cNvGrpSpPr/>
            <p:nvPr/>
          </p:nvGrpSpPr>
          <p:grpSpPr>
            <a:xfrm>
              <a:off x="5319951" y="1748769"/>
              <a:ext cx="2240222" cy="2350204"/>
              <a:chOff x="5319951" y="1748769"/>
              <a:chExt cx="2240222" cy="2350204"/>
            </a:xfrm>
            <a:solidFill>
              <a:srgbClr val="FFC000"/>
            </a:solidFill>
          </p:grpSpPr>
          <p:sp>
            <p:nvSpPr>
              <p:cNvPr id="86" name="Shape 632"/>
              <p:cNvSpPr/>
              <p:nvPr/>
            </p:nvSpPr>
            <p:spPr>
              <a:xfrm rot="156840">
                <a:off x="6507085" y="1748769"/>
                <a:ext cx="156161" cy="72527"/>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grpFill/>
              <a:ln>
                <a:solidFill>
                  <a:schemeClr val="accent3">
                    <a:lumOff val="44000"/>
                  </a:schemeClr>
                </a:solidFill>
              </a:ln>
            </p:spPr>
            <p:txBody>
              <a:bodyPr lIns="45719" rIns="45719" anchor="ctr"/>
              <a:lstStyle/>
              <a:p>
                <a:pPr algn="ctr" defTabSz="889000"/>
                <a:endParaRPr sz="1200"/>
              </a:p>
            </p:txBody>
          </p:sp>
          <p:sp>
            <p:nvSpPr>
              <p:cNvPr id="87" name="Shape 633"/>
              <p:cNvSpPr/>
              <p:nvPr/>
            </p:nvSpPr>
            <p:spPr>
              <a:xfrm rot="156840">
                <a:off x="6480693" y="2010888"/>
                <a:ext cx="125212" cy="96803"/>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grpFill/>
              <a:ln>
                <a:solidFill>
                  <a:schemeClr val="accent3">
                    <a:lumOff val="44000"/>
                  </a:schemeClr>
                </a:solidFill>
              </a:ln>
            </p:spPr>
            <p:txBody>
              <a:bodyPr lIns="45719" rIns="45719" anchor="ctr"/>
              <a:lstStyle/>
              <a:p>
                <a:pPr algn="ctr" defTabSz="889000"/>
                <a:endParaRPr sz="1200"/>
              </a:p>
            </p:txBody>
          </p:sp>
          <p:sp>
            <p:nvSpPr>
              <p:cNvPr id="88" name="Shape 634"/>
              <p:cNvSpPr/>
              <p:nvPr/>
            </p:nvSpPr>
            <p:spPr>
              <a:xfrm rot="156840">
                <a:off x="6232837" y="1787596"/>
                <a:ext cx="255250" cy="199838"/>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grpFill/>
              <a:ln>
                <a:solidFill>
                  <a:schemeClr val="accent3">
                    <a:lumOff val="44000"/>
                  </a:schemeClr>
                </a:solidFill>
              </a:ln>
            </p:spPr>
            <p:txBody>
              <a:bodyPr lIns="45719" rIns="45719" anchor="ctr"/>
              <a:lstStyle/>
              <a:p>
                <a:pPr algn="ctr" defTabSz="889000"/>
                <a:endParaRPr sz="1200"/>
              </a:p>
            </p:txBody>
          </p:sp>
          <p:sp>
            <p:nvSpPr>
              <p:cNvPr id="95" name="Shape 641"/>
              <p:cNvSpPr/>
              <p:nvPr/>
            </p:nvSpPr>
            <p:spPr>
              <a:xfrm rot="616825">
                <a:off x="5319951" y="1750136"/>
                <a:ext cx="2240222" cy="234883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grpFill/>
              <a:ln>
                <a:solidFill>
                  <a:schemeClr val="accent3">
                    <a:lumOff val="44000"/>
                  </a:schemeClr>
                </a:solidFill>
              </a:ln>
            </p:spPr>
            <p:txBody>
              <a:bodyPr lIns="45719" rIns="45719" anchor="ctr"/>
              <a:lstStyle/>
              <a:p>
                <a:pPr algn="ctr" defTabSz="889000"/>
                <a:endParaRPr sz="1200"/>
              </a:p>
            </p:txBody>
          </p:sp>
        </p:grpSp>
        <p:sp>
          <p:nvSpPr>
            <p:cNvPr id="96" name="Shape 642"/>
            <p:cNvSpPr/>
            <p:nvPr/>
          </p:nvSpPr>
          <p:spPr>
            <a:xfrm rot="156840">
              <a:off x="4039017" y="4149805"/>
              <a:ext cx="349618" cy="502888"/>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97" name="Shape 643"/>
            <p:cNvSpPr/>
            <p:nvPr/>
          </p:nvSpPr>
          <p:spPr>
            <a:xfrm rot="616825">
              <a:off x="4171185" y="4308757"/>
              <a:ext cx="365372" cy="465223"/>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FFC000"/>
            </a:solidFill>
            <a:ln>
              <a:solidFill>
                <a:schemeClr val="accent3">
                  <a:lumOff val="44000"/>
                </a:schemeClr>
              </a:solidFill>
            </a:ln>
          </p:spPr>
          <p:txBody>
            <a:bodyPr lIns="45719" rIns="45719" anchor="ctr"/>
            <a:lstStyle/>
            <a:p>
              <a:pPr algn="ctr" defTabSz="889000">
                <a:defRPr sz="1200"/>
              </a:pPr>
              <a:endParaRPr/>
            </a:p>
          </p:txBody>
        </p:sp>
        <p:sp>
          <p:nvSpPr>
            <p:cNvPr id="98" name="Shape 644"/>
            <p:cNvSpPr/>
            <p:nvPr/>
          </p:nvSpPr>
          <p:spPr>
            <a:xfrm rot="616825">
              <a:off x="4833329" y="3440549"/>
              <a:ext cx="1408846" cy="1378995"/>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99" name="Shape 645"/>
            <p:cNvSpPr/>
            <p:nvPr/>
          </p:nvSpPr>
          <p:spPr>
            <a:xfrm rot="616825">
              <a:off x="5688240" y="3888316"/>
              <a:ext cx="936650" cy="1163811"/>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chemeClr val="accent1"/>
            </a:solidFill>
            <a:ln>
              <a:solidFill>
                <a:schemeClr val="accent3">
                  <a:lumOff val="44000"/>
                </a:schemeClr>
              </a:solidFill>
            </a:ln>
          </p:spPr>
          <p:txBody>
            <a:bodyPr lIns="45719" rIns="45719" anchor="ctr"/>
            <a:lstStyle/>
            <a:p>
              <a:pPr algn="ctr" defTabSz="889000"/>
              <a:endParaRPr sz="1200"/>
            </a:p>
          </p:txBody>
        </p:sp>
        <p:sp>
          <p:nvSpPr>
            <p:cNvPr id="100" name="Shape 646"/>
            <p:cNvSpPr/>
            <p:nvPr/>
          </p:nvSpPr>
          <p:spPr>
            <a:xfrm rot="156840">
              <a:off x="3088502" y="3699609"/>
              <a:ext cx="471915" cy="583164"/>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01" name="Shape 647"/>
            <p:cNvSpPr/>
            <p:nvPr/>
          </p:nvSpPr>
          <p:spPr>
            <a:xfrm rot="616825">
              <a:off x="3383496" y="3981062"/>
              <a:ext cx="724551" cy="434914"/>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02" name="Shape 648"/>
            <p:cNvSpPr/>
            <p:nvPr/>
          </p:nvSpPr>
          <p:spPr>
            <a:xfrm rot="616825">
              <a:off x="3460823" y="4298490"/>
              <a:ext cx="690490" cy="436430"/>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103" name="Shape 649"/>
            <p:cNvSpPr/>
            <p:nvPr/>
          </p:nvSpPr>
          <p:spPr>
            <a:xfrm rot="616825">
              <a:off x="4273324" y="4491286"/>
              <a:ext cx="693587" cy="495528"/>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33CC"/>
            </a:solidFill>
            <a:ln>
              <a:solidFill>
                <a:schemeClr val="accent3">
                  <a:lumOff val="44000"/>
                </a:schemeClr>
              </a:solidFill>
            </a:ln>
          </p:spPr>
          <p:txBody>
            <a:bodyPr lIns="45719" rIns="45719" anchor="ctr"/>
            <a:lstStyle/>
            <a:p>
              <a:pPr algn="ctr" defTabSz="889000">
                <a:defRPr sz="1200"/>
              </a:pPr>
              <a:endParaRPr/>
            </a:p>
          </p:txBody>
        </p:sp>
        <p:sp>
          <p:nvSpPr>
            <p:cNvPr id="104" name="Shape 650"/>
            <p:cNvSpPr/>
            <p:nvPr/>
          </p:nvSpPr>
          <p:spPr>
            <a:xfrm rot="616825">
              <a:off x="4991343" y="3997008"/>
              <a:ext cx="1204486" cy="951659"/>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107" name="Shape 653"/>
            <p:cNvSpPr/>
            <p:nvPr/>
          </p:nvSpPr>
          <p:spPr>
            <a:xfrm rot="156840">
              <a:off x="5487008" y="2274724"/>
              <a:ext cx="66374" cy="58932"/>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chemeClr val="accent1"/>
            </a:solidFill>
            <a:ln w="12700" cap="rnd">
              <a:solidFill>
                <a:schemeClr val="accent3">
                  <a:lumOff val="44000"/>
                </a:schemeClr>
              </a:solidFill>
            </a:ln>
          </p:spPr>
          <p:txBody>
            <a:bodyPr lIns="45719" rIns="45719"/>
            <a:lstStyle/>
            <a:p>
              <a:endParaRPr/>
            </a:p>
          </p:txBody>
        </p:sp>
        <p:grpSp>
          <p:nvGrpSpPr>
            <p:cNvPr id="11" name="Группа 10"/>
            <p:cNvGrpSpPr/>
            <p:nvPr/>
          </p:nvGrpSpPr>
          <p:grpSpPr>
            <a:xfrm>
              <a:off x="4185563" y="1503121"/>
              <a:ext cx="1337630" cy="3294133"/>
              <a:chOff x="4185563" y="1503121"/>
              <a:chExt cx="1337630" cy="3294133"/>
            </a:xfrm>
            <a:solidFill>
              <a:srgbClr val="66CCFF"/>
            </a:solidFill>
          </p:grpSpPr>
          <p:sp>
            <p:nvSpPr>
              <p:cNvPr id="17" name="Shape 560"/>
              <p:cNvSpPr/>
              <p:nvPr/>
            </p:nvSpPr>
            <p:spPr>
              <a:xfrm rot="616825">
                <a:off x="4185563" y="1924216"/>
                <a:ext cx="1337630" cy="2873038"/>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grpFill/>
              <a:ln>
                <a:solidFill>
                  <a:schemeClr val="accent3">
                    <a:lumOff val="44000"/>
                  </a:schemeClr>
                </a:solidFill>
              </a:ln>
            </p:spPr>
            <p:txBody>
              <a:bodyPr lIns="45719" rIns="45719" anchor="ctr"/>
              <a:lstStyle/>
              <a:p>
                <a:pPr algn="ctr" defTabSz="889000"/>
                <a:endParaRPr sz="1200"/>
              </a:p>
            </p:txBody>
          </p:sp>
          <p:sp>
            <p:nvSpPr>
              <p:cNvPr id="105" name="Shape 651"/>
              <p:cNvSpPr/>
              <p:nvPr/>
            </p:nvSpPr>
            <p:spPr>
              <a:xfrm rot="156840">
                <a:off x="4907664" y="1634079"/>
                <a:ext cx="162362" cy="172562"/>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grpFill/>
              <a:ln>
                <a:solidFill>
                  <a:schemeClr val="accent3">
                    <a:lumOff val="44000"/>
                  </a:schemeClr>
                </a:solidFill>
              </a:ln>
            </p:spPr>
            <p:txBody>
              <a:bodyPr lIns="45719" rIns="45719" anchor="ctr"/>
              <a:lstStyle/>
              <a:p>
                <a:pPr algn="ctr" defTabSz="889000"/>
                <a:endParaRPr sz="1200"/>
              </a:p>
            </p:txBody>
          </p:sp>
          <p:sp>
            <p:nvSpPr>
              <p:cNvPr id="106" name="Shape 652"/>
              <p:cNvSpPr/>
              <p:nvPr/>
            </p:nvSpPr>
            <p:spPr>
              <a:xfrm rot="156840">
                <a:off x="5056670" y="1730716"/>
                <a:ext cx="165445" cy="17557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grpFill/>
              <a:ln>
                <a:solidFill>
                  <a:schemeClr val="accent3">
                    <a:lumOff val="44000"/>
                  </a:schemeClr>
                </a:solidFill>
              </a:ln>
            </p:spPr>
            <p:txBody>
              <a:bodyPr lIns="45719" rIns="45719" anchor="ctr"/>
              <a:lstStyle/>
              <a:p>
                <a:pPr algn="ctr" defTabSz="889000"/>
                <a:endParaRPr sz="1200"/>
              </a:p>
            </p:txBody>
          </p:sp>
          <p:sp>
            <p:nvSpPr>
              <p:cNvPr id="108" name="Shape 654"/>
              <p:cNvSpPr/>
              <p:nvPr/>
            </p:nvSpPr>
            <p:spPr>
              <a:xfrm rot="156840">
                <a:off x="4872288" y="1503121"/>
                <a:ext cx="149979" cy="146801"/>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grpFill/>
              <a:ln>
                <a:solidFill>
                  <a:schemeClr val="accent3">
                    <a:lumOff val="44000"/>
                  </a:schemeClr>
                </a:solidFill>
              </a:ln>
            </p:spPr>
            <p:txBody>
              <a:bodyPr lIns="45719" rIns="45719" anchor="ctr"/>
              <a:lstStyle/>
              <a:p>
                <a:pPr algn="ctr" defTabSz="889000"/>
                <a:endParaRPr sz="1200"/>
              </a:p>
            </p:txBody>
          </p:sp>
        </p:grpSp>
        <p:sp>
          <p:nvSpPr>
            <p:cNvPr id="109" name="Shape 655"/>
            <p:cNvSpPr/>
            <p:nvPr/>
          </p:nvSpPr>
          <p:spPr>
            <a:xfrm rot="616825">
              <a:off x="3496699" y="3657617"/>
              <a:ext cx="976904" cy="584938"/>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rgbClr val="FFC000"/>
            </a:solidFill>
            <a:ln>
              <a:solidFill>
                <a:schemeClr val="accent3">
                  <a:lumOff val="44000"/>
                </a:schemeClr>
              </a:solidFill>
            </a:ln>
          </p:spPr>
          <p:txBody>
            <a:bodyPr lIns="45719" rIns="45719" anchor="ctr"/>
            <a:lstStyle/>
            <a:p>
              <a:pPr algn="ctr" defTabSz="889000"/>
              <a:endParaRPr sz="1200"/>
            </a:p>
          </p:txBody>
        </p:sp>
        <p:sp>
          <p:nvSpPr>
            <p:cNvPr id="110" name="Shape 656"/>
            <p:cNvSpPr/>
            <p:nvPr/>
          </p:nvSpPr>
          <p:spPr>
            <a:xfrm rot="616825">
              <a:off x="3854673" y="4558828"/>
              <a:ext cx="483034" cy="412184"/>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33CC"/>
            </a:solidFill>
            <a:ln>
              <a:solidFill>
                <a:schemeClr val="accent3">
                  <a:lumOff val="44000"/>
                </a:schemeClr>
              </a:solidFill>
            </a:ln>
          </p:spPr>
          <p:txBody>
            <a:bodyPr lIns="45719" rIns="45719" anchor="ctr"/>
            <a:lstStyle/>
            <a:p>
              <a:pPr algn="ctr" defTabSz="889000">
                <a:defRPr sz="1200"/>
              </a:pPr>
              <a:endParaRPr/>
            </a:p>
          </p:txBody>
        </p:sp>
        <p:sp>
          <p:nvSpPr>
            <p:cNvPr id="111" name="Shape 657"/>
            <p:cNvSpPr/>
            <p:nvPr/>
          </p:nvSpPr>
          <p:spPr>
            <a:xfrm rot="616825">
              <a:off x="700343" y="1864541"/>
              <a:ext cx="133145" cy="160631"/>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3" name="Shape 686"/>
            <p:cNvSpPr/>
            <p:nvPr/>
          </p:nvSpPr>
          <p:spPr>
            <a:xfrm rot="156840">
              <a:off x="1262152" y="3134061"/>
              <a:ext cx="310986" cy="272570"/>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14" name="Shape 738"/>
            <p:cNvSpPr/>
            <p:nvPr/>
          </p:nvSpPr>
          <p:spPr>
            <a:xfrm rot="5115426">
              <a:off x="-10772" y="3120827"/>
              <a:ext cx="339446" cy="196620"/>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28" name="Shape 754"/>
            <p:cNvSpPr/>
            <p:nvPr/>
          </p:nvSpPr>
          <p:spPr>
            <a:xfrm rot="616825">
              <a:off x="1399944" y="2113309"/>
              <a:ext cx="44125" cy="43190"/>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sp>
          <p:nvSpPr>
            <p:cNvPr id="130" name="Shape 757"/>
            <p:cNvSpPr/>
            <p:nvPr/>
          </p:nvSpPr>
          <p:spPr>
            <a:xfrm rot="616825">
              <a:off x="2563309" y="2173258"/>
              <a:ext cx="1038852" cy="509160"/>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1" name="Shape 758"/>
            <p:cNvSpPr/>
            <p:nvPr/>
          </p:nvSpPr>
          <p:spPr>
            <a:xfrm rot="156840">
              <a:off x="3385810" y="2335399"/>
              <a:ext cx="61713" cy="8316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2" name="Shape 759"/>
            <p:cNvSpPr/>
            <p:nvPr/>
          </p:nvSpPr>
          <p:spPr>
            <a:xfrm rot="156840">
              <a:off x="2935821" y="2176430"/>
              <a:ext cx="92692" cy="74047"/>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35" name="Shape 754"/>
            <p:cNvSpPr/>
            <p:nvPr/>
          </p:nvSpPr>
          <p:spPr>
            <a:xfrm rot="616825">
              <a:off x="35496" y="3189547"/>
              <a:ext cx="44125" cy="43190"/>
            </a:xfrm>
            <a:prstGeom prst="ellipse">
              <a:avLst/>
            </a:prstGeom>
            <a:solidFill>
              <a:schemeClr val="tx1"/>
            </a:solidFill>
            <a:ln>
              <a:solidFill>
                <a:schemeClr val="accent3">
                  <a:lumOff val="44000"/>
                </a:schemeClr>
              </a:solidFill>
            </a:ln>
          </p:spPr>
          <p:txBody>
            <a:bodyPr lIns="45719" rIns="45719" anchor="ctr"/>
            <a:lstStyle/>
            <a:p>
              <a:pPr algn="ctr" defTabSz="889000"/>
              <a:endParaRPr sz="1200"/>
            </a:p>
          </p:txBody>
        </p:sp>
        <p:pic>
          <p:nvPicPr>
            <p:cNvPr id="137" name="Рисунок 136" descr="чечня синий.PNG"/>
            <p:cNvPicPr/>
            <p:nvPr/>
          </p:nvPicPr>
          <p:blipFill>
            <a:blip r:embed="rId4" cstate="print">
              <a:clrChange>
                <a:clrFrom>
                  <a:srgbClr val="3399FF"/>
                </a:clrFrom>
                <a:clrTo>
                  <a:srgbClr val="3399FF">
                    <a:alpha val="0"/>
                  </a:srgbClr>
                </a:clrTo>
              </a:clrChange>
              <a:lum bright="-15000"/>
            </a:blip>
            <a:srcRect l="13497" t="10769" r="9816" b="6538"/>
            <a:stretch>
              <a:fillRect/>
            </a:stretch>
          </p:blipFill>
          <p:spPr bwMode="auto">
            <a:xfrm rot="568798">
              <a:off x="519520" y="3962804"/>
              <a:ext cx="202602" cy="187081"/>
            </a:xfrm>
            <a:prstGeom prst="rect">
              <a:avLst/>
            </a:prstGeom>
            <a:effectLst/>
          </p:spPr>
        </p:pic>
        <p:pic>
          <p:nvPicPr>
            <p:cNvPr id="138" name="Рисунок 137" descr="C:\Documents and Settings\andrey.evstigneev\Рабочий стол\столица.JPG"/>
            <p:cNvPicPr/>
            <p:nvPr/>
          </p:nvPicPr>
          <p:blipFill>
            <a:blip r:embed="rId5" cstate="print">
              <a:clrChange>
                <a:clrFrom>
                  <a:srgbClr val="3598FE"/>
                </a:clrFrom>
                <a:clrTo>
                  <a:srgbClr val="3598FE">
                    <a:alpha val="0"/>
                  </a:srgbClr>
                </a:clrTo>
              </a:clrChange>
              <a:biLevel thresh="50000"/>
            </a:blip>
            <a:srcRect/>
            <a:stretch>
              <a:fillRect/>
            </a:stretch>
          </p:blipFill>
          <p:spPr bwMode="auto">
            <a:xfrm rot="3629178">
              <a:off x="1229018" y="2708204"/>
              <a:ext cx="117666" cy="135196"/>
            </a:xfrm>
            <a:prstGeom prst="rect">
              <a:avLst/>
            </a:prstGeom>
            <a:noFill/>
            <a:ln w="9525">
              <a:noFill/>
              <a:miter lim="800000"/>
              <a:headEnd/>
              <a:tailEnd/>
            </a:ln>
            <a:effectLst/>
          </p:spPr>
        </p:pic>
        <p:grpSp>
          <p:nvGrpSpPr>
            <p:cNvPr id="139" name="Группа 138"/>
            <p:cNvGrpSpPr/>
            <p:nvPr/>
          </p:nvGrpSpPr>
          <p:grpSpPr>
            <a:xfrm rot="616825">
              <a:off x="540586" y="3921163"/>
              <a:ext cx="263191" cy="426183"/>
              <a:chOff x="599282" y="5983177"/>
              <a:chExt cx="269876" cy="446466"/>
            </a:xfrm>
            <a:solidFill>
              <a:srgbClr val="66CCFF"/>
            </a:solidFill>
          </p:grpSpPr>
          <p:sp>
            <p:nvSpPr>
              <p:cNvPr id="140" name="Shape 563"/>
              <p:cNvSpPr/>
              <p:nvPr/>
            </p:nvSpPr>
            <p:spPr>
              <a:xfrm>
                <a:off x="683062" y="5983177"/>
                <a:ext cx="165101" cy="111127"/>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noFill/>
              </a:ln>
            </p:spPr>
            <p:txBody>
              <a:bodyPr lIns="45719" rIns="45719" anchor="ctr"/>
              <a:lstStyle/>
              <a:p>
                <a:pPr algn="ctr" defTabSz="889000"/>
                <a:endParaRPr sz="1200">
                  <a:solidFill>
                    <a:schemeClr val="accent3">
                      <a:lumOff val="44000"/>
                    </a:schemeClr>
                  </a:solidFill>
                </a:endParaRPr>
              </a:p>
            </p:txBody>
          </p:sp>
          <p:sp>
            <p:nvSpPr>
              <p:cNvPr id="141" name="Shape 562"/>
              <p:cNvSpPr/>
              <p:nvPr/>
            </p:nvSpPr>
            <p:spPr>
              <a:xfrm>
                <a:off x="599282" y="6047055"/>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noFill/>
              </a:ln>
            </p:spPr>
            <p:txBody>
              <a:bodyPr lIns="45719" rIns="45719" anchor="ctr"/>
              <a:lstStyle/>
              <a:p>
                <a:pPr algn="ctr" defTabSz="889000"/>
                <a:endParaRPr sz="1200">
                  <a:solidFill>
                    <a:schemeClr val="accent3">
                      <a:lumOff val="44000"/>
                    </a:schemeClr>
                  </a:solidFill>
                </a:endParaRPr>
              </a:p>
            </p:txBody>
          </p:sp>
        </p:grpSp>
        <p:sp>
          <p:nvSpPr>
            <p:cNvPr id="29" name="Shape 575"/>
            <p:cNvSpPr/>
            <p:nvPr/>
          </p:nvSpPr>
          <p:spPr>
            <a:xfrm rot="156840">
              <a:off x="689833" y="3615300"/>
              <a:ext cx="349689" cy="384712"/>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rgbClr val="66CCFF"/>
            </a:solidFill>
            <a:ln>
              <a:solidFill>
                <a:schemeClr val="accent3">
                  <a:lumOff val="44000"/>
                </a:schemeClr>
              </a:solidFill>
            </a:ln>
          </p:spPr>
          <p:txBody>
            <a:bodyPr lIns="45719" rIns="45719" anchor="ctr"/>
            <a:lstStyle/>
            <a:p>
              <a:pPr algn="ctr" defTabSz="889000">
                <a:defRPr sz="1200"/>
              </a:pPr>
              <a:endParaRPr/>
            </a:p>
          </p:txBody>
        </p:sp>
      </p:grpSp>
      <p:sp>
        <p:nvSpPr>
          <p:cNvPr id="134" name="Прямоугольник 133"/>
          <p:cNvSpPr/>
          <p:nvPr/>
        </p:nvSpPr>
        <p:spPr>
          <a:xfrm>
            <a:off x="205848" y="6453336"/>
            <a:ext cx="4906392" cy="423193"/>
          </a:xfrm>
          <a:prstGeom prst="rect">
            <a:avLst/>
          </a:prstGeom>
        </p:spPr>
        <p:txBody>
          <a:bodyPr wrap="square">
            <a:spAutoFit/>
          </a:bodyPr>
          <a:lstStyle/>
          <a:p>
            <a:r>
              <a:rPr lang="ru-RU" sz="1050" dirty="0" smtClean="0"/>
              <a:t>* </a:t>
            </a:r>
            <a:r>
              <a:rPr lang="ru-RU" sz="1000" i="1" dirty="0" smtClean="0"/>
              <a:t>В Магаданской области нет муниципальных районов,</a:t>
            </a:r>
            <a:br>
              <a:rPr lang="ru-RU" sz="1000" i="1" dirty="0" smtClean="0"/>
            </a:br>
            <a:r>
              <a:rPr lang="ru-RU" sz="1000" i="1" dirty="0" smtClean="0"/>
              <a:t>   вся область разделена на 9 городских округов.</a:t>
            </a:r>
            <a:endParaRPr lang="ru-RU" sz="1000" i="1" dirty="0"/>
          </a:p>
        </p:txBody>
      </p:sp>
      <p:sp>
        <p:nvSpPr>
          <p:cNvPr id="146" name="Shape 744"/>
          <p:cNvSpPr/>
          <p:nvPr/>
        </p:nvSpPr>
        <p:spPr>
          <a:xfrm>
            <a:off x="7042471" y="1196752"/>
            <a:ext cx="198000" cy="111600"/>
          </a:xfrm>
          <a:prstGeom prst="rect">
            <a:avLst/>
          </a:prstGeom>
          <a:solidFill>
            <a:srgbClr val="FFC000"/>
          </a:solidFill>
          <a:ln>
            <a:solidFill>
              <a:schemeClr val="tx1"/>
            </a:solidFill>
          </a:ln>
        </p:spPr>
        <p:txBody>
          <a:bodyPr lIns="45719" rIns="45719" anchor="ctr"/>
          <a:lstStyle/>
          <a:p>
            <a:pPr algn="ctr" defTabSz="889000"/>
            <a:endParaRPr sz="1200"/>
          </a:p>
        </p:txBody>
      </p:sp>
      <p:sp>
        <p:nvSpPr>
          <p:cNvPr id="147" name="Shape 745"/>
          <p:cNvSpPr/>
          <p:nvPr/>
        </p:nvSpPr>
        <p:spPr>
          <a:xfrm>
            <a:off x="7310450" y="1138555"/>
            <a:ext cx="1644796"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избирается на</a:t>
            </a:r>
            <a:br>
              <a:rPr lang="ru-RU" sz="1000" dirty="0" smtClean="0"/>
            </a:br>
            <a:r>
              <a:rPr lang="ru-RU" sz="1000" dirty="0" smtClean="0"/>
              <a:t>  муниципальных выборах</a:t>
            </a:r>
          </a:p>
          <a:p>
            <a:r>
              <a:rPr lang="ru-RU" sz="1000" dirty="0" smtClean="0"/>
              <a:t>  (9 регионов)</a:t>
            </a:r>
            <a:endParaRPr sz="1000" dirty="0"/>
          </a:p>
        </p:txBody>
      </p:sp>
      <p:sp>
        <p:nvSpPr>
          <p:cNvPr id="148" name="Shape 746"/>
          <p:cNvSpPr/>
          <p:nvPr/>
        </p:nvSpPr>
        <p:spPr>
          <a:xfrm>
            <a:off x="7042471" y="1628800"/>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49" name="Shape 747"/>
          <p:cNvSpPr/>
          <p:nvPr/>
        </p:nvSpPr>
        <p:spPr>
          <a:xfrm>
            <a:off x="7310450" y="1593251"/>
            <a:ext cx="1496473"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избрание по конкурсу</a:t>
            </a:r>
          </a:p>
          <a:p>
            <a:r>
              <a:rPr lang="ru-RU" sz="1000" dirty="0" smtClean="0"/>
              <a:t>  (26 регионов) </a:t>
            </a:r>
            <a:endParaRPr sz="1000" dirty="0"/>
          </a:p>
        </p:txBody>
      </p:sp>
      <p:sp>
        <p:nvSpPr>
          <p:cNvPr id="150" name="Shape 749"/>
          <p:cNvSpPr/>
          <p:nvPr/>
        </p:nvSpPr>
        <p:spPr>
          <a:xfrm>
            <a:off x="7312538" y="1966542"/>
            <a:ext cx="1723958"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избирается</a:t>
            </a:r>
            <a:br>
              <a:rPr lang="ru-RU" sz="1000" dirty="0" smtClean="0"/>
            </a:br>
            <a:r>
              <a:rPr lang="ru-RU" sz="1000" dirty="0" smtClean="0"/>
              <a:t>  представительным органом</a:t>
            </a:r>
          </a:p>
          <a:p>
            <a:r>
              <a:rPr lang="ru-RU" sz="1000" dirty="0" smtClean="0"/>
              <a:t>  (34 региона)</a:t>
            </a:r>
            <a:endParaRPr sz="1000" dirty="0"/>
          </a:p>
        </p:txBody>
      </p:sp>
      <p:sp>
        <p:nvSpPr>
          <p:cNvPr id="151" name="Shape 750"/>
          <p:cNvSpPr/>
          <p:nvPr/>
        </p:nvSpPr>
        <p:spPr>
          <a:xfrm>
            <a:off x="7042472" y="1988840"/>
            <a:ext cx="198000" cy="111600"/>
          </a:xfrm>
          <a:prstGeom prst="rect">
            <a:avLst/>
          </a:prstGeom>
          <a:solidFill>
            <a:srgbClr val="0033CC"/>
          </a:solidFill>
          <a:ln>
            <a:solidFill>
              <a:schemeClr val="tx1"/>
            </a:solidFill>
          </a:ln>
        </p:spPr>
        <p:txBody>
          <a:bodyPr lIns="45719" rIns="45719" anchor="ctr"/>
          <a:lstStyle/>
          <a:p>
            <a:pPr algn="ctr" defTabSz="889000"/>
            <a:endParaRPr sz="1200"/>
          </a:p>
        </p:txBody>
      </p:sp>
      <p:sp>
        <p:nvSpPr>
          <p:cNvPr id="154" name="Shape 741"/>
          <p:cNvSpPr/>
          <p:nvPr/>
        </p:nvSpPr>
        <p:spPr>
          <a:xfrm>
            <a:off x="539552" y="693857"/>
            <a:ext cx="3846936"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100" dirty="0" smtClean="0"/>
              <a:t>Порядок (модели) избрания глав муниципальных районов</a:t>
            </a:r>
            <a:br>
              <a:rPr lang="ru-RU" sz="1100" dirty="0" smtClean="0"/>
            </a:br>
            <a:r>
              <a:rPr lang="ru-RU" sz="1100" dirty="0" smtClean="0"/>
              <a:t>по субъектам Российской Федерации</a:t>
            </a:r>
            <a:endParaRPr sz="1100" dirty="0"/>
          </a:p>
        </p:txBody>
      </p:sp>
      <p:sp>
        <p:nvSpPr>
          <p:cNvPr id="155" name="Shape 741"/>
          <p:cNvSpPr/>
          <p:nvPr/>
        </p:nvSpPr>
        <p:spPr>
          <a:xfrm>
            <a:off x="-108520" y="3908956"/>
            <a:ext cx="3723523" cy="6001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100" dirty="0" smtClean="0"/>
              <a:t>Избрание глав муниципальных районов</a:t>
            </a:r>
            <a:br>
              <a:rPr lang="ru-RU" sz="1100" dirty="0" smtClean="0"/>
            </a:br>
            <a:r>
              <a:rPr lang="ru-RU" sz="1100" dirty="0" smtClean="0"/>
              <a:t>из состава представительных органов,</a:t>
            </a:r>
            <a:br>
              <a:rPr lang="ru-RU" sz="1100" dirty="0" smtClean="0"/>
            </a:br>
            <a:r>
              <a:rPr lang="ru-RU" sz="1100" dirty="0" smtClean="0"/>
              <a:t>сформированных методом делегирования </a:t>
            </a:r>
            <a:endParaRPr sz="1100" dirty="0"/>
          </a:p>
        </p:txBody>
      </p:sp>
      <p:grpSp>
        <p:nvGrpSpPr>
          <p:cNvPr id="2" name="Группа 1"/>
          <p:cNvGrpSpPr/>
          <p:nvPr/>
        </p:nvGrpSpPr>
        <p:grpSpPr>
          <a:xfrm>
            <a:off x="2937187" y="3251678"/>
            <a:ext cx="6219516" cy="3178634"/>
            <a:chOff x="2083892" y="3346100"/>
            <a:chExt cx="6096871" cy="3073320"/>
          </a:xfrm>
        </p:grpSpPr>
        <p:sp>
          <p:nvSpPr>
            <p:cNvPr id="157" name="Shape 555"/>
            <p:cNvSpPr/>
            <p:nvPr/>
          </p:nvSpPr>
          <p:spPr>
            <a:xfrm rot="612989" flipH="1">
              <a:off x="4443323" y="4949252"/>
              <a:ext cx="1825086" cy="1"/>
            </a:xfrm>
            <a:prstGeom prst="line">
              <a:avLst/>
            </a:prstGeom>
            <a:ln>
              <a:solidFill>
                <a:srgbClr val="B6DCDF"/>
              </a:solidFill>
            </a:ln>
          </p:spPr>
          <p:txBody>
            <a:bodyPr lIns="45719" rIns="45719"/>
            <a:lstStyle/>
            <a:p>
              <a:endParaRPr/>
            </a:p>
          </p:txBody>
        </p:sp>
        <p:sp>
          <p:nvSpPr>
            <p:cNvPr id="158" name="Shape 556"/>
            <p:cNvSpPr/>
            <p:nvPr/>
          </p:nvSpPr>
          <p:spPr>
            <a:xfrm rot="612989">
              <a:off x="4226338" y="4302740"/>
              <a:ext cx="858608" cy="937441"/>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59" name="Shape 557"/>
            <p:cNvSpPr/>
            <p:nvPr/>
          </p:nvSpPr>
          <p:spPr>
            <a:xfrm rot="612989">
              <a:off x="3951117" y="4775474"/>
              <a:ext cx="1052856" cy="666962"/>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60" name="Shape 558"/>
            <p:cNvSpPr/>
            <p:nvPr/>
          </p:nvSpPr>
          <p:spPr>
            <a:xfrm rot="612989">
              <a:off x="3935066" y="5217956"/>
              <a:ext cx="479416" cy="356294"/>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61" name="Shape 559"/>
            <p:cNvSpPr/>
            <p:nvPr/>
          </p:nvSpPr>
          <p:spPr>
            <a:xfrm rot="612989">
              <a:off x="3295291" y="4210081"/>
              <a:ext cx="1165476" cy="595270"/>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62" name="Shape 560"/>
            <p:cNvSpPr/>
            <p:nvPr/>
          </p:nvSpPr>
          <p:spPr>
            <a:xfrm rot="612989">
              <a:off x="4860975" y="4056961"/>
              <a:ext cx="892705" cy="2059459"/>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63" name="Shape 561"/>
            <p:cNvSpPr/>
            <p:nvPr/>
          </p:nvSpPr>
          <p:spPr>
            <a:xfrm rot="612989">
              <a:off x="7307689" y="4031191"/>
              <a:ext cx="873074" cy="1033031"/>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64" name="Shape 564"/>
            <p:cNvSpPr/>
            <p:nvPr/>
          </p:nvSpPr>
          <p:spPr>
            <a:xfrm rot="612989">
              <a:off x="3546865" y="4852802"/>
              <a:ext cx="398825" cy="397571"/>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chemeClr val="accent1"/>
            </a:solidFill>
            <a:ln w="12700" cap="rnd">
              <a:solidFill>
                <a:schemeClr val="accent3">
                  <a:lumOff val="44000"/>
                </a:schemeClr>
              </a:solidFill>
            </a:ln>
          </p:spPr>
          <p:txBody>
            <a:bodyPr lIns="45719" rIns="45719"/>
            <a:lstStyle/>
            <a:p>
              <a:endParaRPr/>
            </a:p>
          </p:txBody>
        </p:sp>
        <p:sp>
          <p:nvSpPr>
            <p:cNvPr id="165" name="Shape 565"/>
            <p:cNvSpPr/>
            <p:nvPr/>
          </p:nvSpPr>
          <p:spPr>
            <a:xfrm rot="612989">
              <a:off x="2191379" y="5138226"/>
              <a:ext cx="251075" cy="286773"/>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66" name="Shape 566"/>
            <p:cNvSpPr/>
            <p:nvPr/>
          </p:nvSpPr>
          <p:spPr>
            <a:xfrm rot="612989">
              <a:off x="2595003" y="5075648"/>
              <a:ext cx="353363" cy="278082"/>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67" name="Shape 567"/>
            <p:cNvSpPr/>
            <p:nvPr/>
          </p:nvSpPr>
          <p:spPr>
            <a:xfrm rot="612989">
              <a:off x="2389618" y="5077692"/>
              <a:ext cx="300669" cy="310670"/>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68" name="Shape 568"/>
            <p:cNvSpPr/>
            <p:nvPr/>
          </p:nvSpPr>
          <p:spPr>
            <a:xfrm rot="153004">
              <a:off x="2273539" y="5261613"/>
              <a:ext cx="75300" cy="91771"/>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69" name="Shape 570"/>
            <p:cNvSpPr/>
            <p:nvPr/>
          </p:nvSpPr>
          <p:spPr>
            <a:xfrm rot="153004">
              <a:off x="2258980" y="5394260"/>
              <a:ext cx="118691" cy="103055"/>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0" name="Shape 571"/>
            <p:cNvSpPr/>
            <p:nvPr/>
          </p:nvSpPr>
          <p:spPr>
            <a:xfrm rot="438491">
              <a:off x="2353585" y="5305250"/>
              <a:ext cx="203409" cy="275771"/>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1" name="Shape 572"/>
            <p:cNvSpPr/>
            <p:nvPr/>
          </p:nvSpPr>
          <p:spPr>
            <a:xfrm rot="153004">
              <a:off x="2306623" y="5474642"/>
              <a:ext cx="121784" cy="87837"/>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72" name="Shape 573"/>
            <p:cNvSpPr/>
            <p:nvPr/>
          </p:nvSpPr>
          <p:spPr>
            <a:xfrm rot="153004">
              <a:off x="2326535" y="5550440"/>
              <a:ext cx="80460" cy="59590"/>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3" name="Shape 576"/>
            <p:cNvSpPr/>
            <p:nvPr/>
          </p:nvSpPr>
          <p:spPr>
            <a:xfrm rot="612989">
              <a:off x="2644492" y="5323548"/>
              <a:ext cx="176682" cy="259617"/>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74" name="Shape 577"/>
            <p:cNvSpPr/>
            <p:nvPr/>
          </p:nvSpPr>
          <p:spPr>
            <a:xfrm rot="153004">
              <a:off x="4741323" y="4295433"/>
              <a:ext cx="50487" cy="33519"/>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5" name="Shape 578"/>
            <p:cNvSpPr/>
            <p:nvPr/>
          </p:nvSpPr>
          <p:spPr>
            <a:xfrm rot="153004">
              <a:off x="3065986" y="4222279"/>
              <a:ext cx="117657" cy="113919"/>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176" name="Shape 579"/>
            <p:cNvSpPr/>
            <p:nvPr/>
          </p:nvSpPr>
          <p:spPr>
            <a:xfrm rot="612989">
              <a:off x="2835557" y="4337704"/>
              <a:ext cx="283104" cy="180320"/>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77" name="Shape 580"/>
            <p:cNvSpPr/>
            <p:nvPr/>
          </p:nvSpPr>
          <p:spPr>
            <a:xfrm rot="612989">
              <a:off x="2714089" y="4225622"/>
              <a:ext cx="199413" cy="290031"/>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8" name="Shape 581"/>
            <p:cNvSpPr/>
            <p:nvPr/>
          </p:nvSpPr>
          <p:spPr>
            <a:xfrm rot="612989">
              <a:off x="2897676" y="4191021"/>
              <a:ext cx="362662" cy="271565"/>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79" name="Shape 582"/>
            <p:cNvSpPr/>
            <p:nvPr/>
          </p:nvSpPr>
          <p:spPr>
            <a:xfrm rot="153004">
              <a:off x="3112923" y="3979827"/>
              <a:ext cx="443121" cy="458259"/>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80" name="Shape 583"/>
            <p:cNvSpPr/>
            <p:nvPr/>
          </p:nvSpPr>
          <p:spPr>
            <a:xfrm rot="153004">
              <a:off x="3493455" y="3864139"/>
              <a:ext cx="309832" cy="396344"/>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81" name="Shape 584"/>
            <p:cNvSpPr/>
            <p:nvPr/>
          </p:nvSpPr>
          <p:spPr>
            <a:xfrm rot="153004">
              <a:off x="3075561" y="4401380"/>
              <a:ext cx="461718" cy="383308"/>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82" name="Shape 585"/>
            <p:cNvSpPr/>
            <p:nvPr/>
          </p:nvSpPr>
          <p:spPr>
            <a:xfrm rot="612989">
              <a:off x="3536654" y="4469827"/>
              <a:ext cx="883406" cy="477954"/>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83" name="Shape 586"/>
            <p:cNvSpPr/>
            <p:nvPr/>
          </p:nvSpPr>
          <p:spPr>
            <a:xfrm rot="153004">
              <a:off x="4263055" y="3998951"/>
              <a:ext cx="599138" cy="347462"/>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84" name="Shape 587"/>
            <p:cNvSpPr/>
            <p:nvPr/>
          </p:nvSpPr>
          <p:spPr>
            <a:xfrm rot="153004">
              <a:off x="2814087" y="5055478"/>
              <a:ext cx="354264" cy="309443"/>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85" name="Shape 588"/>
            <p:cNvSpPr/>
            <p:nvPr/>
          </p:nvSpPr>
          <p:spPr>
            <a:xfrm rot="612989">
              <a:off x="3313072" y="4717180"/>
              <a:ext cx="383326" cy="410606"/>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86" name="Shape 589"/>
            <p:cNvSpPr/>
            <p:nvPr/>
          </p:nvSpPr>
          <p:spPr>
            <a:xfrm rot="612989">
              <a:off x="3203784" y="5030214"/>
              <a:ext cx="290336" cy="237891"/>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87" name="Shape 590"/>
            <p:cNvSpPr/>
            <p:nvPr/>
          </p:nvSpPr>
          <p:spPr>
            <a:xfrm rot="153004">
              <a:off x="3112131" y="5149100"/>
              <a:ext cx="238546" cy="182347"/>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88" name="Shape 591"/>
            <p:cNvSpPr/>
            <p:nvPr/>
          </p:nvSpPr>
          <p:spPr>
            <a:xfrm rot="153004">
              <a:off x="3408517" y="4973210"/>
              <a:ext cx="198246" cy="193211"/>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89" name="Shape 592"/>
            <p:cNvSpPr/>
            <p:nvPr/>
          </p:nvSpPr>
          <p:spPr>
            <a:xfrm rot="153004">
              <a:off x="3635061" y="4841158"/>
              <a:ext cx="145554" cy="201908"/>
            </a:xfrm>
            <a:custGeom>
              <a:avLst/>
              <a:gdLst/>
              <a:ahLst/>
              <a:cxnLst>
                <a:cxn ang="0">
                  <a:pos x="wd2" y="hd2"/>
                </a:cxn>
                <a:cxn ang="5400000">
                  <a:pos x="wd2" y="hd2"/>
                </a:cxn>
                <a:cxn ang="10800000">
                  <a:pos x="wd2" y="hd2"/>
                </a:cxn>
                <a:cxn ang="16200000">
                  <a:pos x="wd2" y="hd2"/>
                </a:cxn>
              </a:cxnLst>
              <a:rect l="0" t="0" r="r" b="b"/>
              <a:pathLst>
                <a:path w="21600" h="21600" extrusionOk="0">
                  <a:moveTo>
                    <a:pt x="4493" y="524"/>
                  </a:moveTo>
                  <a:lnTo>
                    <a:pt x="4493" y="2880"/>
                  </a:lnTo>
                  <a:lnTo>
                    <a:pt x="4147" y="3404"/>
                  </a:lnTo>
                  <a:lnTo>
                    <a:pt x="4147" y="3796"/>
                  </a:lnTo>
                  <a:lnTo>
                    <a:pt x="3802" y="4320"/>
                  </a:lnTo>
                  <a:lnTo>
                    <a:pt x="4147" y="4844"/>
                  </a:lnTo>
                  <a:lnTo>
                    <a:pt x="4838" y="4844"/>
                  </a:lnTo>
                  <a:lnTo>
                    <a:pt x="5875" y="5105"/>
                  </a:lnTo>
                  <a:lnTo>
                    <a:pt x="6566" y="5236"/>
                  </a:lnTo>
                  <a:lnTo>
                    <a:pt x="7258" y="6284"/>
                  </a:lnTo>
                  <a:lnTo>
                    <a:pt x="7949" y="6545"/>
                  </a:lnTo>
                  <a:lnTo>
                    <a:pt x="8294" y="6938"/>
                  </a:lnTo>
                  <a:lnTo>
                    <a:pt x="8294" y="7985"/>
                  </a:lnTo>
                  <a:lnTo>
                    <a:pt x="8640" y="8378"/>
                  </a:lnTo>
                  <a:lnTo>
                    <a:pt x="8640" y="8902"/>
                  </a:lnTo>
                  <a:lnTo>
                    <a:pt x="8294" y="9556"/>
                  </a:lnTo>
                  <a:lnTo>
                    <a:pt x="7949" y="10080"/>
                  </a:lnTo>
                  <a:lnTo>
                    <a:pt x="7258" y="10604"/>
                  </a:lnTo>
                  <a:lnTo>
                    <a:pt x="6912" y="10996"/>
                  </a:lnTo>
                  <a:lnTo>
                    <a:pt x="6221" y="11258"/>
                  </a:lnTo>
                  <a:lnTo>
                    <a:pt x="5875" y="11782"/>
                  </a:lnTo>
                  <a:lnTo>
                    <a:pt x="2419" y="11782"/>
                  </a:lnTo>
                  <a:lnTo>
                    <a:pt x="1728" y="12044"/>
                  </a:lnTo>
                  <a:lnTo>
                    <a:pt x="346" y="12044"/>
                  </a:lnTo>
                  <a:lnTo>
                    <a:pt x="0" y="12436"/>
                  </a:lnTo>
                  <a:lnTo>
                    <a:pt x="0" y="12960"/>
                  </a:lnTo>
                  <a:lnTo>
                    <a:pt x="691" y="13222"/>
                  </a:lnTo>
                  <a:lnTo>
                    <a:pt x="1037" y="13745"/>
                  </a:lnTo>
                  <a:lnTo>
                    <a:pt x="1382" y="14138"/>
                  </a:lnTo>
                  <a:lnTo>
                    <a:pt x="1728" y="14662"/>
                  </a:lnTo>
                  <a:lnTo>
                    <a:pt x="1728" y="15185"/>
                  </a:lnTo>
                  <a:lnTo>
                    <a:pt x="1382" y="15578"/>
                  </a:lnTo>
                  <a:lnTo>
                    <a:pt x="691" y="16625"/>
                  </a:lnTo>
                  <a:lnTo>
                    <a:pt x="0" y="17018"/>
                  </a:lnTo>
                  <a:lnTo>
                    <a:pt x="0" y="19898"/>
                  </a:lnTo>
                  <a:lnTo>
                    <a:pt x="346" y="20422"/>
                  </a:lnTo>
                  <a:lnTo>
                    <a:pt x="346" y="20945"/>
                  </a:lnTo>
                  <a:lnTo>
                    <a:pt x="1037" y="20945"/>
                  </a:lnTo>
                  <a:lnTo>
                    <a:pt x="1728" y="21076"/>
                  </a:lnTo>
                  <a:lnTo>
                    <a:pt x="2419" y="20945"/>
                  </a:lnTo>
                  <a:lnTo>
                    <a:pt x="2419" y="20422"/>
                  </a:lnTo>
                  <a:lnTo>
                    <a:pt x="2765" y="20945"/>
                  </a:lnTo>
                  <a:lnTo>
                    <a:pt x="3110" y="21338"/>
                  </a:lnTo>
                  <a:lnTo>
                    <a:pt x="3802" y="21600"/>
                  </a:lnTo>
                  <a:lnTo>
                    <a:pt x="4493" y="21338"/>
                  </a:lnTo>
                  <a:lnTo>
                    <a:pt x="5184" y="21338"/>
                  </a:lnTo>
                  <a:lnTo>
                    <a:pt x="5530" y="20945"/>
                  </a:lnTo>
                  <a:lnTo>
                    <a:pt x="6912" y="20945"/>
                  </a:lnTo>
                  <a:lnTo>
                    <a:pt x="7603" y="21076"/>
                  </a:lnTo>
                  <a:lnTo>
                    <a:pt x="9677" y="21076"/>
                  </a:lnTo>
                  <a:lnTo>
                    <a:pt x="10368" y="21338"/>
                  </a:lnTo>
                  <a:lnTo>
                    <a:pt x="10886" y="21076"/>
                  </a:lnTo>
                  <a:lnTo>
                    <a:pt x="11578" y="21076"/>
                  </a:lnTo>
                  <a:lnTo>
                    <a:pt x="12960" y="21600"/>
                  </a:lnTo>
                  <a:lnTo>
                    <a:pt x="14342" y="21600"/>
                  </a:lnTo>
                  <a:lnTo>
                    <a:pt x="15034" y="21338"/>
                  </a:lnTo>
                  <a:lnTo>
                    <a:pt x="15034" y="20945"/>
                  </a:lnTo>
                  <a:lnTo>
                    <a:pt x="14342" y="19898"/>
                  </a:lnTo>
                  <a:lnTo>
                    <a:pt x="13997" y="19505"/>
                  </a:lnTo>
                  <a:lnTo>
                    <a:pt x="13306" y="19244"/>
                  </a:lnTo>
                  <a:lnTo>
                    <a:pt x="12614" y="19244"/>
                  </a:lnTo>
                  <a:lnTo>
                    <a:pt x="12614" y="18458"/>
                  </a:lnTo>
                  <a:lnTo>
                    <a:pt x="12960" y="18065"/>
                  </a:lnTo>
                  <a:lnTo>
                    <a:pt x="12960" y="17542"/>
                  </a:lnTo>
                  <a:lnTo>
                    <a:pt x="13651" y="17280"/>
                  </a:lnTo>
                  <a:lnTo>
                    <a:pt x="13997" y="16756"/>
                  </a:lnTo>
                  <a:lnTo>
                    <a:pt x="14342" y="16364"/>
                  </a:lnTo>
                  <a:lnTo>
                    <a:pt x="13651" y="16102"/>
                  </a:lnTo>
                  <a:lnTo>
                    <a:pt x="13306" y="15578"/>
                  </a:lnTo>
                  <a:lnTo>
                    <a:pt x="13651" y="15185"/>
                  </a:lnTo>
                  <a:lnTo>
                    <a:pt x="15034" y="14662"/>
                  </a:lnTo>
                  <a:lnTo>
                    <a:pt x="15034" y="14138"/>
                  </a:lnTo>
                  <a:lnTo>
                    <a:pt x="15725" y="13876"/>
                  </a:lnTo>
                  <a:lnTo>
                    <a:pt x="16416" y="14138"/>
                  </a:lnTo>
                  <a:lnTo>
                    <a:pt x="17107" y="13876"/>
                  </a:lnTo>
                  <a:lnTo>
                    <a:pt x="17798" y="13745"/>
                  </a:lnTo>
                  <a:lnTo>
                    <a:pt x="18490" y="13745"/>
                  </a:lnTo>
                  <a:lnTo>
                    <a:pt x="18490" y="13222"/>
                  </a:lnTo>
                  <a:lnTo>
                    <a:pt x="18144" y="12698"/>
                  </a:lnTo>
                  <a:lnTo>
                    <a:pt x="17453" y="12305"/>
                  </a:lnTo>
                  <a:lnTo>
                    <a:pt x="16762" y="11782"/>
                  </a:lnTo>
                  <a:lnTo>
                    <a:pt x="16762" y="10865"/>
                  </a:lnTo>
                  <a:lnTo>
                    <a:pt x="17453" y="10604"/>
                  </a:lnTo>
                  <a:lnTo>
                    <a:pt x="18144" y="9556"/>
                  </a:lnTo>
                  <a:lnTo>
                    <a:pt x="18835" y="9164"/>
                  </a:lnTo>
                  <a:lnTo>
                    <a:pt x="18144" y="8640"/>
                  </a:lnTo>
                  <a:lnTo>
                    <a:pt x="18144" y="8116"/>
                  </a:lnTo>
                  <a:lnTo>
                    <a:pt x="18835" y="7985"/>
                  </a:lnTo>
                  <a:lnTo>
                    <a:pt x="20909" y="7985"/>
                  </a:lnTo>
                  <a:lnTo>
                    <a:pt x="21600" y="7724"/>
                  </a:lnTo>
                  <a:lnTo>
                    <a:pt x="21600" y="7200"/>
                  </a:lnTo>
                  <a:lnTo>
                    <a:pt x="20218" y="6676"/>
                  </a:lnTo>
                  <a:lnTo>
                    <a:pt x="19872" y="6284"/>
                  </a:lnTo>
                  <a:lnTo>
                    <a:pt x="19181" y="6022"/>
                  </a:lnTo>
                  <a:lnTo>
                    <a:pt x="19181" y="5498"/>
                  </a:lnTo>
                  <a:lnTo>
                    <a:pt x="18490" y="5236"/>
                  </a:lnTo>
                  <a:lnTo>
                    <a:pt x="18144" y="4844"/>
                  </a:lnTo>
                  <a:lnTo>
                    <a:pt x="16762" y="4844"/>
                  </a:lnTo>
                  <a:lnTo>
                    <a:pt x="16070" y="4320"/>
                  </a:lnTo>
                  <a:lnTo>
                    <a:pt x="16416" y="3796"/>
                  </a:lnTo>
                  <a:lnTo>
                    <a:pt x="15034" y="3796"/>
                  </a:lnTo>
                  <a:lnTo>
                    <a:pt x="14342" y="4058"/>
                  </a:lnTo>
                  <a:lnTo>
                    <a:pt x="13651" y="3796"/>
                  </a:lnTo>
                  <a:lnTo>
                    <a:pt x="13306" y="3404"/>
                  </a:lnTo>
                  <a:lnTo>
                    <a:pt x="13306" y="1964"/>
                  </a:lnTo>
                  <a:lnTo>
                    <a:pt x="12614" y="916"/>
                  </a:lnTo>
                  <a:lnTo>
                    <a:pt x="11923" y="916"/>
                  </a:lnTo>
                  <a:lnTo>
                    <a:pt x="11232" y="1178"/>
                  </a:lnTo>
                  <a:lnTo>
                    <a:pt x="10714" y="1440"/>
                  </a:lnTo>
                  <a:lnTo>
                    <a:pt x="9331" y="1440"/>
                  </a:lnTo>
                  <a:lnTo>
                    <a:pt x="7949" y="916"/>
                  </a:lnTo>
                  <a:lnTo>
                    <a:pt x="5875" y="916"/>
                  </a:lnTo>
                  <a:lnTo>
                    <a:pt x="5875" y="524"/>
                  </a:lnTo>
                  <a:lnTo>
                    <a:pt x="6221" y="0"/>
                  </a:lnTo>
                  <a:lnTo>
                    <a:pt x="5530" y="0"/>
                  </a:lnTo>
                  <a:lnTo>
                    <a:pt x="4838" y="524"/>
                  </a:lnTo>
                  <a:lnTo>
                    <a:pt x="4147" y="785"/>
                  </a:lnTo>
                  <a:lnTo>
                    <a:pt x="4147" y="3142"/>
                  </a:lnTo>
                  <a:lnTo>
                    <a:pt x="3456" y="3404"/>
                  </a:lnTo>
                  <a:lnTo>
                    <a:pt x="3110" y="3796"/>
                  </a:lnTo>
                  <a:lnTo>
                    <a:pt x="3802" y="432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0" name="Shape 593"/>
            <p:cNvSpPr/>
            <p:nvPr/>
          </p:nvSpPr>
          <p:spPr>
            <a:xfrm rot="612989">
              <a:off x="3546177" y="4878892"/>
              <a:ext cx="385393" cy="374760"/>
            </a:xfrm>
            <a:custGeom>
              <a:avLst/>
              <a:gdLst/>
              <a:ahLst/>
              <a:cxnLst>
                <a:cxn ang="0">
                  <a:pos x="wd2" y="hd2"/>
                </a:cxn>
                <a:cxn ang="5400000">
                  <a:pos x="wd2" y="hd2"/>
                </a:cxn>
                <a:cxn ang="10800000">
                  <a:pos x="wd2" y="hd2"/>
                </a:cxn>
                <a:cxn ang="16200000">
                  <a:pos x="wd2" y="hd2"/>
                </a:cxn>
              </a:cxnLst>
              <a:rect l="0" t="0" r="r" b="b"/>
              <a:pathLst>
                <a:path w="21600" h="21600" extrusionOk="0">
                  <a:moveTo>
                    <a:pt x="11698" y="1127"/>
                  </a:moveTo>
                  <a:lnTo>
                    <a:pt x="11408" y="1315"/>
                  </a:lnTo>
                  <a:lnTo>
                    <a:pt x="10655" y="814"/>
                  </a:lnTo>
                  <a:lnTo>
                    <a:pt x="10829" y="1753"/>
                  </a:lnTo>
                  <a:lnTo>
                    <a:pt x="10829" y="1941"/>
                  </a:lnTo>
                  <a:lnTo>
                    <a:pt x="10771" y="2254"/>
                  </a:lnTo>
                  <a:lnTo>
                    <a:pt x="10655" y="2504"/>
                  </a:lnTo>
                  <a:lnTo>
                    <a:pt x="10539" y="2692"/>
                  </a:lnTo>
                  <a:lnTo>
                    <a:pt x="10192" y="2943"/>
                  </a:lnTo>
                  <a:lnTo>
                    <a:pt x="10018" y="3256"/>
                  </a:lnTo>
                  <a:lnTo>
                    <a:pt x="9729" y="3381"/>
                  </a:lnTo>
                  <a:lnTo>
                    <a:pt x="10076" y="3569"/>
                  </a:lnTo>
                  <a:lnTo>
                    <a:pt x="10134" y="3694"/>
                  </a:lnTo>
                  <a:lnTo>
                    <a:pt x="10192" y="4007"/>
                  </a:lnTo>
                  <a:lnTo>
                    <a:pt x="10134" y="4257"/>
                  </a:lnTo>
                  <a:lnTo>
                    <a:pt x="10250" y="4445"/>
                  </a:lnTo>
                  <a:lnTo>
                    <a:pt x="10539" y="4445"/>
                  </a:lnTo>
                  <a:lnTo>
                    <a:pt x="10655" y="4696"/>
                  </a:lnTo>
                  <a:lnTo>
                    <a:pt x="10829" y="5009"/>
                  </a:lnTo>
                  <a:lnTo>
                    <a:pt x="10597" y="5259"/>
                  </a:lnTo>
                  <a:lnTo>
                    <a:pt x="10366" y="5697"/>
                  </a:lnTo>
                  <a:lnTo>
                    <a:pt x="10250" y="5823"/>
                  </a:lnTo>
                  <a:lnTo>
                    <a:pt x="9960" y="5948"/>
                  </a:lnTo>
                  <a:lnTo>
                    <a:pt x="9555" y="6010"/>
                  </a:lnTo>
                  <a:lnTo>
                    <a:pt x="9323" y="6198"/>
                  </a:lnTo>
                  <a:lnTo>
                    <a:pt x="9092" y="6511"/>
                  </a:lnTo>
                  <a:lnTo>
                    <a:pt x="9150" y="6762"/>
                  </a:lnTo>
                  <a:lnTo>
                    <a:pt x="9150" y="7012"/>
                  </a:lnTo>
                  <a:lnTo>
                    <a:pt x="9092" y="7388"/>
                  </a:lnTo>
                  <a:lnTo>
                    <a:pt x="9092" y="7638"/>
                  </a:lnTo>
                  <a:lnTo>
                    <a:pt x="9265" y="7889"/>
                  </a:lnTo>
                  <a:lnTo>
                    <a:pt x="9208" y="8202"/>
                  </a:lnTo>
                  <a:lnTo>
                    <a:pt x="9208" y="8390"/>
                  </a:lnTo>
                  <a:lnTo>
                    <a:pt x="9150" y="8703"/>
                  </a:lnTo>
                  <a:lnTo>
                    <a:pt x="9381" y="8953"/>
                  </a:lnTo>
                  <a:lnTo>
                    <a:pt x="9671" y="8890"/>
                  </a:lnTo>
                  <a:lnTo>
                    <a:pt x="9902" y="9078"/>
                  </a:lnTo>
                  <a:lnTo>
                    <a:pt x="9960" y="9266"/>
                  </a:lnTo>
                  <a:lnTo>
                    <a:pt x="9613" y="9391"/>
                  </a:lnTo>
                  <a:lnTo>
                    <a:pt x="8802" y="9517"/>
                  </a:lnTo>
                  <a:lnTo>
                    <a:pt x="8571" y="9579"/>
                  </a:lnTo>
                  <a:lnTo>
                    <a:pt x="8281" y="9579"/>
                  </a:lnTo>
                  <a:lnTo>
                    <a:pt x="8049" y="9642"/>
                  </a:lnTo>
                  <a:lnTo>
                    <a:pt x="7702" y="9704"/>
                  </a:lnTo>
                  <a:lnTo>
                    <a:pt x="7297" y="9767"/>
                  </a:lnTo>
                  <a:lnTo>
                    <a:pt x="7065" y="9767"/>
                  </a:lnTo>
                  <a:lnTo>
                    <a:pt x="6775" y="9830"/>
                  </a:lnTo>
                  <a:lnTo>
                    <a:pt x="6486" y="9767"/>
                  </a:lnTo>
                  <a:lnTo>
                    <a:pt x="6196" y="9767"/>
                  </a:lnTo>
                  <a:lnTo>
                    <a:pt x="5965" y="9830"/>
                  </a:lnTo>
                  <a:lnTo>
                    <a:pt x="5386" y="10080"/>
                  </a:lnTo>
                  <a:lnTo>
                    <a:pt x="5096" y="10017"/>
                  </a:lnTo>
                  <a:lnTo>
                    <a:pt x="4691" y="9892"/>
                  </a:lnTo>
                  <a:lnTo>
                    <a:pt x="4517" y="9830"/>
                  </a:lnTo>
                  <a:lnTo>
                    <a:pt x="4633" y="9517"/>
                  </a:lnTo>
                  <a:lnTo>
                    <a:pt x="4343" y="9579"/>
                  </a:lnTo>
                  <a:lnTo>
                    <a:pt x="4112" y="9579"/>
                  </a:lnTo>
                  <a:lnTo>
                    <a:pt x="3822" y="9642"/>
                  </a:lnTo>
                  <a:lnTo>
                    <a:pt x="3822" y="9955"/>
                  </a:lnTo>
                  <a:lnTo>
                    <a:pt x="3590" y="9767"/>
                  </a:lnTo>
                  <a:lnTo>
                    <a:pt x="3359" y="10017"/>
                  </a:lnTo>
                  <a:lnTo>
                    <a:pt x="3127" y="10143"/>
                  </a:lnTo>
                  <a:lnTo>
                    <a:pt x="3127" y="10894"/>
                  </a:lnTo>
                  <a:lnTo>
                    <a:pt x="3011" y="11207"/>
                  </a:lnTo>
                  <a:lnTo>
                    <a:pt x="2953" y="11457"/>
                  </a:lnTo>
                  <a:lnTo>
                    <a:pt x="2838" y="11645"/>
                  </a:lnTo>
                  <a:lnTo>
                    <a:pt x="2780" y="12021"/>
                  </a:lnTo>
                  <a:lnTo>
                    <a:pt x="2780" y="12271"/>
                  </a:lnTo>
                  <a:lnTo>
                    <a:pt x="2838" y="12522"/>
                  </a:lnTo>
                  <a:lnTo>
                    <a:pt x="2664" y="12772"/>
                  </a:lnTo>
                  <a:lnTo>
                    <a:pt x="2490" y="13273"/>
                  </a:lnTo>
                  <a:lnTo>
                    <a:pt x="2258" y="13461"/>
                  </a:lnTo>
                  <a:lnTo>
                    <a:pt x="2027" y="13523"/>
                  </a:lnTo>
                  <a:lnTo>
                    <a:pt x="2027" y="13774"/>
                  </a:lnTo>
                  <a:lnTo>
                    <a:pt x="1969" y="14087"/>
                  </a:lnTo>
                  <a:lnTo>
                    <a:pt x="1969" y="14337"/>
                  </a:lnTo>
                  <a:lnTo>
                    <a:pt x="2143" y="14525"/>
                  </a:lnTo>
                  <a:lnTo>
                    <a:pt x="2201" y="14838"/>
                  </a:lnTo>
                  <a:lnTo>
                    <a:pt x="2085" y="15089"/>
                  </a:lnTo>
                  <a:lnTo>
                    <a:pt x="1969" y="15402"/>
                  </a:lnTo>
                  <a:lnTo>
                    <a:pt x="1737" y="15527"/>
                  </a:lnTo>
                  <a:lnTo>
                    <a:pt x="1448" y="15652"/>
                  </a:lnTo>
                  <a:lnTo>
                    <a:pt x="1274" y="15840"/>
                  </a:lnTo>
                  <a:lnTo>
                    <a:pt x="869" y="16090"/>
                  </a:lnTo>
                  <a:lnTo>
                    <a:pt x="637" y="16216"/>
                  </a:lnTo>
                  <a:lnTo>
                    <a:pt x="405" y="16403"/>
                  </a:lnTo>
                  <a:lnTo>
                    <a:pt x="174" y="16779"/>
                  </a:lnTo>
                  <a:lnTo>
                    <a:pt x="58" y="17092"/>
                  </a:lnTo>
                  <a:lnTo>
                    <a:pt x="116" y="17343"/>
                  </a:lnTo>
                  <a:lnTo>
                    <a:pt x="0" y="17593"/>
                  </a:lnTo>
                  <a:lnTo>
                    <a:pt x="174" y="17843"/>
                  </a:lnTo>
                  <a:lnTo>
                    <a:pt x="463" y="18094"/>
                  </a:lnTo>
                  <a:lnTo>
                    <a:pt x="637" y="18282"/>
                  </a:lnTo>
                  <a:lnTo>
                    <a:pt x="927" y="18407"/>
                  </a:lnTo>
                  <a:lnTo>
                    <a:pt x="1158" y="18344"/>
                  </a:lnTo>
                  <a:lnTo>
                    <a:pt x="1274" y="18595"/>
                  </a:lnTo>
                  <a:lnTo>
                    <a:pt x="1332" y="18845"/>
                  </a:lnTo>
                  <a:lnTo>
                    <a:pt x="1621" y="18908"/>
                  </a:lnTo>
                  <a:lnTo>
                    <a:pt x="1853" y="19033"/>
                  </a:lnTo>
                  <a:lnTo>
                    <a:pt x="2201" y="19158"/>
                  </a:lnTo>
                  <a:lnTo>
                    <a:pt x="2432" y="19221"/>
                  </a:lnTo>
                  <a:lnTo>
                    <a:pt x="2722" y="19346"/>
                  </a:lnTo>
                  <a:lnTo>
                    <a:pt x="2953" y="19283"/>
                  </a:lnTo>
                  <a:lnTo>
                    <a:pt x="3243" y="19283"/>
                  </a:lnTo>
                  <a:lnTo>
                    <a:pt x="3822" y="19534"/>
                  </a:lnTo>
                  <a:lnTo>
                    <a:pt x="3938" y="19784"/>
                  </a:lnTo>
                  <a:lnTo>
                    <a:pt x="3880" y="20035"/>
                  </a:lnTo>
                  <a:lnTo>
                    <a:pt x="4112" y="20160"/>
                  </a:lnTo>
                  <a:lnTo>
                    <a:pt x="4459" y="20097"/>
                  </a:lnTo>
                  <a:lnTo>
                    <a:pt x="4749" y="20160"/>
                  </a:lnTo>
                  <a:lnTo>
                    <a:pt x="5038" y="20285"/>
                  </a:lnTo>
                  <a:lnTo>
                    <a:pt x="5328" y="20223"/>
                  </a:lnTo>
                  <a:lnTo>
                    <a:pt x="5038" y="20473"/>
                  </a:lnTo>
                  <a:lnTo>
                    <a:pt x="4806" y="20598"/>
                  </a:lnTo>
                  <a:lnTo>
                    <a:pt x="4517" y="20723"/>
                  </a:lnTo>
                  <a:lnTo>
                    <a:pt x="4864" y="20786"/>
                  </a:lnTo>
                  <a:lnTo>
                    <a:pt x="4980" y="21099"/>
                  </a:lnTo>
                  <a:lnTo>
                    <a:pt x="5038" y="21350"/>
                  </a:lnTo>
                  <a:lnTo>
                    <a:pt x="5270" y="21287"/>
                  </a:lnTo>
                  <a:lnTo>
                    <a:pt x="5443" y="21537"/>
                  </a:lnTo>
                  <a:lnTo>
                    <a:pt x="5733" y="21600"/>
                  </a:lnTo>
                  <a:lnTo>
                    <a:pt x="6023" y="21537"/>
                  </a:lnTo>
                  <a:lnTo>
                    <a:pt x="6196" y="21412"/>
                  </a:lnTo>
                  <a:lnTo>
                    <a:pt x="6486" y="21475"/>
                  </a:lnTo>
                  <a:lnTo>
                    <a:pt x="6717" y="21475"/>
                  </a:lnTo>
                  <a:lnTo>
                    <a:pt x="6833" y="21162"/>
                  </a:lnTo>
                  <a:lnTo>
                    <a:pt x="6949" y="20911"/>
                  </a:lnTo>
                  <a:lnTo>
                    <a:pt x="7181" y="20786"/>
                  </a:lnTo>
                  <a:lnTo>
                    <a:pt x="7470" y="20723"/>
                  </a:lnTo>
                  <a:lnTo>
                    <a:pt x="7528" y="20410"/>
                  </a:lnTo>
                  <a:lnTo>
                    <a:pt x="7412" y="20223"/>
                  </a:lnTo>
                  <a:lnTo>
                    <a:pt x="7354" y="19910"/>
                  </a:lnTo>
                  <a:lnTo>
                    <a:pt x="7181" y="19722"/>
                  </a:lnTo>
                  <a:lnTo>
                    <a:pt x="7007" y="19471"/>
                  </a:lnTo>
                  <a:lnTo>
                    <a:pt x="7007" y="19221"/>
                  </a:lnTo>
                  <a:lnTo>
                    <a:pt x="7297" y="19158"/>
                  </a:lnTo>
                  <a:lnTo>
                    <a:pt x="7528" y="19158"/>
                  </a:lnTo>
                  <a:lnTo>
                    <a:pt x="7818" y="19096"/>
                  </a:lnTo>
                  <a:lnTo>
                    <a:pt x="8049" y="19033"/>
                  </a:lnTo>
                  <a:lnTo>
                    <a:pt x="8223" y="19283"/>
                  </a:lnTo>
                  <a:lnTo>
                    <a:pt x="8571" y="19346"/>
                  </a:lnTo>
                  <a:lnTo>
                    <a:pt x="8860" y="19346"/>
                  </a:lnTo>
                  <a:lnTo>
                    <a:pt x="9265" y="19283"/>
                  </a:lnTo>
                  <a:lnTo>
                    <a:pt x="9497" y="19096"/>
                  </a:lnTo>
                  <a:lnTo>
                    <a:pt x="9787" y="19033"/>
                  </a:lnTo>
                  <a:lnTo>
                    <a:pt x="9845" y="18783"/>
                  </a:lnTo>
                  <a:lnTo>
                    <a:pt x="9555" y="18532"/>
                  </a:lnTo>
                  <a:lnTo>
                    <a:pt x="9497" y="18344"/>
                  </a:lnTo>
                  <a:lnTo>
                    <a:pt x="9787" y="18157"/>
                  </a:lnTo>
                  <a:lnTo>
                    <a:pt x="10018" y="18031"/>
                  </a:lnTo>
                  <a:lnTo>
                    <a:pt x="10250" y="17781"/>
                  </a:lnTo>
                  <a:lnTo>
                    <a:pt x="10366" y="17530"/>
                  </a:lnTo>
                  <a:lnTo>
                    <a:pt x="10597" y="17405"/>
                  </a:lnTo>
                  <a:lnTo>
                    <a:pt x="10945" y="17030"/>
                  </a:lnTo>
                  <a:lnTo>
                    <a:pt x="11176" y="16904"/>
                  </a:lnTo>
                  <a:lnTo>
                    <a:pt x="11408" y="16717"/>
                  </a:lnTo>
                  <a:lnTo>
                    <a:pt x="11640" y="16967"/>
                  </a:lnTo>
                  <a:lnTo>
                    <a:pt x="11640" y="17280"/>
                  </a:lnTo>
                  <a:lnTo>
                    <a:pt x="11813" y="17217"/>
                  </a:lnTo>
                  <a:lnTo>
                    <a:pt x="12103" y="17280"/>
                  </a:lnTo>
                  <a:lnTo>
                    <a:pt x="12335" y="17155"/>
                  </a:lnTo>
                  <a:lnTo>
                    <a:pt x="12624" y="17155"/>
                  </a:lnTo>
                  <a:lnTo>
                    <a:pt x="12856" y="17092"/>
                  </a:lnTo>
                  <a:lnTo>
                    <a:pt x="13087" y="16717"/>
                  </a:lnTo>
                  <a:lnTo>
                    <a:pt x="13087" y="16466"/>
                  </a:lnTo>
                  <a:lnTo>
                    <a:pt x="12856" y="16278"/>
                  </a:lnTo>
                  <a:lnTo>
                    <a:pt x="12856" y="16028"/>
                  </a:lnTo>
                  <a:lnTo>
                    <a:pt x="12972" y="15715"/>
                  </a:lnTo>
                  <a:lnTo>
                    <a:pt x="13203" y="15527"/>
                  </a:lnTo>
                  <a:lnTo>
                    <a:pt x="13493" y="15402"/>
                  </a:lnTo>
                  <a:lnTo>
                    <a:pt x="13666" y="15277"/>
                  </a:lnTo>
                  <a:lnTo>
                    <a:pt x="13956" y="15214"/>
                  </a:lnTo>
                  <a:lnTo>
                    <a:pt x="14188" y="15214"/>
                  </a:lnTo>
                  <a:lnTo>
                    <a:pt x="14477" y="15151"/>
                  </a:lnTo>
                  <a:lnTo>
                    <a:pt x="15172" y="14588"/>
                  </a:lnTo>
                  <a:lnTo>
                    <a:pt x="15462" y="14463"/>
                  </a:lnTo>
                  <a:lnTo>
                    <a:pt x="15693" y="14400"/>
                  </a:lnTo>
                  <a:lnTo>
                    <a:pt x="15925" y="14275"/>
                  </a:lnTo>
                  <a:lnTo>
                    <a:pt x="16157" y="14087"/>
                  </a:lnTo>
                  <a:lnTo>
                    <a:pt x="16157" y="13837"/>
                  </a:lnTo>
                  <a:lnTo>
                    <a:pt x="15983" y="13523"/>
                  </a:lnTo>
                  <a:lnTo>
                    <a:pt x="15751" y="13586"/>
                  </a:lnTo>
                  <a:lnTo>
                    <a:pt x="15577" y="13398"/>
                  </a:lnTo>
                  <a:lnTo>
                    <a:pt x="15520" y="12960"/>
                  </a:lnTo>
                  <a:lnTo>
                    <a:pt x="15462" y="12772"/>
                  </a:lnTo>
                  <a:lnTo>
                    <a:pt x="15751" y="12584"/>
                  </a:lnTo>
                  <a:lnTo>
                    <a:pt x="15983" y="12397"/>
                  </a:lnTo>
                  <a:lnTo>
                    <a:pt x="16214" y="12271"/>
                  </a:lnTo>
                  <a:lnTo>
                    <a:pt x="16330" y="11958"/>
                  </a:lnTo>
                  <a:lnTo>
                    <a:pt x="16157" y="11770"/>
                  </a:lnTo>
                  <a:lnTo>
                    <a:pt x="16041" y="11457"/>
                  </a:lnTo>
                  <a:lnTo>
                    <a:pt x="15693" y="11332"/>
                  </a:lnTo>
                  <a:lnTo>
                    <a:pt x="15693" y="11082"/>
                  </a:lnTo>
                  <a:lnTo>
                    <a:pt x="15635" y="10769"/>
                  </a:lnTo>
                  <a:lnTo>
                    <a:pt x="15635" y="10581"/>
                  </a:lnTo>
                  <a:lnTo>
                    <a:pt x="15462" y="10268"/>
                  </a:lnTo>
                  <a:lnTo>
                    <a:pt x="15172" y="10205"/>
                  </a:lnTo>
                  <a:lnTo>
                    <a:pt x="14998" y="9892"/>
                  </a:lnTo>
                  <a:lnTo>
                    <a:pt x="15288" y="9642"/>
                  </a:lnTo>
                  <a:lnTo>
                    <a:pt x="15520" y="9642"/>
                  </a:lnTo>
                  <a:lnTo>
                    <a:pt x="15809" y="9579"/>
                  </a:lnTo>
                  <a:lnTo>
                    <a:pt x="16041" y="9579"/>
                  </a:lnTo>
                  <a:lnTo>
                    <a:pt x="16272" y="9391"/>
                  </a:lnTo>
                  <a:lnTo>
                    <a:pt x="16504" y="9266"/>
                  </a:lnTo>
                  <a:lnTo>
                    <a:pt x="16736" y="9016"/>
                  </a:lnTo>
                  <a:lnTo>
                    <a:pt x="16967" y="8828"/>
                  </a:lnTo>
                  <a:lnTo>
                    <a:pt x="17257" y="8765"/>
                  </a:lnTo>
                  <a:lnTo>
                    <a:pt x="17488" y="8703"/>
                  </a:lnTo>
                  <a:lnTo>
                    <a:pt x="17546" y="8390"/>
                  </a:lnTo>
                  <a:lnTo>
                    <a:pt x="17836" y="8327"/>
                  </a:lnTo>
                  <a:lnTo>
                    <a:pt x="18125" y="8202"/>
                  </a:lnTo>
                  <a:lnTo>
                    <a:pt x="18299" y="7889"/>
                  </a:lnTo>
                  <a:lnTo>
                    <a:pt x="18473" y="7826"/>
                  </a:lnTo>
                  <a:lnTo>
                    <a:pt x="18705" y="7450"/>
                  </a:lnTo>
                  <a:lnTo>
                    <a:pt x="18936" y="7137"/>
                  </a:lnTo>
                  <a:lnTo>
                    <a:pt x="19168" y="6950"/>
                  </a:lnTo>
                  <a:lnTo>
                    <a:pt x="19168" y="6762"/>
                  </a:lnTo>
                  <a:lnTo>
                    <a:pt x="19399" y="6637"/>
                  </a:lnTo>
                  <a:lnTo>
                    <a:pt x="19515" y="6261"/>
                  </a:lnTo>
                  <a:lnTo>
                    <a:pt x="19747" y="6073"/>
                  </a:lnTo>
                  <a:lnTo>
                    <a:pt x="19863" y="5697"/>
                  </a:lnTo>
                  <a:lnTo>
                    <a:pt x="19921" y="5447"/>
                  </a:lnTo>
                  <a:lnTo>
                    <a:pt x="20036" y="5197"/>
                  </a:lnTo>
                  <a:lnTo>
                    <a:pt x="20268" y="5009"/>
                  </a:lnTo>
                  <a:lnTo>
                    <a:pt x="20268" y="4758"/>
                  </a:lnTo>
                  <a:lnTo>
                    <a:pt x="20500" y="4570"/>
                  </a:lnTo>
                  <a:lnTo>
                    <a:pt x="20558" y="4320"/>
                  </a:lnTo>
                  <a:lnTo>
                    <a:pt x="20673" y="4007"/>
                  </a:lnTo>
                  <a:lnTo>
                    <a:pt x="20789" y="3757"/>
                  </a:lnTo>
                  <a:lnTo>
                    <a:pt x="20731" y="3569"/>
                  </a:lnTo>
                  <a:lnTo>
                    <a:pt x="20616" y="3256"/>
                  </a:lnTo>
                  <a:lnTo>
                    <a:pt x="20847" y="3130"/>
                  </a:lnTo>
                  <a:lnTo>
                    <a:pt x="21079" y="3068"/>
                  </a:lnTo>
                  <a:lnTo>
                    <a:pt x="21310" y="2880"/>
                  </a:lnTo>
                  <a:lnTo>
                    <a:pt x="21542" y="2379"/>
                  </a:lnTo>
                  <a:lnTo>
                    <a:pt x="21600" y="2066"/>
                  </a:lnTo>
                  <a:lnTo>
                    <a:pt x="21600" y="1878"/>
                  </a:lnTo>
                  <a:lnTo>
                    <a:pt x="21310" y="1690"/>
                  </a:lnTo>
                  <a:lnTo>
                    <a:pt x="21079" y="1941"/>
                  </a:lnTo>
                  <a:lnTo>
                    <a:pt x="20789" y="2066"/>
                  </a:lnTo>
                  <a:lnTo>
                    <a:pt x="20616" y="2191"/>
                  </a:lnTo>
                  <a:lnTo>
                    <a:pt x="20268" y="2129"/>
                  </a:lnTo>
                  <a:lnTo>
                    <a:pt x="20152" y="1878"/>
                  </a:lnTo>
                  <a:lnTo>
                    <a:pt x="19921" y="1941"/>
                  </a:lnTo>
                  <a:lnTo>
                    <a:pt x="19631" y="1816"/>
                  </a:lnTo>
                  <a:lnTo>
                    <a:pt x="19399" y="1878"/>
                  </a:lnTo>
                  <a:lnTo>
                    <a:pt x="19052" y="1816"/>
                  </a:lnTo>
                  <a:lnTo>
                    <a:pt x="18762" y="1690"/>
                  </a:lnTo>
                  <a:lnTo>
                    <a:pt x="18183" y="1377"/>
                  </a:lnTo>
                  <a:lnTo>
                    <a:pt x="18068" y="1190"/>
                  </a:lnTo>
                  <a:lnTo>
                    <a:pt x="17836" y="1190"/>
                  </a:lnTo>
                  <a:lnTo>
                    <a:pt x="17604" y="1252"/>
                  </a:lnTo>
                  <a:lnTo>
                    <a:pt x="17373" y="1377"/>
                  </a:lnTo>
                  <a:lnTo>
                    <a:pt x="17257" y="1127"/>
                  </a:lnTo>
                  <a:lnTo>
                    <a:pt x="16909" y="1002"/>
                  </a:lnTo>
                  <a:lnTo>
                    <a:pt x="16678" y="1064"/>
                  </a:lnTo>
                  <a:lnTo>
                    <a:pt x="16504" y="877"/>
                  </a:lnTo>
                  <a:lnTo>
                    <a:pt x="16099" y="751"/>
                  </a:lnTo>
                  <a:lnTo>
                    <a:pt x="15925" y="563"/>
                  </a:lnTo>
                  <a:lnTo>
                    <a:pt x="16041" y="313"/>
                  </a:lnTo>
                  <a:lnTo>
                    <a:pt x="15983" y="0"/>
                  </a:lnTo>
                  <a:lnTo>
                    <a:pt x="15751" y="188"/>
                  </a:lnTo>
                  <a:lnTo>
                    <a:pt x="15520" y="438"/>
                  </a:lnTo>
                  <a:lnTo>
                    <a:pt x="15404" y="626"/>
                  </a:lnTo>
                  <a:lnTo>
                    <a:pt x="15172" y="626"/>
                  </a:lnTo>
                  <a:lnTo>
                    <a:pt x="14940" y="814"/>
                  </a:lnTo>
                  <a:lnTo>
                    <a:pt x="14709" y="939"/>
                  </a:lnTo>
                  <a:lnTo>
                    <a:pt x="14593" y="1315"/>
                  </a:lnTo>
                  <a:lnTo>
                    <a:pt x="14477" y="1503"/>
                  </a:lnTo>
                  <a:lnTo>
                    <a:pt x="14246" y="1565"/>
                  </a:lnTo>
                  <a:lnTo>
                    <a:pt x="14246" y="1377"/>
                  </a:lnTo>
                  <a:lnTo>
                    <a:pt x="14014" y="1064"/>
                  </a:lnTo>
                  <a:lnTo>
                    <a:pt x="13782" y="1002"/>
                  </a:lnTo>
                  <a:lnTo>
                    <a:pt x="13493" y="1002"/>
                  </a:lnTo>
                  <a:lnTo>
                    <a:pt x="13261" y="1064"/>
                  </a:lnTo>
                  <a:lnTo>
                    <a:pt x="12972" y="1190"/>
                  </a:lnTo>
                  <a:lnTo>
                    <a:pt x="12798" y="1565"/>
                  </a:lnTo>
                  <a:lnTo>
                    <a:pt x="12508" y="1628"/>
                  </a:lnTo>
                  <a:lnTo>
                    <a:pt x="12450" y="1315"/>
                  </a:lnTo>
                  <a:lnTo>
                    <a:pt x="12335" y="1064"/>
                  </a:lnTo>
                  <a:lnTo>
                    <a:pt x="12045" y="1127"/>
                  </a:lnTo>
                  <a:lnTo>
                    <a:pt x="11698" y="1252"/>
                  </a:lnTo>
                  <a:lnTo>
                    <a:pt x="11408" y="1315"/>
                  </a:lnTo>
                  <a:lnTo>
                    <a:pt x="11176" y="1377"/>
                  </a:lnTo>
                  <a:lnTo>
                    <a:pt x="10945" y="1690"/>
                  </a:lnTo>
                  <a:lnTo>
                    <a:pt x="10713" y="175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1" name="Shape 594"/>
            <p:cNvSpPr/>
            <p:nvPr/>
          </p:nvSpPr>
          <p:spPr>
            <a:xfrm rot="612989">
              <a:off x="3140432" y="5236013"/>
              <a:ext cx="470116" cy="398657"/>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2" name="Shape 595"/>
            <p:cNvSpPr/>
            <p:nvPr/>
          </p:nvSpPr>
          <p:spPr>
            <a:xfrm rot="612989">
              <a:off x="3354774" y="5158396"/>
              <a:ext cx="324433" cy="378018"/>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3" name="Shape 596"/>
            <p:cNvSpPr/>
            <p:nvPr/>
          </p:nvSpPr>
          <p:spPr>
            <a:xfrm rot="612989">
              <a:off x="3029627" y="4790500"/>
              <a:ext cx="351296" cy="237891"/>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94" name="Shape 597"/>
            <p:cNvSpPr/>
            <p:nvPr/>
          </p:nvSpPr>
          <p:spPr>
            <a:xfrm rot="612989">
              <a:off x="2962367" y="4930350"/>
              <a:ext cx="219044" cy="131438"/>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5" name="Shape 598"/>
            <p:cNvSpPr/>
            <p:nvPr/>
          </p:nvSpPr>
          <p:spPr>
            <a:xfrm rot="153004">
              <a:off x="3231244" y="4912227"/>
              <a:ext cx="169316" cy="149764"/>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96" name="Shape 599"/>
            <p:cNvSpPr/>
            <p:nvPr/>
          </p:nvSpPr>
          <p:spPr>
            <a:xfrm rot="612989">
              <a:off x="3161786" y="4959626"/>
              <a:ext cx="125021" cy="122748"/>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7" name="Shape 600"/>
            <p:cNvSpPr/>
            <p:nvPr/>
          </p:nvSpPr>
          <p:spPr>
            <a:xfrm rot="153004">
              <a:off x="3063416" y="5048963"/>
              <a:ext cx="217879" cy="155191"/>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198" name="Shape 601"/>
            <p:cNvSpPr/>
            <p:nvPr/>
          </p:nvSpPr>
          <p:spPr>
            <a:xfrm rot="612989">
              <a:off x="3512292" y="5267987"/>
              <a:ext cx="277938" cy="326964"/>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199" name="Shape 602"/>
            <p:cNvSpPr/>
            <p:nvPr/>
          </p:nvSpPr>
          <p:spPr>
            <a:xfrm rot="612989">
              <a:off x="3651044" y="4917963"/>
              <a:ext cx="433954" cy="451884"/>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0" name="Shape 603"/>
            <p:cNvSpPr/>
            <p:nvPr/>
          </p:nvSpPr>
          <p:spPr>
            <a:xfrm rot="153004">
              <a:off x="3746516" y="5343514"/>
              <a:ext cx="308802" cy="199733"/>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1" name="Shape 604"/>
            <p:cNvSpPr/>
            <p:nvPr/>
          </p:nvSpPr>
          <p:spPr>
            <a:xfrm rot="612989">
              <a:off x="2653105" y="4498510"/>
              <a:ext cx="236609" cy="162940"/>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2" name="Shape 605"/>
            <p:cNvSpPr/>
            <p:nvPr/>
          </p:nvSpPr>
          <p:spPr>
            <a:xfrm rot="612989">
              <a:off x="2530449" y="4609597"/>
              <a:ext cx="192181" cy="165112"/>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3" name="Shape 606"/>
            <p:cNvSpPr/>
            <p:nvPr/>
          </p:nvSpPr>
          <p:spPr>
            <a:xfrm rot="153004">
              <a:off x="2543092" y="4773829"/>
              <a:ext cx="176555" cy="156287"/>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4" name="Shape 607"/>
            <p:cNvSpPr/>
            <p:nvPr/>
          </p:nvSpPr>
          <p:spPr>
            <a:xfrm rot="612989">
              <a:off x="2519703" y="4865186"/>
              <a:ext cx="158084" cy="171629"/>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5" name="Shape 608"/>
            <p:cNvSpPr/>
            <p:nvPr/>
          </p:nvSpPr>
          <p:spPr>
            <a:xfrm rot="153004">
              <a:off x="2772024" y="4444456"/>
              <a:ext cx="388360" cy="234491"/>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06" name="Shape 609"/>
            <p:cNvSpPr/>
            <p:nvPr/>
          </p:nvSpPr>
          <p:spPr>
            <a:xfrm rot="612989">
              <a:off x="3035758" y="4561425"/>
              <a:ext cx="189080" cy="177061"/>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07" name="Shape 610"/>
            <p:cNvSpPr/>
            <p:nvPr/>
          </p:nvSpPr>
          <p:spPr>
            <a:xfrm rot="153004">
              <a:off x="2699727" y="4634598"/>
              <a:ext cx="186879" cy="122609"/>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08" name="Shape 611"/>
            <p:cNvSpPr/>
            <p:nvPr/>
          </p:nvSpPr>
          <p:spPr>
            <a:xfrm rot="612989">
              <a:off x="2842411" y="4616904"/>
              <a:ext cx="179782" cy="205304"/>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09" name="Shape 612"/>
            <p:cNvSpPr/>
            <p:nvPr/>
          </p:nvSpPr>
          <p:spPr>
            <a:xfrm rot="612989">
              <a:off x="2736382" y="4733913"/>
              <a:ext cx="149817" cy="141214"/>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10" name="Shape 613"/>
            <p:cNvSpPr/>
            <p:nvPr/>
          </p:nvSpPr>
          <p:spPr>
            <a:xfrm rot="612989">
              <a:off x="2639056" y="4738912"/>
              <a:ext cx="139486" cy="149904"/>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11" name="Shape 614"/>
            <p:cNvSpPr/>
            <p:nvPr/>
          </p:nvSpPr>
          <p:spPr>
            <a:xfrm rot="153004">
              <a:off x="3122174" y="4664986"/>
              <a:ext cx="334632" cy="185616"/>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12" name="Shape 615"/>
            <p:cNvSpPr/>
            <p:nvPr/>
          </p:nvSpPr>
          <p:spPr>
            <a:xfrm rot="153004">
              <a:off x="3064257" y="4721098"/>
              <a:ext cx="181716" cy="119345"/>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13" name="Shape 616"/>
            <p:cNvSpPr/>
            <p:nvPr/>
          </p:nvSpPr>
          <p:spPr>
            <a:xfrm rot="153004">
              <a:off x="2980549" y="4699057"/>
              <a:ext cx="157955" cy="181268"/>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14" name="Shape 617"/>
            <p:cNvSpPr/>
            <p:nvPr/>
          </p:nvSpPr>
          <p:spPr>
            <a:xfrm rot="153004">
              <a:off x="2826945" y="4807371"/>
              <a:ext cx="222008" cy="146511"/>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15" name="Shape 618"/>
            <p:cNvSpPr/>
            <p:nvPr/>
          </p:nvSpPr>
          <p:spPr>
            <a:xfrm rot="153004">
              <a:off x="2687843" y="4856514"/>
              <a:ext cx="173451" cy="130220"/>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16" name="Shape 619"/>
            <p:cNvSpPr/>
            <p:nvPr/>
          </p:nvSpPr>
          <p:spPr>
            <a:xfrm rot="153004">
              <a:off x="2616756" y="4913686"/>
              <a:ext cx="219947" cy="200820"/>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17" name="Shape 620"/>
            <p:cNvSpPr/>
            <p:nvPr/>
          </p:nvSpPr>
          <p:spPr>
            <a:xfrm rot="153004">
              <a:off x="2790637" y="4917357"/>
              <a:ext cx="165186" cy="158462"/>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18" name="Shape 621"/>
            <p:cNvSpPr/>
            <p:nvPr/>
          </p:nvSpPr>
          <p:spPr>
            <a:xfrm rot="612989">
              <a:off x="6292505" y="5426462"/>
              <a:ext cx="807981" cy="504024"/>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19" name="Shape 622"/>
            <p:cNvSpPr/>
            <p:nvPr/>
          </p:nvSpPr>
          <p:spPr>
            <a:xfrm rot="612989">
              <a:off x="7044673" y="5849237"/>
              <a:ext cx="212845" cy="187923"/>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0" name="Shape 623"/>
            <p:cNvSpPr/>
            <p:nvPr/>
          </p:nvSpPr>
          <p:spPr>
            <a:xfrm rot="153004">
              <a:off x="7335345" y="5324036"/>
              <a:ext cx="456554" cy="535387"/>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1" name="Shape 624"/>
            <p:cNvSpPr/>
            <p:nvPr/>
          </p:nvSpPr>
          <p:spPr>
            <a:xfrm rot="153004">
              <a:off x="7976130" y="5802085"/>
              <a:ext cx="11273" cy="76990"/>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22" name="Shape 625"/>
            <p:cNvSpPr/>
            <p:nvPr/>
          </p:nvSpPr>
          <p:spPr>
            <a:xfrm rot="153004">
              <a:off x="8017858" y="5658877"/>
              <a:ext cx="25696" cy="1258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FAC090"/>
            </a:solidFill>
            <a:ln>
              <a:solidFill>
                <a:schemeClr val="accent3">
                  <a:lumOff val="44000"/>
                </a:schemeClr>
              </a:solidFill>
            </a:ln>
          </p:spPr>
          <p:txBody>
            <a:bodyPr lIns="45719" rIns="45719"/>
            <a:lstStyle/>
            <a:p>
              <a:endParaRPr sz="4800">
                <a:solidFill>
                  <a:srgbClr val="345782"/>
                </a:solidFill>
              </a:endParaRPr>
            </a:p>
          </p:txBody>
        </p:sp>
        <p:sp>
          <p:nvSpPr>
            <p:cNvPr id="223" name="Shape 628"/>
            <p:cNvSpPr/>
            <p:nvPr/>
          </p:nvSpPr>
          <p:spPr>
            <a:xfrm rot="153004">
              <a:off x="8077847" y="5246497"/>
              <a:ext cx="25696" cy="85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224" name="Shape 629"/>
            <p:cNvSpPr/>
            <p:nvPr/>
          </p:nvSpPr>
          <p:spPr>
            <a:xfrm rot="153004">
              <a:off x="7110791" y="5371978"/>
              <a:ext cx="38109" cy="44423"/>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chemeClr val="bg1">
                <a:lumMod val="85000"/>
              </a:schemeClr>
            </a:solidFill>
            <a:ln w="12700" cap="rnd">
              <a:solidFill>
                <a:schemeClr val="accent3">
                  <a:lumOff val="44000"/>
                </a:schemeClr>
              </a:solidFill>
            </a:ln>
          </p:spPr>
          <p:txBody>
            <a:bodyPr lIns="45719" rIns="45719"/>
            <a:lstStyle/>
            <a:p>
              <a:endParaRPr/>
            </a:p>
          </p:txBody>
        </p:sp>
        <p:sp>
          <p:nvSpPr>
            <p:cNvPr id="225" name="Shape 630"/>
            <p:cNvSpPr/>
            <p:nvPr/>
          </p:nvSpPr>
          <p:spPr>
            <a:xfrm rot="612989">
              <a:off x="6719777" y="4809652"/>
              <a:ext cx="836911" cy="1176417"/>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6" name="Shape 631"/>
            <p:cNvSpPr/>
            <p:nvPr/>
          </p:nvSpPr>
          <p:spPr>
            <a:xfrm rot="612989">
              <a:off x="7010994" y="4243904"/>
              <a:ext cx="564140" cy="690860"/>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DDD9C3"/>
            </a:solidFill>
            <a:ln>
              <a:solidFill>
                <a:schemeClr val="accent3">
                  <a:lumOff val="44000"/>
                </a:schemeClr>
              </a:solidFill>
            </a:ln>
          </p:spPr>
          <p:txBody>
            <a:bodyPr lIns="45719" rIns="45719" anchor="ctr"/>
            <a:lstStyle/>
            <a:p>
              <a:pPr algn="ctr" defTabSz="889000"/>
              <a:endParaRPr sz="1200"/>
            </a:p>
          </p:txBody>
        </p:sp>
        <p:sp>
          <p:nvSpPr>
            <p:cNvPr id="227" name="Shape 632"/>
            <p:cNvSpPr/>
            <p:nvPr/>
          </p:nvSpPr>
          <p:spPr>
            <a:xfrm rot="153004">
              <a:off x="6428303" y="3915331"/>
              <a:ext cx="104219" cy="51989"/>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8" name="Shape 633"/>
            <p:cNvSpPr/>
            <p:nvPr/>
          </p:nvSpPr>
          <p:spPr>
            <a:xfrm rot="153004">
              <a:off x="6408035" y="4103178"/>
              <a:ext cx="83564" cy="69391"/>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29" name="Shape 634"/>
            <p:cNvSpPr/>
            <p:nvPr/>
          </p:nvSpPr>
          <p:spPr>
            <a:xfrm rot="153004">
              <a:off x="6243899" y="3945408"/>
              <a:ext cx="170349" cy="143249"/>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0" name="Shape 635"/>
            <p:cNvSpPr/>
            <p:nvPr/>
          </p:nvSpPr>
          <p:spPr>
            <a:xfrm rot="153004">
              <a:off x="7153094" y="3848094"/>
              <a:ext cx="45334" cy="38936"/>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DDD9C3"/>
            </a:solidFill>
            <a:ln>
              <a:solidFill>
                <a:schemeClr val="accent3">
                  <a:lumOff val="44000"/>
                </a:schemeClr>
              </a:solidFill>
            </a:ln>
          </p:spPr>
          <p:txBody>
            <a:bodyPr lIns="45719" rIns="45719" anchor="ctr"/>
            <a:lstStyle/>
            <a:p>
              <a:pPr algn="ctr" defTabSz="889000"/>
              <a:endParaRPr sz="1200"/>
            </a:p>
          </p:txBody>
        </p:sp>
        <p:sp>
          <p:nvSpPr>
            <p:cNvPr id="231" name="Shape 636"/>
            <p:cNvSpPr/>
            <p:nvPr/>
          </p:nvSpPr>
          <p:spPr>
            <a:xfrm rot="153004">
              <a:off x="7784448" y="4457191"/>
              <a:ext cx="43259" cy="59615"/>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232" name="Shape 637"/>
            <p:cNvSpPr/>
            <p:nvPr/>
          </p:nvSpPr>
          <p:spPr>
            <a:xfrm rot="153004">
              <a:off x="8056079" y="5131850"/>
              <a:ext cx="33960" cy="82413"/>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chemeClr val="accent1">
                <a:lumMod val="75000"/>
              </a:schemeClr>
            </a:solidFill>
            <a:ln>
              <a:solidFill>
                <a:schemeClr val="accent3">
                  <a:lumOff val="44000"/>
                </a:schemeClr>
              </a:solidFill>
            </a:ln>
          </p:spPr>
          <p:txBody>
            <a:bodyPr lIns="45719" rIns="45719"/>
            <a:lstStyle/>
            <a:p>
              <a:endParaRPr sz="4800">
                <a:solidFill>
                  <a:srgbClr val="345782"/>
                </a:solidFill>
              </a:endParaRPr>
            </a:p>
          </p:txBody>
        </p:sp>
        <p:sp>
          <p:nvSpPr>
            <p:cNvPr id="233" name="Shape 638"/>
            <p:cNvSpPr/>
            <p:nvPr/>
          </p:nvSpPr>
          <p:spPr>
            <a:xfrm rot="153004">
              <a:off x="7590196" y="3346100"/>
              <a:ext cx="71160" cy="120433"/>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4" name="Shape 639"/>
            <p:cNvSpPr/>
            <p:nvPr/>
          </p:nvSpPr>
          <p:spPr>
            <a:xfrm rot="153004">
              <a:off x="7191942" y="5791702"/>
              <a:ext cx="285035" cy="627718"/>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5" name="Shape 640"/>
            <p:cNvSpPr/>
            <p:nvPr/>
          </p:nvSpPr>
          <p:spPr>
            <a:xfrm rot="612989">
              <a:off x="7105916" y="3448491"/>
              <a:ext cx="769753" cy="890732"/>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6" name="Shape 641"/>
            <p:cNvSpPr/>
            <p:nvPr/>
          </p:nvSpPr>
          <p:spPr>
            <a:xfrm rot="612989">
              <a:off x="5625058" y="3915809"/>
              <a:ext cx="1495075" cy="1683700"/>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7" name="Shape 642"/>
            <p:cNvSpPr/>
            <p:nvPr/>
          </p:nvSpPr>
          <p:spPr>
            <a:xfrm rot="153004">
              <a:off x="4752215" y="5657355"/>
              <a:ext cx="233327" cy="360482"/>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8" name="Shape 643"/>
            <p:cNvSpPr/>
            <p:nvPr/>
          </p:nvSpPr>
          <p:spPr>
            <a:xfrm rot="612989">
              <a:off x="4839362" y="5769525"/>
              <a:ext cx="243841" cy="333482"/>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39" name="Shape 644"/>
            <p:cNvSpPr/>
            <p:nvPr/>
          </p:nvSpPr>
          <p:spPr>
            <a:xfrm rot="612989">
              <a:off x="5287306" y="5135109"/>
              <a:ext cx="940233" cy="988495"/>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0" name="Shape 645"/>
            <p:cNvSpPr/>
            <p:nvPr/>
          </p:nvSpPr>
          <p:spPr>
            <a:xfrm rot="612989">
              <a:off x="5855796" y="5448762"/>
              <a:ext cx="625100" cy="834246"/>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1" name="Shape 646"/>
            <p:cNvSpPr/>
            <p:nvPr/>
          </p:nvSpPr>
          <p:spPr>
            <a:xfrm rot="153004">
              <a:off x="4120080" y="5345016"/>
              <a:ext cx="314946" cy="418025"/>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2" name="Shape 647"/>
            <p:cNvSpPr/>
            <p:nvPr/>
          </p:nvSpPr>
          <p:spPr>
            <a:xfrm rot="612989">
              <a:off x="4315779" y="5541830"/>
              <a:ext cx="483549" cy="311756"/>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002060"/>
            </a:solidFill>
            <a:ln>
              <a:solidFill>
                <a:schemeClr val="accent3">
                  <a:lumOff val="44000"/>
                </a:schemeClr>
              </a:solidFill>
            </a:ln>
          </p:spPr>
          <p:txBody>
            <a:bodyPr lIns="45719" rIns="45719"/>
            <a:lstStyle/>
            <a:p>
              <a:endParaRPr sz="4800" dirty="0">
                <a:solidFill>
                  <a:srgbClr val="345782"/>
                </a:solidFill>
              </a:endParaRPr>
            </a:p>
          </p:txBody>
        </p:sp>
        <p:sp>
          <p:nvSpPr>
            <p:cNvPr id="243" name="Shape 648"/>
            <p:cNvSpPr/>
            <p:nvPr/>
          </p:nvSpPr>
          <p:spPr>
            <a:xfrm rot="612989">
              <a:off x="4364505" y="5768138"/>
              <a:ext cx="460818" cy="312844"/>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44" name="Shape 649"/>
            <p:cNvSpPr/>
            <p:nvPr/>
          </p:nvSpPr>
          <p:spPr>
            <a:xfrm rot="612989">
              <a:off x="4906158" y="5897124"/>
              <a:ext cx="462885" cy="355206"/>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5" name="Shape 650"/>
            <p:cNvSpPr/>
            <p:nvPr/>
          </p:nvSpPr>
          <p:spPr>
            <a:xfrm rot="612989">
              <a:off x="5389642" y="5532764"/>
              <a:ext cx="803848" cy="682170"/>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46" name="Shape 651"/>
            <p:cNvSpPr/>
            <p:nvPr/>
          </p:nvSpPr>
          <p:spPr>
            <a:xfrm rot="153004">
              <a:off x="5358555" y="3850512"/>
              <a:ext cx="108357" cy="123696"/>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7" name="Shape 652"/>
            <p:cNvSpPr/>
            <p:nvPr/>
          </p:nvSpPr>
          <p:spPr>
            <a:xfrm rot="153004">
              <a:off x="5457354" y="3917976"/>
              <a:ext cx="110414" cy="125859"/>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8" name="Shape 653"/>
            <p:cNvSpPr/>
            <p:nvPr/>
          </p:nvSpPr>
          <p:spPr>
            <a:xfrm rot="153004">
              <a:off x="5740688" y="4302928"/>
              <a:ext cx="44296" cy="42244"/>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chemeClr val="bg1">
                <a:lumMod val="85000"/>
              </a:schemeClr>
            </a:solidFill>
            <a:ln w="12700" cap="rnd">
              <a:solidFill>
                <a:schemeClr val="accent3">
                  <a:lumOff val="44000"/>
                </a:schemeClr>
              </a:solidFill>
            </a:ln>
          </p:spPr>
          <p:txBody>
            <a:bodyPr lIns="45719" rIns="45719"/>
            <a:lstStyle/>
            <a:p>
              <a:endParaRPr/>
            </a:p>
          </p:txBody>
        </p:sp>
        <p:sp>
          <p:nvSpPr>
            <p:cNvPr id="249" name="Shape 654"/>
            <p:cNvSpPr/>
            <p:nvPr/>
          </p:nvSpPr>
          <p:spPr>
            <a:xfrm rot="153004">
              <a:off x="5336222" y="3757350"/>
              <a:ext cx="100093" cy="105230"/>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0" name="Shape 655"/>
            <p:cNvSpPr/>
            <p:nvPr/>
          </p:nvSpPr>
          <p:spPr>
            <a:xfrm rot="612989">
              <a:off x="4394104" y="5307839"/>
              <a:ext cx="651964" cy="419296"/>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1" name="Shape 656"/>
            <p:cNvSpPr/>
            <p:nvPr/>
          </p:nvSpPr>
          <p:spPr>
            <a:xfrm rot="612989">
              <a:off x="4625553" y="5951164"/>
              <a:ext cx="322366" cy="295463"/>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2" name="Shape 657"/>
            <p:cNvSpPr/>
            <p:nvPr/>
          </p:nvSpPr>
          <p:spPr>
            <a:xfrm rot="612989">
              <a:off x="2540804" y="4060997"/>
              <a:ext cx="88858" cy="115144"/>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2060"/>
            </a:solidFill>
            <a:ln>
              <a:solidFill>
                <a:schemeClr val="accent3">
                  <a:lumOff val="44000"/>
                </a:schemeClr>
              </a:solidFill>
            </a:ln>
          </p:spPr>
          <p:txBody>
            <a:bodyPr lIns="45719" rIns="45719"/>
            <a:lstStyle/>
            <a:p>
              <a:endParaRPr sz="4800">
                <a:solidFill>
                  <a:srgbClr val="345782"/>
                </a:solidFill>
              </a:endParaRPr>
            </a:p>
          </p:txBody>
        </p:sp>
        <p:sp>
          <p:nvSpPr>
            <p:cNvPr id="253" name="Shape 686"/>
            <p:cNvSpPr/>
            <p:nvPr/>
          </p:nvSpPr>
          <p:spPr>
            <a:xfrm rot="153004">
              <a:off x="2904481" y="4961565"/>
              <a:ext cx="207545" cy="195385"/>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4" name="Shape 738"/>
            <p:cNvSpPr/>
            <p:nvPr/>
          </p:nvSpPr>
          <p:spPr>
            <a:xfrm rot="5111590">
              <a:off x="2044733" y="4970655"/>
              <a:ext cx="243322" cy="131221"/>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rgbClr val="0066FF"/>
            </a:solidFill>
            <a:ln>
              <a:solidFill>
                <a:schemeClr val="accent3">
                  <a:lumOff val="44000"/>
                </a:schemeClr>
              </a:solidFill>
            </a:ln>
          </p:spPr>
          <p:txBody>
            <a:bodyPr lIns="45719" rIns="45719" anchor="ctr"/>
            <a:lstStyle/>
            <a:p>
              <a:pPr algn="ctr" defTabSz="889000"/>
              <a:endParaRPr sz="1200"/>
            </a:p>
          </p:txBody>
        </p:sp>
        <p:sp>
          <p:nvSpPr>
            <p:cNvPr id="255" name="Shape 754"/>
            <p:cNvSpPr/>
            <p:nvPr/>
          </p:nvSpPr>
          <p:spPr>
            <a:xfrm rot="612989">
              <a:off x="3007122" y="4231884"/>
              <a:ext cx="29448" cy="30959"/>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sp>
          <p:nvSpPr>
            <p:cNvPr id="256" name="Shape 757"/>
            <p:cNvSpPr/>
            <p:nvPr/>
          </p:nvSpPr>
          <p:spPr>
            <a:xfrm rot="612989">
              <a:off x="3783827" y="4256351"/>
              <a:ext cx="693308" cy="364978"/>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7" name="Shape 758"/>
            <p:cNvSpPr/>
            <p:nvPr/>
          </p:nvSpPr>
          <p:spPr>
            <a:xfrm rot="153004">
              <a:off x="4333840" y="4369056"/>
              <a:ext cx="41186" cy="59615"/>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8" name="Shape 759"/>
            <p:cNvSpPr/>
            <p:nvPr/>
          </p:nvSpPr>
          <p:spPr>
            <a:xfrm rot="153004">
              <a:off x="4034265" y="4260102"/>
              <a:ext cx="61861" cy="53079"/>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59" name="Shape 754"/>
            <p:cNvSpPr/>
            <p:nvPr/>
          </p:nvSpPr>
          <p:spPr>
            <a:xfrm rot="612989">
              <a:off x="2083892" y="5016166"/>
              <a:ext cx="29448" cy="30959"/>
            </a:xfrm>
            <a:prstGeom prst="ellipse">
              <a:avLst/>
            </a:prstGeom>
            <a:solidFill>
              <a:schemeClr val="tx1"/>
            </a:solidFill>
            <a:ln>
              <a:solidFill>
                <a:schemeClr val="accent3">
                  <a:lumOff val="44000"/>
                </a:schemeClr>
              </a:solidFill>
            </a:ln>
          </p:spPr>
          <p:txBody>
            <a:bodyPr lIns="45719" rIns="45719" anchor="ctr"/>
            <a:lstStyle/>
            <a:p>
              <a:pPr algn="ctr" defTabSz="889000">
                <a:defRPr sz="1200">
                  <a:solidFill>
                    <a:schemeClr val="accent3">
                      <a:lumOff val="44000"/>
                    </a:schemeClr>
                  </a:solidFill>
                </a:defRPr>
              </a:pPr>
              <a:endParaRPr/>
            </a:p>
          </p:txBody>
        </p:sp>
        <p:pic>
          <p:nvPicPr>
            <p:cNvPr id="262" name="Рисунок 261" descr="C:\Documents and Settings\andrey.evstigneev\Рабочий стол\столица.JPG"/>
            <p:cNvPicPr/>
            <p:nvPr/>
          </p:nvPicPr>
          <p:blipFill>
            <a:blip r:embed="rId6" cstate="print">
              <a:clrChange>
                <a:clrFrom>
                  <a:srgbClr val="3598FE"/>
                </a:clrFrom>
                <a:clrTo>
                  <a:srgbClr val="3598FE">
                    <a:alpha val="0"/>
                  </a:srgbClr>
                </a:clrTo>
              </a:clrChange>
              <a:biLevel thresh="50000"/>
            </a:blip>
            <a:srcRect/>
            <a:stretch>
              <a:fillRect/>
            </a:stretch>
          </p:blipFill>
          <p:spPr bwMode="auto">
            <a:xfrm rot="3625342">
              <a:off x="2883869" y="4661948"/>
              <a:ext cx="84346" cy="90227"/>
            </a:xfrm>
            <a:prstGeom prst="rect">
              <a:avLst/>
            </a:prstGeom>
            <a:noFill/>
            <a:ln w="9525">
              <a:noFill/>
              <a:miter lim="800000"/>
              <a:headEnd/>
              <a:tailEnd/>
            </a:ln>
            <a:effectLst/>
          </p:spPr>
        </p:pic>
        <p:grpSp>
          <p:nvGrpSpPr>
            <p:cNvPr id="263" name="Группа 262"/>
            <p:cNvGrpSpPr/>
            <p:nvPr/>
          </p:nvGrpSpPr>
          <p:grpSpPr>
            <a:xfrm rot="612989">
              <a:off x="2413432" y="5532275"/>
              <a:ext cx="175648" cy="305500"/>
              <a:chOff x="599282" y="5983175"/>
              <a:chExt cx="269876" cy="446469"/>
            </a:xfrm>
            <a:solidFill>
              <a:srgbClr val="002060"/>
            </a:solidFill>
          </p:grpSpPr>
          <p:sp>
            <p:nvSpPr>
              <p:cNvPr id="265" name="Shape 563"/>
              <p:cNvSpPr/>
              <p:nvPr/>
            </p:nvSpPr>
            <p:spPr>
              <a:xfrm>
                <a:off x="683062" y="5983175"/>
                <a:ext cx="165101" cy="111126"/>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grpFill/>
              <a:ln>
                <a:solidFill>
                  <a:schemeClr val="accent3">
                    <a:lumOff val="44000"/>
                  </a:schemeClr>
                </a:solidFill>
              </a:ln>
            </p:spPr>
            <p:txBody>
              <a:bodyPr lIns="45719" rIns="45719"/>
              <a:lstStyle/>
              <a:p>
                <a:endParaRPr sz="4800">
                  <a:solidFill>
                    <a:srgbClr val="345782"/>
                  </a:solidFill>
                </a:endParaRPr>
              </a:p>
            </p:txBody>
          </p:sp>
          <p:sp>
            <p:nvSpPr>
              <p:cNvPr id="266" name="Shape 562"/>
              <p:cNvSpPr/>
              <p:nvPr/>
            </p:nvSpPr>
            <p:spPr>
              <a:xfrm>
                <a:off x="599282" y="6047056"/>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grpFill/>
              <a:ln>
                <a:solidFill>
                  <a:schemeClr val="accent3">
                    <a:lumOff val="44000"/>
                  </a:schemeClr>
                </a:solidFill>
              </a:ln>
            </p:spPr>
            <p:txBody>
              <a:bodyPr lIns="45719" rIns="45719"/>
              <a:lstStyle/>
              <a:p>
                <a:endParaRPr sz="4800">
                  <a:solidFill>
                    <a:srgbClr val="345782"/>
                  </a:solidFill>
                </a:endParaRPr>
              </a:p>
            </p:txBody>
          </p:sp>
        </p:grpSp>
        <p:sp>
          <p:nvSpPr>
            <p:cNvPr id="264" name="Shape 575"/>
            <p:cNvSpPr/>
            <p:nvPr/>
          </p:nvSpPr>
          <p:spPr>
            <a:xfrm rot="153004">
              <a:off x="2516459" y="5311535"/>
              <a:ext cx="233375" cy="275771"/>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grpSp>
      <p:sp>
        <p:nvSpPr>
          <p:cNvPr id="269" name="Shape 742"/>
          <p:cNvSpPr/>
          <p:nvPr/>
        </p:nvSpPr>
        <p:spPr>
          <a:xfrm>
            <a:off x="107504" y="4608711"/>
            <a:ext cx="234000" cy="158400"/>
          </a:xfrm>
          <a:prstGeom prst="rect">
            <a:avLst/>
          </a:prstGeom>
          <a:solidFill>
            <a:srgbClr val="0066FF"/>
          </a:solidFill>
          <a:ln>
            <a:solidFill>
              <a:schemeClr val="tx1"/>
            </a:solidFill>
          </a:ln>
        </p:spPr>
        <p:txBody>
          <a:bodyPr lIns="45719" rIns="45719" anchor="ctr"/>
          <a:lstStyle/>
          <a:p>
            <a:pPr algn="ctr" defTabSz="889000"/>
            <a:endParaRPr sz="1200">
              <a:solidFill>
                <a:schemeClr val="accent3">
                  <a:lumOff val="44000"/>
                </a:schemeClr>
              </a:solidFill>
            </a:endParaRPr>
          </a:p>
        </p:txBody>
      </p:sp>
      <p:sp>
        <p:nvSpPr>
          <p:cNvPr id="270" name="Shape 743"/>
          <p:cNvSpPr/>
          <p:nvPr/>
        </p:nvSpPr>
        <p:spPr>
          <a:xfrm>
            <a:off x="445525" y="4603775"/>
            <a:ext cx="2470291" cy="76944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pPr algn="just"/>
            <a:r>
              <a:rPr lang="ru-RU" sz="1000" dirty="0" smtClean="0"/>
              <a:t>- применяется порядок избрания</a:t>
            </a:r>
            <a:br>
              <a:rPr lang="ru-RU" sz="1000" dirty="0" smtClean="0"/>
            </a:br>
            <a:r>
              <a:rPr lang="ru-RU" sz="1000" dirty="0" smtClean="0"/>
              <a:t>главы муниципального образования</a:t>
            </a:r>
            <a:br>
              <a:rPr lang="ru-RU" sz="1000" dirty="0" smtClean="0"/>
            </a:br>
            <a:r>
              <a:rPr lang="ru-RU" sz="1000" dirty="0" smtClean="0"/>
              <a:t>из состава представительного органа, сформированного методом «делегирования»</a:t>
            </a:r>
          </a:p>
          <a:p>
            <a:pPr algn="just"/>
            <a:r>
              <a:rPr lang="ru-RU" sz="1000" dirty="0" smtClean="0"/>
              <a:t>(14 регионов)</a:t>
            </a:r>
            <a:endParaRPr sz="1000" dirty="0"/>
          </a:p>
        </p:txBody>
      </p:sp>
      <p:sp>
        <p:nvSpPr>
          <p:cNvPr id="275" name="Shape 748"/>
          <p:cNvSpPr/>
          <p:nvPr/>
        </p:nvSpPr>
        <p:spPr>
          <a:xfrm>
            <a:off x="107504" y="5472807"/>
            <a:ext cx="234000" cy="158400"/>
          </a:xfrm>
          <a:prstGeom prst="rect">
            <a:avLst/>
          </a:prstGeom>
          <a:solidFill>
            <a:srgbClr val="002060"/>
          </a:solidFill>
          <a:ln>
            <a:solidFill>
              <a:schemeClr val="tx1"/>
            </a:solidFill>
          </a:ln>
        </p:spPr>
        <p:txBody>
          <a:bodyPr lIns="45719" rIns="45719" anchor="ctr"/>
          <a:lstStyle/>
          <a:p>
            <a:pPr algn="ctr" defTabSz="889000"/>
            <a:endParaRPr sz="1200"/>
          </a:p>
        </p:txBody>
      </p:sp>
      <p:sp>
        <p:nvSpPr>
          <p:cNvPr id="276" name="Shape 751"/>
          <p:cNvSpPr/>
          <p:nvPr/>
        </p:nvSpPr>
        <p:spPr>
          <a:xfrm>
            <a:off x="467544" y="5467871"/>
            <a:ext cx="2549914" cy="76944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pPr algn="just"/>
            <a:r>
              <a:rPr lang="ru-RU" sz="1000" dirty="0" smtClean="0"/>
              <a:t>- законодательство субъекта Российской Федерации допускает возможность избрания главы из состава представительного органа, сформированного методом «делегирования»</a:t>
            </a:r>
          </a:p>
          <a:p>
            <a:pPr algn="just"/>
            <a:r>
              <a:rPr lang="ru-RU" sz="1000" dirty="0" smtClean="0"/>
              <a:t>(22 региона)</a:t>
            </a:r>
            <a:endParaRPr sz="1000" dirty="0"/>
          </a:p>
        </p:txBody>
      </p:sp>
      <p:sp>
        <p:nvSpPr>
          <p:cNvPr id="267" name="Shape 570"/>
          <p:cNvSpPr/>
          <p:nvPr/>
        </p:nvSpPr>
        <p:spPr>
          <a:xfrm rot="16355239">
            <a:off x="3267892" y="5528028"/>
            <a:ext cx="118687" cy="17807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71" name="Shape 570"/>
          <p:cNvSpPr/>
          <p:nvPr/>
        </p:nvSpPr>
        <p:spPr>
          <a:xfrm rot="5400000">
            <a:off x="3204588" y="5571950"/>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77" name="Shape 570"/>
          <p:cNvSpPr/>
          <p:nvPr/>
        </p:nvSpPr>
        <p:spPr>
          <a:xfrm rot="5400000">
            <a:off x="356154" y="2926002"/>
            <a:ext cx="98838" cy="70272"/>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66CCFF"/>
          </a:solidFill>
          <a:ln>
            <a:solidFill>
              <a:schemeClr val="accent3">
                <a:lumOff val="44000"/>
              </a:schemeClr>
            </a:solidFill>
          </a:ln>
        </p:spPr>
        <p:txBody>
          <a:bodyPr lIns="45719" rIns="45719" anchor="ctr"/>
          <a:lstStyle/>
          <a:p>
            <a:pPr algn="ctr" defTabSz="889000"/>
            <a:endParaRPr sz="1200"/>
          </a:p>
        </p:txBody>
      </p:sp>
      <p:sp>
        <p:nvSpPr>
          <p:cNvPr id="260" name="Shape 748"/>
          <p:cNvSpPr/>
          <p:nvPr/>
        </p:nvSpPr>
        <p:spPr>
          <a:xfrm>
            <a:off x="7045848" y="2492896"/>
            <a:ext cx="191076" cy="111214"/>
          </a:xfrm>
          <a:prstGeom prst="rect">
            <a:avLst/>
          </a:prstGeom>
          <a:solidFill>
            <a:schemeClr val="accent1">
              <a:lumMod val="75000"/>
            </a:schemeClr>
          </a:solidFill>
          <a:ln>
            <a:solidFill>
              <a:schemeClr val="tx1"/>
            </a:solidFill>
          </a:ln>
        </p:spPr>
        <p:txBody>
          <a:bodyPr lIns="45719" rIns="45719" anchor="ctr"/>
          <a:lstStyle/>
          <a:p>
            <a:pPr algn="ctr" defTabSz="889000"/>
            <a:endParaRPr sz="1200"/>
          </a:p>
        </p:txBody>
      </p:sp>
      <p:sp>
        <p:nvSpPr>
          <p:cNvPr id="261" name="Shape 743"/>
          <p:cNvSpPr/>
          <p:nvPr/>
        </p:nvSpPr>
        <p:spPr>
          <a:xfrm>
            <a:off x="7306787" y="2468215"/>
            <a:ext cx="1717048"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применение различных</a:t>
            </a:r>
            <a:br>
              <a:rPr lang="ru-RU" sz="1000" dirty="0" smtClean="0"/>
            </a:br>
            <a:r>
              <a:rPr lang="ru-RU" sz="1000" dirty="0" smtClean="0"/>
              <a:t>  моделей избрания</a:t>
            </a:r>
          </a:p>
          <a:p>
            <a:r>
              <a:rPr lang="ru-RU" sz="1000" dirty="0" smtClean="0"/>
              <a:t>  (11 регионов)</a:t>
            </a:r>
            <a:endParaRPr sz="1000" dirty="0"/>
          </a:p>
        </p:txBody>
      </p:sp>
      <p:sp>
        <p:nvSpPr>
          <p:cNvPr id="268" name="Прямоугольник 267"/>
          <p:cNvSpPr/>
          <p:nvPr/>
        </p:nvSpPr>
        <p:spPr>
          <a:xfrm>
            <a:off x="712841" y="116632"/>
            <a:ext cx="8064896" cy="323165"/>
          </a:xfrm>
          <a:prstGeom prst="rect">
            <a:avLst/>
          </a:prstGeom>
        </p:spPr>
        <p:txBody>
          <a:bodyPr wrap="square">
            <a:spAutoFit/>
          </a:bodyPr>
          <a:lstStyle/>
          <a:p>
            <a:pPr algn="ctr" fontAlgn="ctr"/>
            <a:r>
              <a:rPr lang="ru-RU" sz="1500" b="1" dirty="0" smtClean="0">
                <a:solidFill>
                  <a:schemeClr val="bg1"/>
                </a:solidFill>
              </a:rPr>
              <a:t>Установленный порядок избрания глав муниципальных районов</a:t>
            </a:r>
            <a:endParaRPr lang="ru-RU" sz="1500" b="1" dirty="0">
              <a:solidFill>
                <a:schemeClr val="bg1"/>
              </a:solidFill>
            </a:endParaRPr>
          </a:p>
        </p:txBody>
      </p:sp>
      <p:sp>
        <p:nvSpPr>
          <p:cNvPr id="3" name="TextBox 2"/>
          <p:cNvSpPr txBox="1"/>
          <p:nvPr/>
        </p:nvSpPr>
        <p:spPr>
          <a:xfrm>
            <a:off x="5652120" y="1835532"/>
            <a:ext cx="239569" cy="369332"/>
          </a:xfrm>
          <a:prstGeom prst="rect">
            <a:avLst/>
          </a:prstGeom>
          <a:noFill/>
        </p:spPr>
        <p:txBody>
          <a:bodyPr wrap="square" rtlCol="0">
            <a:spAutoFit/>
          </a:bodyPr>
          <a:lstStyle/>
          <a:p>
            <a:r>
              <a:rPr lang="ru-RU" dirty="0" smtClean="0"/>
              <a:t>*</a:t>
            </a:r>
            <a:endParaRPr lang="ru-RU" dirty="0"/>
          </a:p>
        </p:txBody>
      </p:sp>
      <p:sp>
        <p:nvSpPr>
          <p:cNvPr id="272" name="TextBox 271"/>
          <p:cNvSpPr txBox="1"/>
          <p:nvPr/>
        </p:nvSpPr>
        <p:spPr>
          <a:xfrm>
            <a:off x="8076847" y="4357531"/>
            <a:ext cx="239569" cy="369332"/>
          </a:xfrm>
          <a:prstGeom prst="rect">
            <a:avLst/>
          </a:prstGeom>
          <a:noFill/>
        </p:spPr>
        <p:txBody>
          <a:bodyPr wrap="square" rtlCol="0">
            <a:spAutoFit/>
          </a:bodyPr>
          <a:lstStyle/>
          <a:p>
            <a:r>
              <a:rPr lang="ru-RU" dirty="0" smtClean="0"/>
              <a:t>*</a:t>
            </a:r>
            <a:endParaRPr lang="ru-RU" dirty="0"/>
          </a:p>
        </p:txBody>
      </p:sp>
    </p:spTree>
    <p:extLst>
      <p:ext uri="{BB962C8B-B14F-4D97-AF65-F5344CB8AC3E}">
        <p14:creationId xmlns:p14="http://schemas.microsoft.com/office/powerpoint/2010/main" val="4088109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5436096" y="6309320"/>
            <a:ext cx="324036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5102644" y="6309320"/>
            <a:ext cx="3675093" cy="720080"/>
            <a:chOff x="5102644" y="6223620"/>
            <a:chExt cx="3675093" cy="720080"/>
          </a:xfrm>
        </p:grpSpPr>
        <p:pic>
          <p:nvPicPr>
            <p:cNvPr id="8" name="Picture 2" descr="E:\minjus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644" y="6309320"/>
              <a:ext cx="437830" cy="46935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136325" y="6223620"/>
              <a:ext cx="3641412" cy="720080"/>
            </a:xfrm>
            <a:prstGeom prst="roundRect">
              <a:avLst/>
            </a:prstGeom>
            <a:noFill/>
            <a:ln cap="flat">
              <a:noFill/>
            </a:ln>
          </p:spPr>
          <p:style>
            <a:lnRef idx="2">
              <a:schemeClr val="accent1"/>
            </a:lnRef>
            <a:fillRef idx="1">
              <a:schemeClr val="lt1"/>
            </a:fillRef>
            <a:effectRef idx="0">
              <a:schemeClr val="accent1"/>
            </a:effectRef>
            <a:fontRef idx="minor">
              <a:schemeClr val="dk1"/>
            </a:fontRef>
          </p:style>
          <p:txBody>
            <a:bodyPr spcFirstLastPara="0" vert="horz" wrap="square" lIns="10800" tIns="7200" rIns="7200" bIns="7200" numCol="1" spcCol="1270" anchor="ctr" anchorCtr="0">
              <a:noAutofit/>
            </a:bodyPr>
            <a:lstStyle/>
            <a:p>
              <a:pPr algn="ctr">
                <a:lnSpc>
                  <a:spcPct val="80000"/>
                </a:lnSpc>
                <a:spcBef>
                  <a:spcPct val="20000"/>
                </a:spcBef>
                <a:buClr>
                  <a:schemeClr val="bg1"/>
                </a:buClr>
              </a:pPr>
              <a:r>
                <a:rPr lang="ru-RU" sz="1400" b="1" dirty="0" smtClean="0">
                  <a:solidFill>
                    <a:schemeClr val="accent1">
                      <a:lumMod val="50000"/>
                    </a:schemeClr>
                  </a:solidFill>
                </a:rPr>
                <a:t>МИНИСТЕРСТВО ЮСТИЦИИ РОССИЙСКОЙ ФЕДЕРАЦИИ</a:t>
              </a:r>
            </a:p>
          </p:txBody>
        </p:sp>
      </p:grpSp>
      <p:sp>
        <p:nvSpPr>
          <p:cNvPr id="134" name="Прямоугольник 133"/>
          <p:cNvSpPr/>
          <p:nvPr/>
        </p:nvSpPr>
        <p:spPr>
          <a:xfrm>
            <a:off x="205848" y="6453336"/>
            <a:ext cx="4906392" cy="253916"/>
          </a:xfrm>
          <a:prstGeom prst="rect">
            <a:avLst/>
          </a:prstGeom>
        </p:spPr>
        <p:txBody>
          <a:bodyPr wrap="square">
            <a:spAutoFit/>
          </a:bodyPr>
          <a:lstStyle/>
          <a:p>
            <a:r>
              <a:rPr lang="ru-RU" sz="1050" baseline="30000" dirty="0" smtClean="0"/>
              <a:t>1</a:t>
            </a:r>
            <a:r>
              <a:rPr lang="ru-RU" sz="1050" dirty="0" smtClean="0"/>
              <a:t> </a:t>
            </a:r>
            <a:r>
              <a:rPr lang="ru-RU" sz="1000" i="1" dirty="0" smtClean="0"/>
              <a:t>По состоянию на 15 августа 2016 г.</a:t>
            </a:r>
            <a:endParaRPr lang="ru-RU" sz="1000" i="1" dirty="0"/>
          </a:p>
        </p:txBody>
      </p:sp>
      <p:sp>
        <p:nvSpPr>
          <p:cNvPr id="148" name="Shape 746"/>
          <p:cNvSpPr/>
          <p:nvPr/>
        </p:nvSpPr>
        <p:spPr>
          <a:xfrm>
            <a:off x="6228184" y="908720"/>
            <a:ext cx="198000" cy="111600"/>
          </a:xfrm>
          <a:prstGeom prst="rect">
            <a:avLst/>
          </a:prstGeom>
          <a:solidFill>
            <a:srgbClr val="66CCFF"/>
          </a:solidFill>
          <a:ln>
            <a:solidFill>
              <a:schemeClr val="tx1"/>
            </a:solidFill>
          </a:ln>
        </p:spPr>
        <p:txBody>
          <a:bodyPr lIns="45719" rIns="45719" anchor="ctr"/>
          <a:lstStyle/>
          <a:p>
            <a:pPr algn="ctr" defTabSz="889000"/>
            <a:endParaRPr sz="1200"/>
          </a:p>
        </p:txBody>
      </p:sp>
      <p:sp>
        <p:nvSpPr>
          <p:cNvPr id="149" name="Shape 747"/>
          <p:cNvSpPr/>
          <p:nvPr/>
        </p:nvSpPr>
        <p:spPr>
          <a:xfrm>
            <a:off x="6498192" y="853559"/>
            <a:ext cx="2483767"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законодательство субъекта Российской</a:t>
            </a:r>
            <a:br>
              <a:rPr lang="ru-RU" sz="1000" dirty="0" smtClean="0"/>
            </a:br>
            <a:r>
              <a:rPr lang="ru-RU" sz="1000" dirty="0" smtClean="0"/>
              <a:t>   Федерации соответствует Постановлению</a:t>
            </a:r>
            <a:br>
              <a:rPr lang="ru-RU" sz="1000" dirty="0" smtClean="0"/>
            </a:br>
            <a:r>
              <a:rPr lang="ru-RU" sz="1000" dirty="0" smtClean="0"/>
              <a:t>   № 30-П</a:t>
            </a:r>
            <a:endParaRPr sz="1000" dirty="0"/>
          </a:p>
        </p:txBody>
      </p:sp>
      <p:sp>
        <p:nvSpPr>
          <p:cNvPr id="150" name="Shape 749"/>
          <p:cNvSpPr/>
          <p:nvPr/>
        </p:nvSpPr>
        <p:spPr>
          <a:xfrm>
            <a:off x="6498193" y="1340768"/>
            <a:ext cx="2483767"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законодательство субъекта Российской</a:t>
            </a:r>
            <a:br>
              <a:rPr lang="ru-RU" sz="1000" dirty="0" smtClean="0"/>
            </a:br>
            <a:r>
              <a:rPr lang="ru-RU" sz="1000" dirty="0" smtClean="0"/>
              <a:t>   Федерации приведено в соответствие</a:t>
            </a:r>
            <a:br>
              <a:rPr lang="ru-RU" sz="1000" dirty="0" smtClean="0"/>
            </a:br>
            <a:r>
              <a:rPr lang="ru-RU" sz="1000" dirty="0" smtClean="0"/>
              <a:t>   с Постановлением № 30-П</a:t>
            </a:r>
            <a:endParaRPr sz="1000" dirty="0"/>
          </a:p>
        </p:txBody>
      </p:sp>
      <p:sp>
        <p:nvSpPr>
          <p:cNvPr id="151" name="Shape 750"/>
          <p:cNvSpPr/>
          <p:nvPr/>
        </p:nvSpPr>
        <p:spPr>
          <a:xfrm>
            <a:off x="6228184" y="1371101"/>
            <a:ext cx="198000" cy="111600"/>
          </a:xfrm>
          <a:prstGeom prst="rect">
            <a:avLst/>
          </a:prstGeom>
          <a:solidFill>
            <a:srgbClr val="0033CC"/>
          </a:solidFill>
          <a:ln>
            <a:solidFill>
              <a:schemeClr val="tx1"/>
            </a:solidFill>
          </a:ln>
        </p:spPr>
        <p:txBody>
          <a:bodyPr lIns="45719" rIns="45719" anchor="ctr"/>
          <a:lstStyle/>
          <a:p>
            <a:pPr algn="ctr" defTabSz="889000"/>
            <a:endParaRPr sz="1200"/>
          </a:p>
        </p:txBody>
      </p:sp>
      <p:sp>
        <p:nvSpPr>
          <p:cNvPr id="155" name="Shape 741"/>
          <p:cNvSpPr/>
          <p:nvPr/>
        </p:nvSpPr>
        <p:spPr>
          <a:xfrm>
            <a:off x="6084168" y="2707903"/>
            <a:ext cx="2888854" cy="5770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00" b="1"/>
            </a:lvl1pPr>
          </a:lstStyle>
          <a:p>
            <a:r>
              <a:rPr lang="ru-RU" sz="1050" dirty="0" smtClean="0"/>
              <a:t>Реализация субъектами Российской Федерации Постановления Конституционного Суда № 30-П</a:t>
            </a:r>
            <a:r>
              <a:rPr lang="ru-RU" sz="1050" baseline="30000" dirty="0" smtClean="0"/>
              <a:t>1 </a:t>
            </a:r>
            <a:r>
              <a:rPr lang="ru-RU" sz="1050" dirty="0" smtClean="0"/>
              <a:t>по регионам</a:t>
            </a:r>
            <a:endParaRPr sz="1050" dirty="0"/>
          </a:p>
        </p:txBody>
      </p:sp>
      <p:sp>
        <p:nvSpPr>
          <p:cNvPr id="268" name="Прямоугольник 267"/>
          <p:cNvSpPr/>
          <p:nvPr/>
        </p:nvSpPr>
        <p:spPr>
          <a:xfrm>
            <a:off x="712841" y="44624"/>
            <a:ext cx="8064896" cy="553998"/>
          </a:xfrm>
          <a:prstGeom prst="rect">
            <a:avLst/>
          </a:prstGeom>
        </p:spPr>
        <p:txBody>
          <a:bodyPr wrap="square">
            <a:spAutoFit/>
          </a:bodyPr>
          <a:lstStyle/>
          <a:p>
            <a:pPr algn="ctr" fontAlgn="ctr"/>
            <a:r>
              <a:rPr lang="ru-RU" sz="1500" b="1" dirty="0" smtClean="0">
                <a:solidFill>
                  <a:schemeClr val="bg1"/>
                </a:solidFill>
              </a:rPr>
              <a:t>Приведение законодательства субъектов Российской Федерации</a:t>
            </a:r>
            <a:br>
              <a:rPr lang="ru-RU" sz="1500" b="1" dirty="0" smtClean="0">
                <a:solidFill>
                  <a:schemeClr val="bg1"/>
                </a:solidFill>
              </a:rPr>
            </a:br>
            <a:r>
              <a:rPr lang="ru-RU" sz="1500" b="1" dirty="0" smtClean="0">
                <a:solidFill>
                  <a:schemeClr val="bg1"/>
                </a:solidFill>
              </a:rPr>
              <a:t>в соответствие с Постановлением Конституционного Суда от 1 декабря 2015 г. № 30-П</a:t>
            </a:r>
            <a:endParaRPr lang="ru-RU" sz="1500" b="1" dirty="0">
              <a:solidFill>
                <a:schemeClr val="bg1"/>
              </a:solidFill>
            </a:endParaRPr>
          </a:p>
        </p:txBody>
      </p:sp>
      <p:grpSp>
        <p:nvGrpSpPr>
          <p:cNvPr id="6" name="Группа 5"/>
          <p:cNvGrpSpPr/>
          <p:nvPr/>
        </p:nvGrpSpPr>
        <p:grpSpPr>
          <a:xfrm>
            <a:off x="38618" y="692697"/>
            <a:ext cx="6217128" cy="3177415"/>
            <a:chOff x="263062" y="1556876"/>
            <a:chExt cx="7889978" cy="4032364"/>
          </a:xfrm>
        </p:grpSpPr>
        <p:sp>
          <p:nvSpPr>
            <p:cNvPr id="158" name="Shape 556"/>
            <p:cNvSpPr/>
            <p:nvPr/>
          </p:nvSpPr>
          <p:spPr>
            <a:xfrm rot="612989">
              <a:off x="3035607" y="2812040"/>
              <a:ext cx="1111127" cy="1229974"/>
            </a:xfrm>
            <a:custGeom>
              <a:avLst/>
              <a:gdLst/>
              <a:ahLst/>
              <a:cxnLst>
                <a:cxn ang="0">
                  <a:pos x="wd2" y="hd2"/>
                </a:cxn>
                <a:cxn ang="5400000">
                  <a:pos x="wd2" y="hd2"/>
                </a:cxn>
                <a:cxn ang="10800000">
                  <a:pos x="wd2" y="hd2"/>
                </a:cxn>
                <a:cxn ang="16200000">
                  <a:pos x="wd2" y="hd2"/>
                </a:cxn>
              </a:cxnLst>
              <a:rect l="0" t="0" r="r" b="b"/>
              <a:pathLst>
                <a:path w="21600" h="21600" extrusionOk="0">
                  <a:moveTo>
                    <a:pt x="10007" y="11188"/>
                  </a:moveTo>
                  <a:lnTo>
                    <a:pt x="10475" y="10913"/>
                  </a:lnTo>
                  <a:lnTo>
                    <a:pt x="10605" y="10838"/>
                  </a:lnTo>
                  <a:lnTo>
                    <a:pt x="10657" y="10687"/>
                  </a:lnTo>
                  <a:lnTo>
                    <a:pt x="10657" y="10612"/>
                  </a:lnTo>
                  <a:lnTo>
                    <a:pt x="10709" y="10487"/>
                  </a:lnTo>
                  <a:lnTo>
                    <a:pt x="10735" y="10362"/>
                  </a:lnTo>
                  <a:lnTo>
                    <a:pt x="10865" y="10362"/>
                  </a:lnTo>
                  <a:lnTo>
                    <a:pt x="10995" y="10287"/>
                  </a:lnTo>
                  <a:lnTo>
                    <a:pt x="11125" y="10262"/>
                  </a:lnTo>
                  <a:lnTo>
                    <a:pt x="11229" y="10162"/>
                  </a:lnTo>
                  <a:lnTo>
                    <a:pt x="11333" y="10112"/>
                  </a:lnTo>
                  <a:lnTo>
                    <a:pt x="11385" y="9987"/>
                  </a:lnTo>
                  <a:lnTo>
                    <a:pt x="11645" y="10087"/>
                  </a:lnTo>
                  <a:lnTo>
                    <a:pt x="11645" y="9886"/>
                  </a:lnTo>
                  <a:lnTo>
                    <a:pt x="11619" y="9761"/>
                  </a:lnTo>
                  <a:lnTo>
                    <a:pt x="11671" y="9636"/>
                  </a:lnTo>
                  <a:lnTo>
                    <a:pt x="11645" y="9561"/>
                  </a:lnTo>
                  <a:lnTo>
                    <a:pt x="11723" y="9436"/>
                  </a:lnTo>
                  <a:lnTo>
                    <a:pt x="11697" y="9311"/>
                  </a:lnTo>
                  <a:lnTo>
                    <a:pt x="11827" y="9236"/>
                  </a:lnTo>
                  <a:lnTo>
                    <a:pt x="11879" y="9136"/>
                  </a:lnTo>
                  <a:lnTo>
                    <a:pt x="12009" y="9111"/>
                  </a:lnTo>
                  <a:lnTo>
                    <a:pt x="12113" y="9060"/>
                  </a:lnTo>
                  <a:lnTo>
                    <a:pt x="12165" y="8935"/>
                  </a:lnTo>
                  <a:lnTo>
                    <a:pt x="12217" y="8835"/>
                  </a:lnTo>
                  <a:lnTo>
                    <a:pt x="12191" y="8735"/>
                  </a:lnTo>
                  <a:lnTo>
                    <a:pt x="12061" y="8735"/>
                  </a:lnTo>
                  <a:lnTo>
                    <a:pt x="12009" y="8610"/>
                  </a:lnTo>
                  <a:lnTo>
                    <a:pt x="11879" y="8535"/>
                  </a:lnTo>
                  <a:lnTo>
                    <a:pt x="11853" y="8410"/>
                  </a:lnTo>
                  <a:lnTo>
                    <a:pt x="11801" y="8260"/>
                  </a:lnTo>
                  <a:lnTo>
                    <a:pt x="11775" y="8159"/>
                  </a:lnTo>
                  <a:lnTo>
                    <a:pt x="11827" y="8034"/>
                  </a:lnTo>
                  <a:lnTo>
                    <a:pt x="11827" y="7934"/>
                  </a:lnTo>
                  <a:lnTo>
                    <a:pt x="11879" y="7834"/>
                  </a:lnTo>
                  <a:lnTo>
                    <a:pt x="11749" y="7709"/>
                  </a:lnTo>
                  <a:lnTo>
                    <a:pt x="11671" y="7609"/>
                  </a:lnTo>
                  <a:lnTo>
                    <a:pt x="11775" y="7609"/>
                  </a:lnTo>
                  <a:lnTo>
                    <a:pt x="11853" y="7509"/>
                  </a:lnTo>
                  <a:lnTo>
                    <a:pt x="11879" y="7384"/>
                  </a:lnTo>
                  <a:lnTo>
                    <a:pt x="11879" y="7158"/>
                  </a:lnTo>
                  <a:lnTo>
                    <a:pt x="11853" y="7058"/>
                  </a:lnTo>
                  <a:lnTo>
                    <a:pt x="11983" y="6958"/>
                  </a:lnTo>
                  <a:lnTo>
                    <a:pt x="12113" y="6933"/>
                  </a:lnTo>
                  <a:lnTo>
                    <a:pt x="12217" y="6908"/>
                  </a:lnTo>
                  <a:lnTo>
                    <a:pt x="12347" y="6858"/>
                  </a:lnTo>
                  <a:lnTo>
                    <a:pt x="12451" y="6733"/>
                  </a:lnTo>
                  <a:lnTo>
                    <a:pt x="12503" y="6583"/>
                  </a:lnTo>
                  <a:lnTo>
                    <a:pt x="12477" y="6508"/>
                  </a:lnTo>
                  <a:lnTo>
                    <a:pt x="12477" y="6382"/>
                  </a:lnTo>
                  <a:lnTo>
                    <a:pt x="12425" y="6282"/>
                  </a:lnTo>
                  <a:lnTo>
                    <a:pt x="12321" y="6207"/>
                  </a:lnTo>
                  <a:lnTo>
                    <a:pt x="12321" y="6082"/>
                  </a:lnTo>
                  <a:lnTo>
                    <a:pt x="12295" y="5957"/>
                  </a:lnTo>
                  <a:lnTo>
                    <a:pt x="12373" y="5857"/>
                  </a:lnTo>
                  <a:lnTo>
                    <a:pt x="12425" y="5732"/>
                  </a:lnTo>
                  <a:lnTo>
                    <a:pt x="12399" y="5632"/>
                  </a:lnTo>
                  <a:lnTo>
                    <a:pt x="12477" y="5506"/>
                  </a:lnTo>
                  <a:lnTo>
                    <a:pt x="12451" y="5331"/>
                  </a:lnTo>
                  <a:lnTo>
                    <a:pt x="12477" y="5131"/>
                  </a:lnTo>
                  <a:lnTo>
                    <a:pt x="12477" y="5006"/>
                  </a:lnTo>
                  <a:lnTo>
                    <a:pt x="12606" y="4906"/>
                  </a:lnTo>
                  <a:lnTo>
                    <a:pt x="12684" y="4831"/>
                  </a:lnTo>
                  <a:lnTo>
                    <a:pt x="12788" y="4781"/>
                  </a:lnTo>
                  <a:lnTo>
                    <a:pt x="12918" y="4705"/>
                  </a:lnTo>
                  <a:lnTo>
                    <a:pt x="12970" y="4605"/>
                  </a:lnTo>
                  <a:lnTo>
                    <a:pt x="13074" y="4480"/>
                  </a:lnTo>
                  <a:lnTo>
                    <a:pt x="13126" y="4355"/>
                  </a:lnTo>
                  <a:lnTo>
                    <a:pt x="13100" y="4280"/>
                  </a:lnTo>
                  <a:lnTo>
                    <a:pt x="13100" y="4030"/>
                  </a:lnTo>
                  <a:lnTo>
                    <a:pt x="13074" y="3879"/>
                  </a:lnTo>
                  <a:lnTo>
                    <a:pt x="13074" y="3754"/>
                  </a:lnTo>
                  <a:lnTo>
                    <a:pt x="12996" y="3654"/>
                  </a:lnTo>
                  <a:lnTo>
                    <a:pt x="12866" y="3629"/>
                  </a:lnTo>
                  <a:lnTo>
                    <a:pt x="12866" y="3529"/>
                  </a:lnTo>
                  <a:lnTo>
                    <a:pt x="12840" y="3404"/>
                  </a:lnTo>
                  <a:lnTo>
                    <a:pt x="12918" y="3279"/>
                  </a:lnTo>
                  <a:lnTo>
                    <a:pt x="12892" y="3104"/>
                  </a:lnTo>
                  <a:lnTo>
                    <a:pt x="12892" y="2978"/>
                  </a:lnTo>
                  <a:lnTo>
                    <a:pt x="12866" y="2903"/>
                  </a:lnTo>
                  <a:lnTo>
                    <a:pt x="12788" y="2803"/>
                  </a:lnTo>
                  <a:lnTo>
                    <a:pt x="12918" y="2703"/>
                  </a:lnTo>
                  <a:lnTo>
                    <a:pt x="13048" y="2703"/>
                  </a:lnTo>
                  <a:lnTo>
                    <a:pt x="13126" y="2603"/>
                  </a:lnTo>
                  <a:lnTo>
                    <a:pt x="13256" y="2478"/>
                  </a:lnTo>
                  <a:lnTo>
                    <a:pt x="13386" y="2428"/>
                  </a:lnTo>
                  <a:lnTo>
                    <a:pt x="13490" y="2303"/>
                  </a:lnTo>
                  <a:lnTo>
                    <a:pt x="13542" y="2203"/>
                  </a:lnTo>
                  <a:lnTo>
                    <a:pt x="13672" y="2077"/>
                  </a:lnTo>
                  <a:lnTo>
                    <a:pt x="13698" y="1952"/>
                  </a:lnTo>
                  <a:lnTo>
                    <a:pt x="13776" y="1852"/>
                  </a:lnTo>
                  <a:lnTo>
                    <a:pt x="13802" y="1727"/>
                  </a:lnTo>
                  <a:lnTo>
                    <a:pt x="13802" y="1627"/>
                  </a:lnTo>
                  <a:lnTo>
                    <a:pt x="13906" y="1502"/>
                  </a:lnTo>
                  <a:lnTo>
                    <a:pt x="13958" y="1377"/>
                  </a:lnTo>
                  <a:lnTo>
                    <a:pt x="14088" y="1377"/>
                  </a:lnTo>
                  <a:lnTo>
                    <a:pt x="14218" y="1251"/>
                  </a:lnTo>
                  <a:lnTo>
                    <a:pt x="14244" y="1126"/>
                  </a:lnTo>
                  <a:lnTo>
                    <a:pt x="14244" y="1026"/>
                  </a:lnTo>
                  <a:lnTo>
                    <a:pt x="14218" y="926"/>
                  </a:lnTo>
                  <a:lnTo>
                    <a:pt x="14166" y="826"/>
                  </a:lnTo>
                  <a:lnTo>
                    <a:pt x="14166" y="726"/>
                  </a:lnTo>
                  <a:lnTo>
                    <a:pt x="14036" y="726"/>
                  </a:lnTo>
                  <a:lnTo>
                    <a:pt x="13828" y="676"/>
                  </a:lnTo>
                  <a:lnTo>
                    <a:pt x="13750" y="601"/>
                  </a:lnTo>
                  <a:lnTo>
                    <a:pt x="13750" y="476"/>
                  </a:lnTo>
                  <a:lnTo>
                    <a:pt x="13620" y="400"/>
                  </a:lnTo>
                  <a:lnTo>
                    <a:pt x="13516" y="425"/>
                  </a:lnTo>
                  <a:lnTo>
                    <a:pt x="13360" y="350"/>
                  </a:lnTo>
                  <a:lnTo>
                    <a:pt x="13230" y="375"/>
                  </a:lnTo>
                  <a:lnTo>
                    <a:pt x="13126" y="300"/>
                  </a:lnTo>
                  <a:lnTo>
                    <a:pt x="13048" y="200"/>
                  </a:lnTo>
                  <a:lnTo>
                    <a:pt x="12918" y="225"/>
                  </a:lnTo>
                  <a:lnTo>
                    <a:pt x="12814" y="225"/>
                  </a:lnTo>
                  <a:lnTo>
                    <a:pt x="12658" y="175"/>
                  </a:lnTo>
                  <a:lnTo>
                    <a:pt x="12529" y="175"/>
                  </a:lnTo>
                  <a:lnTo>
                    <a:pt x="12529" y="100"/>
                  </a:lnTo>
                  <a:lnTo>
                    <a:pt x="12399" y="50"/>
                  </a:lnTo>
                  <a:lnTo>
                    <a:pt x="12321" y="0"/>
                  </a:lnTo>
                  <a:lnTo>
                    <a:pt x="12191" y="0"/>
                  </a:lnTo>
                  <a:lnTo>
                    <a:pt x="12061" y="75"/>
                  </a:lnTo>
                  <a:lnTo>
                    <a:pt x="11957" y="150"/>
                  </a:lnTo>
                  <a:lnTo>
                    <a:pt x="11905" y="225"/>
                  </a:lnTo>
                  <a:lnTo>
                    <a:pt x="11775" y="325"/>
                  </a:lnTo>
                  <a:lnTo>
                    <a:pt x="11723" y="425"/>
                  </a:lnTo>
                  <a:lnTo>
                    <a:pt x="11619" y="501"/>
                  </a:lnTo>
                  <a:lnTo>
                    <a:pt x="11567" y="601"/>
                  </a:lnTo>
                  <a:lnTo>
                    <a:pt x="11437" y="676"/>
                  </a:lnTo>
                  <a:lnTo>
                    <a:pt x="11411" y="801"/>
                  </a:lnTo>
                  <a:lnTo>
                    <a:pt x="11333" y="876"/>
                  </a:lnTo>
                  <a:lnTo>
                    <a:pt x="11281" y="1026"/>
                  </a:lnTo>
                  <a:lnTo>
                    <a:pt x="11307" y="1151"/>
                  </a:lnTo>
                  <a:lnTo>
                    <a:pt x="11255" y="1302"/>
                  </a:lnTo>
                  <a:lnTo>
                    <a:pt x="11203" y="1402"/>
                  </a:lnTo>
                  <a:lnTo>
                    <a:pt x="11099" y="1477"/>
                  </a:lnTo>
                  <a:lnTo>
                    <a:pt x="10969" y="1577"/>
                  </a:lnTo>
                  <a:lnTo>
                    <a:pt x="10839" y="1577"/>
                  </a:lnTo>
                  <a:lnTo>
                    <a:pt x="10735" y="1727"/>
                  </a:lnTo>
                  <a:lnTo>
                    <a:pt x="10605" y="1777"/>
                  </a:lnTo>
                  <a:lnTo>
                    <a:pt x="10501" y="1802"/>
                  </a:lnTo>
                  <a:lnTo>
                    <a:pt x="10423" y="1927"/>
                  </a:lnTo>
                  <a:lnTo>
                    <a:pt x="10397" y="2027"/>
                  </a:lnTo>
                  <a:lnTo>
                    <a:pt x="10397" y="2152"/>
                  </a:lnTo>
                  <a:lnTo>
                    <a:pt x="10371" y="2253"/>
                  </a:lnTo>
                  <a:lnTo>
                    <a:pt x="10241" y="2328"/>
                  </a:lnTo>
                  <a:lnTo>
                    <a:pt x="9981" y="2328"/>
                  </a:lnTo>
                  <a:lnTo>
                    <a:pt x="9877" y="2353"/>
                  </a:lnTo>
                  <a:lnTo>
                    <a:pt x="9747" y="2353"/>
                  </a:lnTo>
                  <a:lnTo>
                    <a:pt x="9617" y="2378"/>
                  </a:lnTo>
                  <a:lnTo>
                    <a:pt x="9409" y="2378"/>
                  </a:lnTo>
                  <a:lnTo>
                    <a:pt x="9279" y="2453"/>
                  </a:lnTo>
                  <a:lnTo>
                    <a:pt x="9097" y="2478"/>
                  </a:lnTo>
                  <a:lnTo>
                    <a:pt x="9045" y="2603"/>
                  </a:lnTo>
                  <a:lnTo>
                    <a:pt x="8942" y="2603"/>
                  </a:lnTo>
                  <a:lnTo>
                    <a:pt x="8812" y="2678"/>
                  </a:lnTo>
                  <a:lnTo>
                    <a:pt x="8682" y="2778"/>
                  </a:lnTo>
                  <a:lnTo>
                    <a:pt x="8578" y="2828"/>
                  </a:lnTo>
                  <a:lnTo>
                    <a:pt x="8474" y="2903"/>
                  </a:lnTo>
                  <a:lnTo>
                    <a:pt x="8344" y="2978"/>
                  </a:lnTo>
                  <a:lnTo>
                    <a:pt x="8292" y="3104"/>
                  </a:lnTo>
                  <a:lnTo>
                    <a:pt x="8422" y="3129"/>
                  </a:lnTo>
                  <a:lnTo>
                    <a:pt x="8812" y="3279"/>
                  </a:lnTo>
                  <a:lnTo>
                    <a:pt x="8916" y="3254"/>
                  </a:lnTo>
                  <a:lnTo>
                    <a:pt x="9045" y="3204"/>
                  </a:lnTo>
                  <a:lnTo>
                    <a:pt x="9045" y="3304"/>
                  </a:lnTo>
                  <a:lnTo>
                    <a:pt x="9019" y="3404"/>
                  </a:lnTo>
                  <a:lnTo>
                    <a:pt x="8890" y="3529"/>
                  </a:lnTo>
                  <a:lnTo>
                    <a:pt x="8760" y="3604"/>
                  </a:lnTo>
                  <a:lnTo>
                    <a:pt x="8734" y="3704"/>
                  </a:lnTo>
                  <a:lnTo>
                    <a:pt x="8656" y="3804"/>
                  </a:lnTo>
                  <a:lnTo>
                    <a:pt x="8578" y="3955"/>
                  </a:lnTo>
                  <a:lnTo>
                    <a:pt x="8578" y="4155"/>
                  </a:lnTo>
                  <a:lnTo>
                    <a:pt x="8604" y="4280"/>
                  </a:lnTo>
                  <a:lnTo>
                    <a:pt x="8604" y="4380"/>
                  </a:lnTo>
                  <a:lnTo>
                    <a:pt x="8552" y="4505"/>
                  </a:lnTo>
                  <a:lnTo>
                    <a:pt x="8500" y="4605"/>
                  </a:lnTo>
                  <a:lnTo>
                    <a:pt x="8500" y="4705"/>
                  </a:lnTo>
                  <a:lnTo>
                    <a:pt x="8526" y="4831"/>
                  </a:lnTo>
                  <a:lnTo>
                    <a:pt x="8396" y="4831"/>
                  </a:lnTo>
                  <a:lnTo>
                    <a:pt x="8266" y="4906"/>
                  </a:lnTo>
                  <a:lnTo>
                    <a:pt x="8162" y="4906"/>
                  </a:lnTo>
                  <a:lnTo>
                    <a:pt x="8032" y="4881"/>
                  </a:lnTo>
                  <a:lnTo>
                    <a:pt x="7902" y="4881"/>
                  </a:lnTo>
                  <a:lnTo>
                    <a:pt x="7772" y="5006"/>
                  </a:lnTo>
                  <a:lnTo>
                    <a:pt x="7694" y="5106"/>
                  </a:lnTo>
                  <a:lnTo>
                    <a:pt x="7616" y="5231"/>
                  </a:lnTo>
                  <a:lnTo>
                    <a:pt x="7564" y="5331"/>
                  </a:lnTo>
                  <a:lnTo>
                    <a:pt x="7720" y="5431"/>
                  </a:lnTo>
                  <a:lnTo>
                    <a:pt x="7902" y="5456"/>
                  </a:lnTo>
                  <a:lnTo>
                    <a:pt x="8032" y="5456"/>
                  </a:lnTo>
                  <a:lnTo>
                    <a:pt x="8136" y="5431"/>
                  </a:lnTo>
                  <a:lnTo>
                    <a:pt x="8292" y="5682"/>
                  </a:lnTo>
                  <a:lnTo>
                    <a:pt x="8292" y="5782"/>
                  </a:lnTo>
                  <a:lnTo>
                    <a:pt x="8344" y="5882"/>
                  </a:lnTo>
                  <a:lnTo>
                    <a:pt x="8370" y="6007"/>
                  </a:lnTo>
                  <a:lnTo>
                    <a:pt x="8578" y="6082"/>
                  </a:lnTo>
                  <a:lnTo>
                    <a:pt x="8682" y="6082"/>
                  </a:lnTo>
                  <a:lnTo>
                    <a:pt x="8656" y="6182"/>
                  </a:lnTo>
                  <a:lnTo>
                    <a:pt x="8526" y="6282"/>
                  </a:lnTo>
                  <a:lnTo>
                    <a:pt x="8396" y="6432"/>
                  </a:lnTo>
                  <a:lnTo>
                    <a:pt x="8370" y="6558"/>
                  </a:lnTo>
                  <a:lnTo>
                    <a:pt x="8422" y="6633"/>
                  </a:lnTo>
                  <a:lnTo>
                    <a:pt x="8526" y="6733"/>
                  </a:lnTo>
                  <a:lnTo>
                    <a:pt x="8526" y="6858"/>
                  </a:lnTo>
                  <a:lnTo>
                    <a:pt x="8578" y="6933"/>
                  </a:lnTo>
                  <a:lnTo>
                    <a:pt x="8708" y="6933"/>
                  </a:lnTo>
                  <a:lnTo>
                    <a:pt x="8864" y="6983"/>
                  </a:lnTo>
                  <a:lnTo>
                    <a:pt x="8968" y="7033"/>
                  </a:lnTo>
                  <a:lnTo>
                    <a:pt x="8968" y="7158"/>
                  </a:lnTo>
                  <a:lnTo>
                    <a:pt x="9045" y="7208"/>
                  </a:lnTo>
                  <a:lnTo>
                    <a:pt x="8916" y="7233"/>
                  </a:lnTo>
                  <a:lnTo>
                    <a:pt x="8942" y="7359"/>
                  </a:lnTo>
                  <a:lnTo>
                    <a:pt x="8890" y="7484"/>
                  </a:lnTo>
                  <a:lnTo>
                    <a:pt x="8838" y="7559"/>
                  </a:lnTo>
                  <a:lnTo>
                    <a:pt x="8838" y="7684"/>
                  </a:lnTo>
                  <a:lnTo>
                    <a:pt x="8734" y="7784"/>
                  </a:lnTo>
                  <a:lnTo>
                    <a:pt x="8630" y="7834"/>
                  </a:lnTo>
                  <a:lnTo>
                    <a:pt x="8448" y="8009"/>
                  </a:lnTo>
                  <a:lnTo>
                    <a:pt x="8318" y="8009"/>
                  </a:lnTo>
                  <a:lnTo>
                    <a:pt x="8214" y="8159"/>
                  </a:lnTo>
                  <a:lnTo>
                    <a:pt x="8084" y="8159"/>
                  </a:lnTo>
                  <a:lnTo>
                    <a:pt x="8032" y="8260"/>
                  </a:lnTo>
                  <a:lnTo>
                    <a:pt x="7902" y="8285"/>
                  </a:lnTo>
                  <a:lnTo>
                    <a:pt x="7798" y="8235"/>
                  </a:lnTo>
                  <a:lnTo>
                    <a:pt x="7798" y="8109"/>
                  </a:lnTo>
                  <a:lnTo>
                    <a:pt x="7772" y="7984"/>
                  </a:lnTo>
                  <a:lnTo>
                    <a:pt x="7694" y="7909"/>
                  </a:lnTo>
                  <a:lnTo>
                    <a:pt x="7564" y="7884"/>
                  </a:lnTo>
                  <a:lnTo>
                    <a:pt x="7486" y="7759"/>
                  </a:lnTo>
                  <a:lnTo>
                    <a:pt x="7486" y="7659"/>
                  </a:lnTo>
                  <a:lnTo>
                    <a:pt x="7460" y="7534"/>
                  </a:lnTo>
                  <a:lnTo>
                    <a:pt x="7460" y="7434"/>
                  </a:lnTo>
                  <a:lnTo>
                    <a:pt x="7408" y="7333"/>
                  </a:lnTo>
                  <a:lnTo>
                    <a:pt x="7382" y="7208"/>
                  </a:lnTo>
                  <a:lnTo>
                    <a:pt x="7304" y="7133"/>
                  </a:lnTo>
                  <a:lnTo>
                    <a:pt x="7278" y="7033"/>
                  </a:lnTo>
                  <a:lnTo>
                    <a:pt x="7226" y="6908"/>
                  </a:lnTo>
                  <a:lnTo>
                    <a:pt x="7096" y="6858"/>
                  </a:lnTo>
                  <a:lnTo>
                    <a:pt x="6966" y="6883"/>
                  </a:lnTo>
                  <a:lnTo>
                    <a:pt x="6862" y="6758"/>
                  </a:lnTo>
                  <a:lnTo>
                    <a:pt x="6784" y="6683"/>
                  </a:lnTo>
                  <a:lnTo>
                    <a:pt x="6706" y="6508"/>
                  </a:lnTo>
                  <a:lnTo>
                    <a:pt x="6706" y="6307"/>
                  </a:lnTo>
                  <a:lnTo>
                    <a:pt x="6680" y="6182"/>
                  </a:lnTo>
                  <a:lnTo>
                    <a:pt x="6550" y="6157"/>
                  </a:lnTo>
                  <a:lnTo>
                    <a:pt x="6498" y="6032"/>
                  </a:lnTo>
                  <a:lnTo>
                    <a:pt x="6368" y="6007"/>
                  </a:lnTo>
                  <a:lnTo>
                    <a:pt x="6290" y="5882"/>
                  </a:lnTo>
                  <a:lnTo>
                    <a:pt x="6030" y="5832"/>
                  </a:lnTo>
                  <a:lnTo>
                    <a:pt x="5900" y="5832"/>
                  </a:lnTo>
                  <a:lnTo>
                    <a:pt x="5796" y="5857"/>
                  </a:lnTo>
                  <a:lnTo>
                    <a:pt x="5666" y="5857"/>
                  </a:lnTo>
                  <a:lnTo>
                    <a:pt x="5536" y="5932"/>
                  </a:lnTo>
                  <a:lnTo>
                    <a:pt x="5406" y="5932"/>
                  </a:lnTo>
                  <a:lnTo>
                    <a:pt x="5432" y="6032"/>
                  </a:lnTo>
                  <a:lnTo>
                    <a:pt x="5432" y="6132"/>
                  </a:lnTo>
                  <a:lnTo>
                    <a:pt x="5562" y="6232"/>
                  </a:lnTo>
                  <a:lnTo>
                    <a:pt x="5692" y="6257"/>
                  </a:lnTo>
                  <a:lnTo>
                    <a:pt x="5718" y="6382"/>
                  </a:lnTo>
                  <a:lnTo>
                    <a:pt x="5848" y="6508"/>
                  </a:lnTo>
                  <a:lnTo>
                    <a:pt x="5874" y="6583"/>
                  </a:lnTo>
                  <a:lnTo>
                    <a:pt x="5926" y="6683"/>
                  </a:lnTo>
                  <a:lnTo>
                    <a:pt x="5952" y="6808"/>
                  </a:lnTo>
                  <a:lnTo>
                    <a:pt x="5822" y="6983"/>
                  </a:lnTo>
                  <a:lnTo>
                    <a:pt x="5796" y="7108"/>
                  </a:lnTo>
                  <a:lnTo>
                    <a:pt x="5744" y="7183"/>
                  </a:lnTo>
                  <a:lnTo>
                    <a:pt x="5666" y="7308"/>
                  </a:lnTo>
                  <a:lnTo>
                    <a:pt x="5640" y="7434"/>
                  </a:lnTo>
                  <a:lnTo>
                    <a:pt x="5562" y="7534"/>
                  </a:lnTo>
                  <a:lnTo>
                    <a:pt x="5510" y="7659"/>
                  </a:lnTo>
                  <a:lnTo>
                    <a:pt x="5406" y="7709"/>
                  </a:lnTo>
                  <a:lnTo>
                    <a:pt x="5406" y="7834"/>
                  </a:lnTo>
                  <a:lnTo>
                    <a:pt x="5381" y="7934"/>
                  </a:lnTo>
                  <a:lnTo>
                    <a:pt x="5381" y="8059"/>
                  </a:lnTo>
                  <a:lnTo>
                    <a:pt x="5510" y="8109"/>
                  </a:lnTo>
                  <a:lnTo>
                    <a:pt x="5614" y="8184"/>
                  </a:lnTo>
                  <a:lnTo>
                    <a:pt x="5718" y="8285"/>
                  </a:lnTo>
                  <a:lnTo>
                    <a:pt x="5718" y="8410"/>
                  </a:lnTo>
                  <a:lnTo>
                    <a:pt x="5588" y="8435"/>
                  </a:lnTo>
                  <a:lnTo>
                    <a:pt x="5562" y="8535"/>
                  </a:lnTo>
                  <a:lnTo>
                    <a:pt x="5484" y="8635"/>
                  </a:lnTo>
                  <a:lnTo>
                    <a:pt x="5510" y="8760"/>
                  </a:lnTo>
                  <a:lnTo>
                    <a:pt x="5458" y="8860"/>
                  </a:lnTo>
                  <a:lnTo>
                    <a:pt x="5458" y="8960"/>
                  </a:lnTo>
                  <a:lnTo>
                    <a:pt x="5432" y="9086"/>
                  </a:lnTo>
                  <a:lnTo>
                    <a:pt x="5303" y="9111"/>
                  </a:lnTo>
                  <a:lnTo>
                    <a:pt x="5225" y="9211"/>
                  </a:lnTo>
                  <a:lnTo>
                    <a:pt x="5121" y="9286"/>
                  </a:lnTo>
                  <a:lnTo>
                    <a:pt x="4991" y="9286"/>
                  </a:lnTo>
                  <a:lnTo>
                    <a:pt x="4887" y="9361"/>
                  </a:lnTo>
                  <a:lnTo>
                    <a:pt x="4757" y="9386"/>
                  </a:lnTo>
                  <a:lnTo>
                    <a:pt x="4575" y="9461"/>
                  </a:lnTo>
                  <a:lnTo>
                    <a:pt x="4471" y="9511"/>
                  </a:lnTo>
                  <a:lnTo>
                    <a:pt x="4341" y="9586"/>
                  </a:lnTo>
                  <a:lnTo>
                    <a:pt x="4237" y="9686"/>
                  </a:lnTo>
                  <a:lnTo>
                    <a:pt x="4185" y="9811"/>
                  </a:lnTo>
                  <a:lnTo>
                    <a:pt x="4081" y="9861"/>
                  </a:lnTo>
                  <a:lnTo>
                    <a:pt x="3977" y="9937"/>
                  </a:lnTo>
                  <a:lnTo>
                    <a:pt x="3873" y="9937"/>
                  </a:lnTo>
                  <a:lnTo>
                    <a:pt x="3743" y="9962"/>
                  </a:lnTo>
                  <a:lnTo>
                    <a:pt x="3613" y="9962"/>
                  </a:lnTo>
                  <a:lnTo>
                    <a:pt x="3483" y="10012"/>
                  </a:lnTo>
                  <a:lnTo>
                    <a:pt x="3379" y="10037"/>
                  </a:lnTo>
                  <a:lnTo>
                    <a:pt x="3249" y="10037"/>
                  </a:lnTo>
                  <a:lnTo>
                    <a:pt x="3119" y="10062"/>
                  </a:lnTo>
                  <a:lnTo>
                    <a:pt x="2989" y="10062"/>
                  </a:lnTo>
                  <a:lnTo>
                    <a:pt x="2859" y="10137"/>
                  </a:lnTo>
                  <a:lnTo>
                    <a:pt x="2625" y="10137"/>
                  </a:lnTo>
                  <a:lnTo>
                    <a:pt x="2521" y="10287"/>
                  </a:lnTo>
                  <a:lnTo>
                    <a:pt x="2391" y="10387"/>
                  </a:lnTo>
                  <a:lnTo>
                    <a:pt x="2287" y="10462"/>
                  </a:lnTo>
                  <a:lnTo>
                    <a:pt x="2235" y="10587"/>
                  </a:lnTo>
                  <a:lnTo>
                    <a:pt x="2131" y="10637"/>
                  </a:lnTo>
                  <a:lnTo>
                    <a:pt x="2001" y="10737"/>
                  </a:lnTo>
                  <a:lnTo>
                    <a:pt x="1871" y="10813"/>
                  </a:lnTo>
                  <a:lnTo>
                    <a:pt x="1768" y="10913"/>
                  </a:lnTo>
                  <a:lnTo>
                    <a:pt x="1586" y="11013"/>
                  </a:lnTo>
                  <a:lnTo>
                    <a:pt x="1456" y="11038"/>
                  </a:lnTo>
                  <a:lnTo>
                    <a:pt x="1352" y="11113"/>
                  </a:lnTo>
                  <a:lnTo>
                    <a:pt x="1196" y="11163"/>
                  </a:lnTo>
                  <a:lnTo>
                    <a:pt x="1092" y="11213"/>
                  </a:lnTo>
                  <a:lnTo>
                    <a:pt x="910" y="11238"/>
                  </a:lnTo>
                  <a:lnTo>
                    <a:pt x="780" y="11188"/>
                  </a:lnTo>
                  <a:lnTo>
                    <a:pt x="546" y="11188"/>
                  </a:lnTo>
                  <a:lnTo>
                    <a:pt x="468" y="11263"/>
                  </a:lnTo>
                  <a:lnTo>
                    <a:pt x="468" y="11388"/>
                  </a:lnTo>
                  <a:lnTo>
                    <a:pt x="572" y="11513"/>
                  </a:lnTo>
                  <a:lnTo>
                    <a:pt x="572" y="11588"/>
                  </a:lnTo>
                  <a:lnTo>
                    <a:pt x="494" y="11714"/>
                  </a:lnTo>
                  <a:lnTo>
                    <a:pt x="520" y="11864"/>
                  </a:lnTo>
                  <a:lnTo>
                    <a:pt x="676" y="12114"/>
                  </a:lnTo>
                  <a:lnTo>
                    <a:pt x="728" y="12164"/>
                  </a:lnTo>
                  <a:lnTo>
                    <a:pt x="702" y="12364"/>
                  </a:lnTo>
                  <a:lnTo>
                    <a:pt x="650" y="12489"/>
                  </a:lnTo>
                  <a:lnTo>
                    <a:pt x="598" y="12590"/>
                  </a:lnTo>
                  <a:lnTo>
                    <a:pt x="468" y="12640"/>
                  </a:lnTo>
                  <a:lnTo>
                    <a:pt x="416" y="12790"/>
                  </a:lnTo>
                  <a:lnTo>
                    <a:pt x="312" y="12865"/>
                  </a:lnTo>
                  <a:lnTo>
                    <a:pt x="312" y="12990"/>
                  </a:lnTo>
                  <a:lnTo>
                    <a:pt x="390" y="13115"/>
                  </a:lnTo>
                  <a:lnTo>
                    <a:pt x="416" y="13190"/>
                  </a:lnTo>
                  <a:lnTo>
                    <a:pt x="286" y="13315"/>
                  </a:lnTo>
                  <a:lnTo>
                    <a:pt x="156" y="13340"/>
                  </a:lnTo>
                  <a:lnTo>
                    <a:pt x="26" y="13340"/>
                  </a:lnTo>
                  <a:lnTo>
                    <a:pt x="0" y="13466"/>
                  </a:lnTo>
                  <a:lnTo>
                    <a:pt x="130" y="13491"/>
                  </a:lnTo>
                  <a:lnTo>
                    <a:pt x="182" y="13616"/>
                  </a:lnTo>
                  <a:lnTo>
                    <a:pt x="312" y="13641"/>
                  </a:lnTo>
                  <a:lnTo>
                    <a:pt x="468" y="13716"/>
                  </a:lnTo>
                  <a:lnTo>
                    <a:pt x="468" y="13791"/>
                  </a:lnTo>
                  <a:lnTo>
                    <a:pt x="390" y="13916"/>
                  </a:lnTo>
                  <a:lnTo>
                    <a:pt x="494" y="14041"/>
                  </a:lnTo>
                  <a:lnTo>
                    <a:pt x="676" y="14066"/>
                  </a:lnTo>
                  <a:lnTo>
                    <a:pt x="1040" y="14066"/>
                  </a:lnTo>
                  <a:lnTo>
                    <a:pt x="1300" y="14166"/>
                  </a:lnTo>
                  <a:lnTo>
                    <a:pt x="1508" y="14267"/>
                  </a:lnTo>
                  <a:lnTo>
                    <a:pt x="1586" y="14317"/>
                  </a:lnTo>
                  <a:lnTo>
                    <a:pt x="1716" y="14342"/>
                  </a:lnTo>
                  <a:lnTo>
                    <a:pt x="1845" y="14392"/>
                  </a:lnTo>
                  <a:lnTo>
                    <a:pt x="1975" y="14367"/>
                  </a:lnTo>
                  <a:lnTo>
                    <a:pt x="2235" y="14492"/>
                  </a:lnTo>
                  <a:lnTo>
                    <a:pt x="2365" y="14467"/>
                  </a:lnTo>
                  <a:lnTo>
                    <a:pt x="2469" y="14392"/>
                  </a:lnTo>
                  <a:lnTo>
                    <a:pt x="2573" y="14367"/>
                  </a:lnTo>
                  <a:lnTo>
                    <a:pt x="2703" y="14317"/>
                  </a:lnTo>
                  <a:lnTo>
                    <a:pt x="2833" y="14292"/>
                  </a:lnTo>
                  <a:lnTo>
                    <a:pt x="2989" y="14417"/>
                  </a:lnTo>
                  <a:lnTo>
                    <a:pt x="3093" y="14417"/>
                  </a:lnTo>
                  <a:lnTo>
                    <a:pt x="3223" y="14492"/>
                  </a:lnTo>
                  <a:lnTo>
                    <a:pt x="3353" y="14542"/>
                  </a:lnTo>
                  <a:lnTo>
                    <a:pt x="3483" y="14567"/>
                  </a:lnTo>
                  <a:lnTo>
                    <a:pt x="3587" y="14617"/>
                  </a:lnTo>
                  <a:lnTo>
                    <a:pt x="3691" y="14717"/>
                  </a:lnTo>
                  <a:lnTo>
                    <a:pt x="3561" y="14817"/>
                  </a:lnTo>
                  <a:lnTo>
                    <a:pt x="3509" y="14892"/>
                  </a:lnTo>
                  <a:lnTo>
                    <a:pt x="3535" y="15017"/>
                  </a:lnTo>
                  <a:lnTo>
                    <a:pt x="3535" y="15143"/>
                  </a:lnTo>
                  <a:lnTo>
                    <a:pt x="3483" y="15218"/>
                  </a:lnTo>
                  <a:lnTo>
                    <a:pt x="3483" y="15343"/>
                  </a:lnTo>
                  <a:lnTo>
                    <a:pt x="3665" y="15393"/>
                  </a:lnTo>
                  <a:lnTo>
                    <a:pt x="3795" y="15368"/>
                  </a:lnTo>
                  <a:lnTo>
                    <a:pt x="3977" y="15368"/>
                  </a:lnTo>
                  <a:lnTo>
                    <a:pt x="4107" y="15343"/>
                  </a:lnTo>
                  <a:lnTo>
                    <a:pt x="4289" y="15318"/>
                  </a:lnTo>
                  <a:lnTo>
                    <a:pt x="4419" y="15318"/>
                  </a:lnTo>
                  <a:lnTo>
                    <a:pt x="4549" y="15393"/>
                  </a:lnTo>
                  <a:lnTo>
                    <a:pt x="4575" y="15468"/>
                  </a:lnTo>
                  <a:lnTo>
                    <a:pt x="4575" y="15668"/>
                  </a:lnTo>
                  <a:lnTo>
                    <a:pt x="4783" y="15568"/>
                  </a:lnTo>
                  <a:lnTo>
                    <a:pt x="5043" y="15418"/>
                  </a:lnTo>
                  <a:lnTo>
                    <a:pt x="5147" y="15418"/>
                  </a:lnTo>
                  <a:lnTo>
                    <a:pt x="5251" y="15318"/>
                  </a:lnTo>
                  <a:lnTo>
                    <a:pt x="5381" y="15318"/>
                  </a:lnTo>
                  <a:lnTo>
                    <a:pt x="5510" y="15293"/>
                  </a:lnTo>
                  <a:lnTo>
                    <a:pt x="5614" y="15318"/>
                  </a:lnTo>
                  <a:lnTo>
                    <a:pt x="5770" y="15418"/>
                  </a:lnTo>
                  <a:lnTo>
                    <a:pt x="5900" y="15468"/>
                  </a:lnTo>
                  <a:lnTo>
                    <a:pt x="6030" y="15543"/>
                  </a:lnTo>
                  <a:lnTo>
                    <a:pt x="6134" y="15593"/>
                  </a:lnTo>
                  <a:lnTo>
                    <a:pt x="6238" y="15718"/>
                  </a:lnTo>
                  <a:lnTo>
                    <a:pt x="6342" y="15818"/>
                  </a:lnTo>
                  <a:lnTo>
                    <a:pt x="6498" y="15893"/>
                  </a:lnTo>
                  <a:lnTo>
                    <a:pt x="6628" y="15994"/>
                  </a:lnTo>
                  <a:lnTo>
                    <a:pt x="6680" y="16119"/>
                  </a:lnTo>
                  <a:lnTo>
                    <a:pt x="6706" y="16194"/>
                  </a:lnTo>
                  <a:lnTo>
                    <a:pt x="6654" y="16319"/>
                  </a:lnTo>
                  <a:lnTo>
                    <a:pt x="6628" y="16469"/>
                  </a:lnTo>
                  <a:lnTo>
                    <a:pt x="6498" y="16494"/>
                  </a:lnTo>
                  <a:lnTo>
                    <a:pt x="6498" y="16619"/>
                  </a:lnTo>
                  <a:lnTo>
                    <a:pt x="6576" y="16719"/>
                  </a:lnTo>
                  <a:lnTo>
                    <a:pt x="6576" y="16945"/>
                  </a:lnTo>
                  <a:lnTo>
                    <a:pt x="6732" y="16970"/>
                  </a:lnTo>
                  <a:lnTo>
                    <a:pt x="6862" y="17045"/>
                  </a:lnTo>
                  <a:lnTo>
                    <a:pt x="6966" y="17070"/>
                  </a:lnTo>
                  <a:lnTo>
                    <a:pt x="7122" y="17270"/>
                  </a:lnTo>
                  <a:lnTo>
                    <a:pt x="7070" y="17395"/>
                  </a:lnTo>
                  <a:lnTo>
                    <a:pt x="6992" y="17495"/>
                  </a:lnTo>
                  <a:lnTo>
                    <a:pt x="7018" y="17595"/>
                  </a:lnTo>
                  <a:lnTo>
                    <a:pt x="7018" y="17721"/>
                  </a:lnTo>
                  <a:lnTo>
                    <a:pt x="7174" y="17821"/>
                  </a:lnTo>
                  <a:lnTo>
                    <a:pt x="7252" y="17921"/>
                  </a:lnTo>
                  <a:lnTo>
                    <a:pt x="7122" y="17996"/>
                  </a:lnTo>
                  <a:lnTo>
                    <a:pt x="7148" y="18071"/>
                  </a:lnTo>
                  <a:lnTo>
                    <a:pt x="7278" y="18146"/>
                  </a:lnTo>
                  <a:lnTo>
                    <a:pt x="7382" y="18121"/>
                  </a:lnTo>
                  <a:lnTo>
                    <a:pt x="7512" y="18121"/>
                  </a:lnTo>
                  <a:lnTo>
                    <a:pt x="7642" y="18096"/>
                  </a:lnTo>
                  <a:lnTo>
                    <a:pt x="7772" y="18096"/>
                  </a:lnTo>
                  <a:lnTo>
                    <a:pt x="7876" y="18071"/>
                  </a:lnTo>
                  <a:lnTo>
                    <a:pt x="8110" y="18071"/>
                  </a:lnTo>
                  <a:lnTo>
                    <a:pt x="8214" y="18046"/>
                  </a:lnTo>
                  <a:lnTo>
                    <a:pt x="8344" y="18046"/>
                  </a:lnTo>
                  <a:lnTo>
                    <a:pt x="8474" y="18021"/>
                  </a:lnTo>
                  <a:lnTo>
                    <a:pt x="8604" y="18021"/>
                  </a:lnTo>
                  <a:lnTo>
                    <a:pt x="8656" y="18146"/>
                  </a:lnTo>
                  <a:lnTo>
                    <a:pt x="8786" y="18171"/>
                  </a:lnTo>
                  <a:lnTo>
                    <a:pt x="8812" y="18271"/>
                  </a:lnTo>
                  <a:lnTo>
                    <a:pt x="8760" y="18371"/>
                  </a:lnTo>
                  <a:lnTo>
                    <a:pt x="8760" y="18496"/>
                  </a:lnTo>
                  <a:lnTo>
                    <a:pt x="8864" y="18521"/>
                  </a:lnTo>
                  <a:lnTo>
                    <a:pt x="9019" y="18571"/>
                  </a:lnTo>
                  <a:lnTo>
                    <a:pt x="9149" y="18622"/>
                  </a:lnTo>
                  <a:lnTo>
                    <a:pt x="9279" y="18622"/>
                  </a:lnTo>
                  <a:lnTo>
                    <a:pt x="9383" y="18597"/>
                  </a:lnTo>
                  <a:lnTo>
                    <a:pt x="9513" y="18647"/>
                  </a:lnTo>
                  <a:lnTo>
                    <a:pt x="9643" y="18622"/>
                  </a:lnTo>
                  <a:lnTo>
                    <a:pt x="9695" y="18747"/>
                  </a:lnTo>
                  <a:lnTo>
                    <a:pt x="9721" y="18847"/>
                  </a:lnTo>
                  <a:lnTo>
                    <a:pt x="9851" y="18897"/>
                  </a:lnTo>
                  <a:lnTo>
                    <a:pt x="9981" y="18922"/>
                  </a:lnTo>
                  <a:lnTo>
                    <a:pt x="10085" y="18922"/>
                  </a:lnTo>
                  <a:lnTo>
                    <a:pt x="10215" y="18897"/>
                  </a:lnTo>
                  <a:lnTo>
                    <a:pt x="10345" y="18897"/>
                  </a:lnTo>
                  <a:lnTo>
                    <a:pt x="10475" y="18872"/>
                  </a:lnTo>
                  <a:lnTo>
                    <a:pt x="10579" y="18947"/>
                  </a:lnTo>
                  <a:lnTo>
                    <a:pt x="10709" y="18947"/>
                  </a:lnTo>
                  <a:lnTo>
                    <a:pt x="10969" y="18997"/>
                  </a:lnTo>
                  <a:lnTo>
                    <a:pt x="11047" y="19097"/>
                  </a:lnTo>
                  <a:lnTo>
                    <a:pt x="11125" y="19222"/>
                  </a:lnTo>
                  <a:lnTo>
                    <a:pt x="11203" y="19222"/>
                  </a:lnTo>
                  <a:lnTo>
                    <a:pt x="11359" y="19247"/>
                  </a:lnTo>
                  <a:lnTo>
                    <a:pt x="11489" y="19247"/>
                  </a:lnTo>
                  <a:lnTo>
                    <a:pt x="11541" y="19347"/>
                  </a:lnTo>
                  <a:lnTo>
                    <a:pt x="11671" y="19448"/>
                  </a:lnTo>
                  <a:lnTo>
                    <a:pt x="11775" y="19498"/>
                  </a:lnTo>
                  <a:lnTo>
                    <a:pt x="11905" y="19473"/>
                  </a:lnTo>
                  <a:lnTo>
                    <a:pt x="12035" y="19473"/>
                  </a:lnTo>
                  <a:lnTo>
                    <a:pt x="12191" y="19673"/>
                  </a:lnTo>
                  <a:lnTo>
                    <a:pt x="12217" y="19798"/>
                  </a:lnTo>
                  <a:lnTo>
                    <a:pt x="12269" y="19873"/>
                  </a:lnTo>
                  <a:lnTo>
                    <a:pt x="12399" y="19973"/>
                  </a:lnTo>
                  <a:lnTo>
                    <a:pt x="12555" y="20073"/>
                  </a:lnTo>
                  <a:lnTo>
                    <a:pt x="12658" y="20148"/>
                  </a:lnTo>
                  <a:lnTo>
                    <a:pt x="12736" y="20223"/>
                  </a:lnTo>
                  <a:lnTo>
                    <a:pt x="12814" y="20349"/>
                  </a:lnTo>
                  <a:lnTo>
                    <a:pt x="12814" y="20474"/>
                  </a:lnTo>
                  <a:lnTo>
                    <a:pt x="13074" y="20474"/>
                  </a:lnTo>
                  <a:lnTo>
                    <a:pt x="13178" y="20499"/>
                  </a:lnTo>
                  <a:lnTo>
                    <a:pt x="13308" y="20499"/>
                  </a:lnTo>
                  <a:lnTo>
                    <a:pt x="13438" y="20474"/>
                  </a:lnTo>
                  <a:lnTo>
                    <a:pt x="13568" y="20424"/>
                  </a:lnTo>
                  <a:lnTo>
                    <a:pt x="13672" y="20424"/>
                  </a:lnTo>
                  <a:lnTo>
                    <a:pt x="13802" y="20399"/>
                  </a:lnTo>
                  <a:lnTo>
                    <a:pt x="13932" y="20449"/>
                  </a:lnTo>
                  <a:lnTo>
                    <a:pt x="14062" y="20424"/>
                  </a:lnTo>
                  <a:lnTo>
                    <a:pt x="14166" y="20424"/>
                  </a:lnTo>
                  <a:lnTo>
                    <a:pt x="14270" y="20474"/>
                  </a:lnTo>
                  <a:lnTo>
                    <a:pt x="14400" y="20474"/>
                  </a:lnTo>
                  <a:lnTo>
                    <a:pt x="14530" y="20449"/>
                  </a:lnTo>
                  <a:lnTo>
                    <a:pt x="14660" y="20499"/>
                  </a:lnTo>
                  <a:lnTo>
                    <a:pt x="14790" y="20499"/>
                  </a:lnTo>
                  <a:lnTo>
                    <a:pt x="14920" y="20524"/>
                  </a:lnTo>
                  <a:lnTo>
                    <a:pt x="15050" y="20574"/>
                  </a:lnTo>
                  <a:lnTo>
                    <a:pt x="15154" y="20549"/>
                  </a:lnTo>
                  <a:lnTo>
                    <a:pt x="15206" y="20449"/>
                  </a:lnTo>
                  <a:lnTo>
                    <a:pt x="15258" y="20324"/>
                  </a:lnTo>
                  <a:lnTo>
                    <a:pt x="15310" y="20248"/>
                  </a:lnTo>
                  <a:lnTo>
                    <a:pt x="15414" y="20148"/>
                  </a:lnTo>
                  <a:lnTo>
                    <a:pt x="15674" y="19948"/>
                  </a:lnTo>
                  <a:lnTo>
                    <a:pt x="15778" y="19948"/>
                  </a:lnTo>
                  <a:lnTo>
                    <a:pt x="15908" y="19898"/>
                  </a:lnTo>
                  <a:lnTo>
                    <a:pt x="16038" y="19873"/>
                  </a:lnTo>
                  <a:lnTo>
                    <a:pt x="16168" y="19873"/>
                  </a:lnTo>
                  <a:lnTo>
                    <a:pt x="16271" y="19848"/>
                  </a:lnTo>
                  <a:lnTo>
                    <a:pt x="16375" y="19848"/>
                  </a:lnTo>
                  <a:lnTo>
                    <a:pt x="16531" y="19873"/>
                  </a:lnTo>
                  <a:lnTo>
                    <a:pt x="16479" y="20023"/>
                  </a:lnTo>
                  <a:lnTo>
                    <a:pt x="16427" y="20148"/>
                  </a:lnTo>
                  <a:lnTo>
                    <a:pt x="16375" y="20223"/>
                  </a:lnTo>
                  <a:lnTo>
                    <a:pt x="16505" y="20223"/>
                  </a:lnTo>
                  <a:lnTo>
                    <a:pt x="16609" y="20273"/>
                  </a:lnTo>
                  <a:lnTo>
                    <a:pt x="16739" y="20324"/>
                  </a:lnTo>
                  <a:lnTo>
                    <a:pt x="16843" y="20399"/>
                  </a:lnTo>
                  <a:lnTo>
                    <a:pt x="16843" y="20499"/>
                  </a:lnTo>
                  <a:lnTo>
                    <a:pt x="17077" y="20499"/>
                  </a:lnTo>
                  <a:lnTo>
                    <a:pt x="17207" y="20374"/>
                  </a:lnTo>
                  <a:lnTo>
                    <a:pt x="17285" y="20374"/>
                  </a:lnTo>
                  <a:lnTo>
                    <a:pt x="17389" y="20349"/>
                  </a:lnTo>
                  <a:lnTo>
                    <a:pt x="17493" y="20449"/>
                  </a:lnTo>
                  <a:lnTo>
                    <a:pt x="17545" y="20574"/>
                  </a:lnTo>
                  <a:lnTo>
                    <a:pt x="17701" y="20674"/>
                  </a:lnTo>
                  <a:lnTo>
                    <a:pt x="17805" y="20699"/>
                  </a:lnTo>
                  <a:lnTo>
                    <a:pt x="17935" y="20774"/>
                  </a:lnTo>
                  <a:lnTo>
                    <a:pt x="17935" y="20874"/>
                  </a:lnTo>
                  <a:lnTo>
                    <a:pt x="18091" y="20949"/>
                  </a:lnTo>
                  <a:lnTo>
                    <a:pt x="18221" y="20999"/>
                  </a:lnTo>
                  <a:lnTo>
                    <a:pt x="18325" y="21049"/>
                  </a:lnTo>
                  <a:lnTo>
                    <a:pt x="18455" y="21049"/>
                  </a:lnTo>
                  <a:lnTo>
                    <a:pt x="18585" y="21074"/>
                  </a:lnTo>
                  <a:lnTo>
                    <a:pt x="18663" y="21200"/>
                  </a:lnTo>
                  <a:lnTo>
                    <a:pt x="18923" y="21250"/>
                  </a:lnTo>
                  <a:lnTo>
                    <a:pt x="19053" y="21250"/>
                  </a:lnTo>
                  <a:lnTo>
                    <a:pt x="19105" y="21375"/>
                  </a:lnTo>
                  <a:lnTo>
                    <a:pt x="19261" y="21400"/>
                  </a:lnTo>
                  <a:lnTo>
                    <a:pt x="19365" y="21400"/>
                  </a:lnTo>
                  <a:lnTo>
                    <a:pt x="19495" y="21475"/>
                  </a:lnTo>
                  <a:lnTo>
                    <a:pt x="19573" y="21600"/>
                  </a:lnTo>
                  <a:lnTo>
                    <a:pt x="19677" y="21600"/>
                  </a:lnTo>
                  <a:lnTo>
                    <a:pt x="19755" y="21450"/>
                  </a:lnTo>
                  <a:lnTo>
                    <a:pt x="19755" y="21350"/>
                  </a:lnTo>
                  <a:lnTo>
                    <a:pt x="19858" y="21300"/>
                  </a:lnTo>
                  <a:lnTo>
                    <a:pt x="19962" y="21300"/>
                  </a:lnTo>
                  <a:lnTo>
                    <a:pt x="20092" y="21225"/>
                  </a:lnTo>
                  <a:lnTo>
                    <a:pt x="20092" y="21099"/>
                  </a:lnTo>
                  <a:lnTo>
                    <a:pt x="20118" y="20999"/>
                  </a:lnTo>
                  <a:lnTo>
                    <a:pt x="20118" y="20899"/>
                  </a:lnTo>
                  <a:lnTo>
                    <a:pt x="20248" y="20899"/>
                  </a:lnTo>
                  <a:lnTo>
                    <a:pt x="20352" y="20874"/>
                  </a:lnTo>
                  <a:lnTo>
                    <a:pt x="20326" y="20749"/>
                  </a:lnTo>
                  <a:lnTo>
                    <a:pt x="20378" y="20649"/>
                  </a:lnTo>
                  <a:lnTo>
                    <a:pt x="20508" y="20649"/>
                  </a:lnTo>
                  <a:lnTo>
                    <a:pt x="20638" y="20624"/>
                  </a:lnTo>
                  <a:lnTo>
                    <a:pt x="20742" y="20574"/>
                  </a:lnTo>
                  <a:lnTo>
                    <a:pt x="20794" y="20449"/>
                  </a:lnTo>
                  <a:lnTo>
                    <a:pt x="20924" y="20374"/>
                  </a:lnTo>
                  <a:lnTo>
                    <a:pt x="20924" y="20223"/>
                  </a:lnTo>
                  <a:lnTo>
                    <a:pt x="20820" y="20098"/>
                  </a:lnTo>
                  <a:lnTo>
                    <a:pt x="20898" y="19998"/>
                  </a:lnTo>
                  <a:lnTo>
                    <a:pt x="20872" y="19898"/>
                  </a:lnTo>
                  <a:lnTo>
                    <a:pt x="20976" y="19823"/>
                  </a:lnTo>
                  <a:lnTo>
                    <a:pt x="21106" y="19748"/>
                  </a:lnTo>
                  <a:lnTo>
                    <a:pt x="21236" y="19723"/>
                  </a:lnTo>
                  <a:lnTo>
                    <a:pt x="21080" y="19598"/>
                  </a:lnTo>
                  <a:lnTo>
                    <a:pt x="20950" y="19623"/>
                  </a:lnTo>
                  <a:lnTo>
                    <a:pt x="20846" y="19498"/>
                  </a:lnTo>
                  <a:lnTo>
                    <a:pt x="20716" y="19523"/>
                  </a:lnTo>
                  <a:lnTo>
                    <a:pt x="20586" y="19523"/>
                  </a:lnTo>
                  <a:lnTo>
                    <a:pt x="20534" y="19448"/>
                  </a:lnTo>
                  <a:lnTo>
                    <a:pt x="20430" y="19347"/>
                  </a:lnTo>
                  <a:lnTo>
                    <a:pt x="20560" y="19322"/>
                  </a:lnTo>
                  <a:lnTo>
                    <a:pt x="20612" y="19197"/>
                  </a:lnTo>
                  <a:lnTo>
                    <a:pt x="20560" y="19122"/>
                  </a:lnTo>
                  <a:lnTo>
                    <a:pt x="20586" y="18997"/>
                  </a:lnTo>
                  <a:lnTo>
                    <a:pt x="20716" y="18997"/>
                  </a:lnTo>
                  <a:lnTo>
                    <a:pt x="20846" y="18847"/>
                  </a:lnTo>
                  <a:lnTo>
                    <a:pt x="20950" y="18797"/>
                  </a:lnTo>
                  <a:lnTo>
                    <a:pt x="20950" y="18571"/>
                  </a:lnTo>
                  <a:lnTo>
                    <a:pt x="21028" y="18496"/>
                  </a:lnTo>
                  <a:lnTo>
                    <a:pt x="21158" y="18496"/>
                  </a:lnTo>
                  <a:lnTo>
                    <a:pt x="21288" y="18446"/>
                  </a:lnTo>
                  <a:lnTo>
                    <a:pt x="21418" y="18421"/>
                  </a:lnTo>
                  <a:lnTo>
                    <a:pt x="21522" y="18421"/>
                  </a:lnTo>
                  <a:lnTo>
                    <a:pt x="21600" y="18296"/>
                  </a:lnTo>
                  <a:lnTo>
                    <a:pt x="21470" y="18271"/>
                  </a:lnTo>
                  <a:lnTo>
                    <a:pt x="21392" y="18146"/>
                  </a:lnTo>
                  <a:lnTo>
                    <a:pt x="21444" y="18046"/>
                  </a:lnTo>
                  <a:lnTo>
                    <a:pt x="21418" y="17921"/>
                  </a:lnTo>
                  <a:lnTo>
                    <a:pt x="21418" y="17721"/>
                  </a:lnTo>
                  <a:lnTo>
                    <a:pt x="21392" y="17595"/>
                  </a:lnTo>
                  <a:lnTo>
                    <a:pt x="21392" y="17495"/>
                  </a:lnTo>
                  <a:lnTo>
                    <a:pt x="21366" y="17345"/>
                  </a:lnTo>
                  <a:lnTo>
                    <a:pt x="21366" y="17220"/>
                  </a:lnTo>
                  <a:lnTo>
                    <a:pt x="21340" y="17095"/>
                  </a:lnTo>
                  <a:lnTo>
                    <a:pt x="21340" y="17020"/>
                  </a:lnTo>
                  <a:lnTo>
                    <a:pt x="21210" y="17045"/>
                  </a:lnTo>
                  <a:lnTo>
                    <a:pt x="21106" y="17095"/>
                  </a:lnTo>
                  <a:lnTo>
                    <a:pt x="20846" y="17145"/>
                  </a:lnTo>
                  <a:lnTo>
                    <a:pt x="20716" y="17145"/>
                  </a:lnTo>
                  <a:lnTo>
                    <a:pt x="20716" y="17070"/>
                  </a:lnTo>
                  <a:lnTo>
                    <a:pt x="20664" y="16970"/>
                  </a:lnTo>
                  <a:lnTo>
                    <a:pt x="20638" y="16870"/>
                  </a:lnTo>
                  <a:lnTo>
                    <a:pt x="20508" y="16819"/>
                  </a:lnTo>
                  <a:lnTo>
                    <a:pt x="20378" y="16819"/>
                  </a:lnTo>
                  <a:lnTo>
                    <a:pt x="20274" y="16895"/>
                  </a:lnTo>
                  <a:lnTo>
                    <a:pt x="20144" y="16920"/>
                  </a:lnTo>
                  <a:lnTo>
                    <a:pt x="20144" y="16719"/>
                  </a:lnTo>
                  <a:lnTo>
                    <a:pt x="20118" y="16594"/>
                  </a:lnTo>
                  <a:lnTo>
                    <a:pt x="20118" y="16394"/>
                  </a:lnTo>
                  <a:lnTo>
                    <a:pt x="20144" y="16269"/>
                  </a:lnTo>
                  <a:lnTo>
                    <a:pt x="20222" y="16194"/>
                  </a:lnTo>
                  <a:lnTo>
                    <a:pt x="20326" y="16119"/>
                  </a:lnTo>
                  <a:lnTo>
                    <a:pt x="20378" y="15994"/>
                  </a:lnTo>
                  <a:lnTo>
                    <a:pt x="20378" y="15843"/>
                  </a:lnTo>
                  <a:lnTo>
                    <a:pt x="20352" y="15718"/>
                  </a:lnTo>
                  <a:lnTo>
                    <a:pt x="20352" y="15568"/>
                  </a:lnTo>
                  <a:lnTo>
                    <a:pt x="20326" y="15443"/>
                  </a:lnTo>
                  <a:lnTo>
                    <a:pt x="20196" y="15343"/>
                  </a:lnTo>
                  <a:lnTo>
                    <a:pt x="20170" y="15268"/>
                  </a:lnTo>
                  <a:lnTo>
                    <a:pt x="20118" y="15143"/>
                  </a:lnTo>
                  <a:lnTo>
                    <a:pt x="19910" y="15168"/>
                  </a:lnTo>
                  <a:lnTo>
                    <a:pt x="19806" y="15168"/>
                  </a:lnTo>
                  <a:lnTo>
                    <a:pt x="19703" y="15193"/>
                  </a:lnTo>
                  <a:lnTo>
                    <a:pt x="19703" y="15067"/>
                  </a:lnTo>
                  <a:lnTo>
                    <a:pt x="19625" y="14992"/>
                  </a:lnTo>
                  <a:lnTo>
                    <a:pt x="19547" y="14867"/>
                  </a:lnTo>
                  <a:lnTo>
                    <a:pt x="19521" y="14742"/>
                  </a:lnTo>
                  <a:lnTo>
                    <a:pt x="19469" y="14667"/>
                  </a:lnTo>
                  <a:lnTo>
                    <a:pt x="19417" y="14542"/>
                  </a:lnTo>
                  <a:lnTo>
                    <a:pt x="19391" y="14442"/>
                  </a:lnTo>
                  <a:lnTo>
                    <a:pt x="19391" y="14241"/>
                  </a:lnTo>
                  <a:lnTo>
                    <a:pt x="19365" y="14116"/>
                  </a:lnTo>
                  <a:lnTo>
                    <a:pt x="19287" y="14016"/>
                  </a:lnTo>
                  <a:lnTo>
                    <a:pt x="19261" y="13916"/>
                  </a:lnTo>
                  <a:lnTo>
                    <a:pt x="19391" y="13766"/>
                  </a:lnTo>
                  <a:lnTo>
                    <a:pt x="19521" y="13741"/>
                  </a:lnTo>
                  <a:lnTo>
                    <a:pt x="19547" y="13616"/>
                  </a:lnTo>
                  <a:lnTo>
                    <a:pt x="19625" y="13491"/>
                  </a:lnTo>
                  <a:lnTo>
                    <a:pt x="19495" y="13416"/>
                  </a:lnTo>
                  <a:lnTo>
                    <a:pt x="19391" y="13215"/>
                  </a:lnTo>
                  <a:lnTo>
                    <a:pt x="19339" y="13140"/>
                  </a:lnTo>
                  <a:lnTo>
                    <a:pt x="19183" y="13040"/>
                  </a:lnTo>
                  <a:lnTo>
                    <a:pt x="19131" y="12915"/>
                  </a:lnTo>
                  <a:lnTo>
                    <a:pt x="18975" y="12840"/>
                  </a:lnTo>
                  <a:lnTo>
                    <a:pt x="18975" y="12740"/>
                  </a:lnTo>
                  <a:lnTo>
                    <a:pt x="18923" y="12615"/>
                  </a:lnTo>
                  <a:lnTo>
                    <a:pt x="18819" y="12489"/>
                  </a:lnTo>
                  <a:lnTo>
                    <a:pt x="18767" y="12339"/>
                  </a:lnTo>
                  <a:lnTo>
                    <a:pt x="18689" y="12264"/>
                  </a:lnTo>
                  <a:lnTo>
                    <a:pt x="18689" y="12164"/>
                  </a:lnTo>
                  <a:lnTo>
                    <a:pt x="18897" y="12014"/>
                  </a:lnTo>
                  <a:lnTo>
                    <a:pt x="19027" y="11939"/>
                  </a:lnTo>
                  <a:lnTo>
                    <a:pt x="19079" y="11814"/>
                  </a:lnTo>
                  <a:lnTo>
                    <a:pt x="19053" y="11739"/>
                  </a:lnTo>
                  <a:lnTo>
                    <a:pt x="18949" y="11638"/>
                  </a:lnTo>
                  <a:lnTo>
                    <a:pt x="18871" y="11488"/>
                  </a:lnTo>
                  <a:lnTo>
                    <a:pt x="18715" y="11238"/>
                  </a:lnTo>
                  <a:lnTo>
                    <a:pt x="18637" y="11188"/>
                  </a:lnTo>
                  <a:lnTo>
                    <a:pt x="18585" y="11063"/>
                  </a:lnTo>
                  <a:lnTo>
                    <a:pt x="18559" y="10938"/>
                  </a:lnTo>
                  <a:lnTo>
                    <a:pt x="18663" y="10888"/>
                  </a:lnTo>
                  <a:lnTo>
                    <a:pt x="18793" y="10888"/>
                  </a:lnTo>
                  <a:lnTo>
                    <a:pt x="18923" y="10913"/>
                  </a:lnTo>
                  <a:lnTo>
                    <a:pt x="19079" y="10963"/>
                  </a:lnTo>
                  <a:lnTo>
                    <a:pt x="19105" y="10863"/>
                  </a:lnTo>
                  <a:lnTo>
                    <a:pt x="19235" y="10838"/>
                  </a:lnTo>
                  <a:lnTo>
                    <a:pt x="19287" y="10712"/>
                  </a:lnTo>
                  <a:lnTo>
                    <a:pt x="19391" y="10712"/>
                  </a:lnTo>
                  <a:lnTo>
                    <a:pt x="19469" y="10612"/>
                  </a:lnTo>
                  <a:lnTo>
                    <a:pt x="19547" y="10487"/>
                  </a:lnTo>
                  <a:lnTo>
                    <a:pt x="19677" y="10362"/>
                  </a:lnTo>
                  <a:lnTo>
                    <a:pt x="19573" y="10237"/>
                  </a:lnTo>
                  <a:lnTo>
                    <a:pt x="19573" y="10162"/>
                  </a:lnTo>
                  <a:lnTo>
                    <a:pt x="19495" y="10037"/>
                  </a:lnTo>
                  <a:lnTo>
                    <a:pt x="19547" y="9911"/>
                  </a:lnTo>
                  <a:lnTo>
                    <a:pt x="19625" y="9836"/>
                  </a:lnTo>
                  <a:lnTo>
                    <a:pt x="19703" y="9711"/>
                  </a:lnTo>
                  <a:lnTo>
                    <a:pt x="19832" y="9686"/>
                  </a:lnTo>
                  <a:lnTo>
                    <a:pt x="19936" y="9811"/>
                  </a:lnTo>
                  <a:lnTo>
                    <a:pt x="20040" y="9836"/>
                  </a:lnTo>
                  <a:lnTo>
                    <a:pt x="20014" y="9686"/>
                  </a:lnTo>
                  <a:lnTo>
                    <a:pt x="20014" y="9561"/>
                  </a:lnTo>
                  <a:lnTo>
                    <a:pt x="19884" y="9486"/>
                  </a:lnTo>
                  <a:lnTo>
                    <a:pt x="19806" y="9361"/>
                  </a:lnTo>
                  <a:lnTo>
                    <a:pt x="19755" y="9236"/>
                  </a:lnTo>
                  <a:lnTo>
                    <a:pt x="19651" y="9186"/>
                  </a:lnTo>
                  <a:lnTo>
                    <a:pt x="19599" y="9060"/>
                  </a:lnTo>
                  <a:lnTo>
                    <a:pt x="19573" y="8935"/>
                  </a:lnTo>
                  <a:lnTo>
                    <a:pt x="19573" y="8735"/>
                  </a:lnTo>
                  <a:lnTo>
                    <a:pt x="19547" y="8610"/>
                  </a:lnTo>
                  <a:lnTo>
                    <a:pt x="19417" y="8610"/>
                  </a:lnTo>
                  <a:lnTo>
                    <a:pt x="19287" y="8685"/>
                  </a:lnTo>
                  <a:lnTo>
                    <a:pt x="19183" y="8585"/>
                  </a:lnTo>
                  <a:lnTo>
                    <a:pt x="19183" y="8485"/>
                  </a:lnTo>
                  <a:lnTo>
                    <a:pt x="19209" y="8360"/>
                  </a:lnTo>
                  <a:lnTo>
                    <a:pt x="19209" y="8285"/>
                  </a:lnTo>
                  <a:lnTo>
                    <a:pt x="19131" y="8285"/>
                  </a:lnTo>
                  <a:lnTo>
                    <a:pt x="18741" y="8360"/>
                  </a:lnTo>
                  <a:lnTo>
                    <a:pt x="18637" y="8410"/>
                  </a:lnTo>
                  <a:lnTo>
                    <a:pt x="18533" y="8510"/>
                  </a:lnTo>
                  <a:lnTo>
                    <a:pt x="18403" y="8510"/>
                  </a:lnTo>
                  <a:lnTo>
                    <a:pt x="18325" y="8385"/>
                  </a:lnTo>
                  <a:lnTo>
                    <a:pt x="18195" y="8385"/>
                  </a:lnTo>
                  <a:lnTo>
                    <a:pt x="18065" y="8260"/>
                  </a:lnTo>
                  <a:lnTo>
                    <a:pt x="17935" y="8235"/>
                  </a:lnTo>
                  <a:lnTo>
                    <a:pt x="17805" y="8159"/>
                  </a:lnTo>
                  <a:lnTo>
                    <a:pt x="17727" y="8084"/>
                  </a:lnTo>
                  <a:lnTo>
                    <a:pt x="17597" y="8034"/>
                  </a:lnTo>
                  <a:lnTo>
                    <a:pt x="17571" y="7909"/>
                  </a:lnTo>
                  <a:lnTo>
                    <a:pt x="17519" y="7809"/>
                  </a:lnTo>
                  <a:lnTo>
                    <a:pt x="17519" y="7709"/>
                  </a:lnTo>
                  <a:lnTo>
                    <a:pt x="17441" y="7584"/>
                  </a:lnTo>
                  <a:lnTo>
                    <a:pt x="17311" y="7559"/>
                  </a:lnTo>
                  <a:lnTo>
                    <a:pt x="17155" y="7409"/>
                  </a:lnTo>
                  <a:lnTo>
                    <a:pt x="17103" y="7283"/>
                  </a:lnTo>
                  <a:lnTo>
                    <a:pt x="17103" y="7158"/>
                  </a:lnTo>
                  <a:lnTo>
                    <a:pt x="17129" y="7083"/>
                  </a:lnTo>
                  <a:lnTo>
                    <a:pt x="17259" y="7033"/>
                  </a:lnTo>
                  <a:lnTo>
                    <a:pt x="17389" y="6883"/>
                  </a:lnTo>
                  <a:lnTo>
                    <a:pt x="17467" y="6808"/>
                  </a:lnTo>
                  <a:lnTo>
                    <a:pt x="17597" y="6783"/>
                  </a:lnTo>
                  <a:lnTo>
                    <a:pt x="17857" y="6633"/>
                  </a:lnTo>
                  <a:lnTo>
                    <a:pt x="17961" y="6558"/>
                  </a:lnTo>
                  <a:lnTo>
                    <a:pt x="18065" y="6508"/>
                  </a:lnTo>
                  <a:lnTo>
                    <a:pt x="18195" y="6407"/>
                  </a:lnTo>
                  <a:lnTo>
                    <a:pt x="18247" y="6332"/>
                  </a:lnTo>
                  <a:lnTo>
                    <a:pt x="18351" y="6257"/>
                  </a:lnTo>
                  <a:lnTo>
                    <a:pt x="18481" y="6182"/>
                  </a:lnTo>
                  <a:lnTo>
                    <a:pt x="18715" y="6182"/>
                  </a:lnTo>
                  <a:lnTo>
                    <a:pt x="18793" y="6032"/>
                  </a:lnTo>
                  <a:lnTo>
                    <a:pt x="18767" y="5957"/>
                  </a:lnTo>
                  <a:lnTo>
                    <a:pt x="18767" y="5707"/>
                  </a:lnTo>
                  <a:lnTo>
                    <a:pt x="18741" y="5632"/>
                  </a:lnTo>
                  <a:lnTo>
                    <a:pt x="18793" y="5431"/>
                  </a:lnTo>
                  <a:lnTo>
                    <a:pt x="18767" y="5356"/>
                  </a:lnTo>
                  <a:lnTo>
                    <a:pt x="18845" y="5231"/>
                  </a:lnTo>
                  <a:lnTo>
                    <a:pt x="18845" y="5106"/>
                  </a:lnTo>
                  <a:lnTo>
                    <a:pt x="18897" y="5031"/>
                  </a:lnTo>
                  <a:lnTo>
                    <a:pt x="18793" y="4781"/>
                  </a:lnTo>
                  <a:lnTo>
                    <a:pt x="18663" y="4705"/>
                  </a:lnTo>
                  <a:lnTo>
                    <a:pt x="18533" y="4730"/>
                  </a:lnTo>
                  <a:lnTo>
                    <a:pt x="18403" y="4655"/>
                  </a:lnTo>
                  <a:lnTo>
                    <a:pt x="18299" y="4630"/>
                  </a:lnTo>
                  <a:lnTo>
                    <a:pt x="18195" y="4505"/>
                  </a:lnTo>
                  <a:lnTo>
                    <a:pt x="18143" y="4405"/>
                  </a:lnTo>
                  <a:lnTo>
                    <a:pt x="18039" y="4330"/>
                  </a:lnTo>
                  <a:lnTo>
                    <a:pt x="17987" y="4205"/>
                  </a:lnTo>
                  <a:lnTo>
                    <a:pt x="17987" y="4105"/>
                  </a:lnTo>
                  <a:lnTo>
                    <a:pt x="17961" y="4005"/>
                  </a:lnTo>
                  <a:lnTo>
                    <a:pt x="18091" y="3905"/>
                  </a:lnTo>
                  <a:lnTo>
                    <a:pt x="18221" y="3854"/>
                  </a:lnTo>
                  <a:lnTo>
                    <a:pt x="18325" y="3854"/>
                  </a:lnTo>
                  <a:lnTo>
                    <a:pt x="18377" y="3729"/>
                  </a:lnTo>
                  <a:lnTo>
                    <a:pt x="18481" y="3729"/>
                  </a:lnTo>
                  <a:lnTo>
                    <a:pt x="18637" y="3779"/>
                  </a:lnTo>
                  <a:lnTo>
                    <a:pt x="18689" y="3654"/>
                  </a:lnTo>
                  <a:lnTo>
                    <a:pt x="18767" y="3604"/>
                  </a:lnTo>
                  <a:lnTo>
                    <a:pt x="18689" y="3479"/>
                  </a:lnTo>
                  <a:lnTo>
                    <a:pt x="18741" y="3379"/>
                  </a:lnTo>
                  <a:lnTo>
                    <a:pt x="18871" y="3454"/>
                  </a:lnTo>
                  <a:lnTo>
                    <a:pt x="18923" y="3304"/>
                  </a:lnTo>
                  <a:lnTo>
                    <a:pt x="18897" y="3179"/>
                  </a:lnTo>
                  <a:lnTo>
                    <a:pt x="18767" y="3104"/>
                  </a:lnTo>
                  <a:lnTo>
                    <a:pt x="18663" y="3104"/>
                  </a:lnTo>
                  <a:lnTo>
                    <a:pt x="18559" y="3129"/>
                  </a:lnTo>
                  <a:lnTo>
                    <a:pt x="18429" y="3079"/>
                  </a:lnTo>
                  <a:lnTo>
                    <a:pt x="18403" y="2953"/>
                  </a:lnTo>
                  <a:lnTo>
                    <a:pt x="18299" y="2853"/>
                  </a:lnTo>
                  <a:lnTo>
                    <a:pt x="18169" y="2828"/>
                  </a:lnTo>
                  <a:lnTo>
                    <a:pt x="18039" y="2778"/>
                  </a:lnTo>
                  <a:lnTo>
                    <a:pt x="18013" y="2653"/>
                  </a:lnTo>
                  <a:lnTo>
                    <a:pt x="17961" y="2553"/>
                  </a:lnTo>
                  <a:lnTo>
                    <a:pt x="17831" y="2528"/>
                  </a:lnTo>
                  <a:lnTo>
                    <a:pt x="17701" y="2528"/>
                  </a:lnTo>
                  <a:lnTo>
                    <a:pt x="17571" y="2503"/>
                  </a:lnTo>
                  <a:lnTo>
                    <a:pt x="17467" y="2453"/>
                  </a:lnTo>
                  <a:lnTo>
                    <a:pt x="17337" y="2478"/>
                  </a:lnTo>
                  <a:lnTo>
                    <a:pt x="17207" y="2478"/>
                  </a:lnTo>
                  <a:lnTo>
                    <a:pt x="17155" y="2578"/>
                  </a:lnTo>
                  <a:lnTo>
                    <a:pt x="17285" y="2678"/>
                  </a:lnTo>
                  <a:lnTo>
                    <a:pt x="17389" y="2728"/>
                  </a:lnTo>
                  <a:lnTo>
                    <a:pt x="17493" y="2828"/>
                  </a:lnTo>
                  <a:lnTo>
                    <a:pt x="17545" y="2928"/>
                  </a:lnTo>
                  <a:lnTo>
                    <a:pt x="17571" y="3029"/>
                  </a:lnTo>
                  <a:lnTo>
                    <a:pt x="17519" y="3154"/>
                  </a:lnTo>
                  <a:lnTo>
                    <a:pt x="17389" y="3229"/>
                  </a:lnTo>
                  <a:lnTo>
                    <a:pt x="17259" y="3179"/>
                  </a:lnTo>
                  <a:lnTo>
                    <a:pt x="17129" y="3154"/>
                  </a:lnTo>
                  <a:lnTo>
                    <a:pt x="17025" y="3079"/>
                  </a:lnTo>
                  <a:lnTo>
                    <a:pt x="16895" y="3029"/>
                  </a:lnTo>
                  <a:lnTo>
                    <a:pt x="16739" y="2953"/>
                  </a:lnTo>
                  <a:lnTo>
                    <a:pt x="16609" y="2903"/>
                  </a:lnTo>
                  <a:lnTo>
                    <a:pt x="16505" y="2878"/>
                  </a:lnTo>
                  <a:lnTo>
                    <a:pt x="16375" y="2928"/>
                  </a:lnTo>
                  <a:lnTo>
                    <a:pt x="16245" y="3003"/>
                  </a:lnTo>
                  <a:lnTo>
                    <a:pt x="16219" y="3104"/>
                  </a:lnTo>
                  <a:lnTo>
                    <a:pt x="16142" y="3229"/>
                  </a:lnTo>
                  <a:lnTo>
                    <a:pt x="16142" y="3329"/>
                  </a:lnTo>
                  <a:lnTo>
                    <a:pt x="16245" y="3429"/>
                  </a:lnTo>
                  <a:lnTo>
                    <a:pt x="16297" y="3554"/>
                  </a:lnTo>
                  <a:lnTo>
                    <a:pt x="16401" y="3654"/>
                  </a:lnTo>
                  <a:lnTo>
                    <a:pt x="16453" y="3729"/>
                  </a:lnTo>
                  <a:lnTo>
                    <a:pt x="16505" y="3854"/>
                  </a:lnTo>
                  <a:lnTo>
                    <a:pt x="16661" y="3879"/>
                  </a:lnTo>
                  <a:lnTo>
                    <a:pt x="16713" y="3980"/>
                  </a:lnTo>
                  <a:lnTo>
                    <a:pt x="16843" y="4030"/>
                  </a:lnTo>
                  <a:lnTo>
                    <a:pt x="16999" y="4130"/>
                  </a:lnTo>
                  <a:lnTo>
                    <a:pt x="17129" y="4255"/>
                  </a:lnTo>
                  <a:lnTo>
                    <a:pt x="17233" y="4255"/>
                  </a:lnTo>
                  <a:lnTo>
                    <a:pt x="17311" y="4380"/>
                  </a:lnTo>
                  <a:lnTo>
                    <a:pt x="17389" y="4480"/>
                  </a:lnTo>
                  <a:lnTo>
                    <a:pt x="17259" y="4580"/>
                  </a:lnTo>
                  <a:lnTo>
                    <a:pt x="17233" y="4730"/>
                  </a:lnTo>
                  <a:lnTo>
                    <a:pt x="17181" y="4856"/>
                  </a:lnTo>
                  <a:lnTo>
                    <a:pt x="17181" y="4931"/>
                  </a:lnTo>
                  <a:lnTo>
                    <a:pt x="17207" y="5056"/>
                  </a:lnTo>
                  <a:lnTo>
                    <a:pt x="17077" y="5106"/>
                  </a:lnTo>
                  <a:lnTo>
                    <a:pt x="16947" y="5081"/>
                  </a:lnTo>
                  <a:lnTo>
                    <a:pt x="16921" y="4956"/>
                  </a:lnTo>
                  <a:lnTo>
                    <a:pt x="16869" y="4881"/>
                  </a:lnTo>
                  <a:lnTo>
                    <a:pt x="16869" y="4756"/>
                  </a:lnTo>
                  <a:lnTo>
                    <a:pt x="16843" y="4630"/>
                  </a:lnTo>
                  <a:lnTo>
                    <a:pt x="16713" y="4605"/>
                  </a:lnTo>
                  <a:lnTo>
                    <a:pt x="16583" y="4555"/>
                  </a:lnTo>
                  <a:lnTo>
                    <a:pt x="16479" y="4555"/>
                  </a:lnTo>
                  <a:lnTo>
                    <a:pt x="16349" y="4580"/>
                  </a:lnTo>
                  <a:lnTo>
                    <a:pt x="16219" y="4580"/>
                  </a:lnTo>
                  <a:lnTo>
                    <a:pt x="16090" y="4480"/>
                  </a:lnTo>
                  <a:lnTo>
                    <a:pt x="16012" y="4380"/>
                  </a:lnTo>
                  <a:lnTo>
                    <a:pt x="15882" y="4355"/>
                  </a:lnTo>
                  <a:lnTo>
                    <a:pt x="15752" y="4305"/>
                  </a:lnTo>
                  <a:lnTo>
                    <a:pt x="15674" y="4255"/>
                  </a:lnTo>
                  <a:lnTo>
                    <a:pt x="15544" y="4205"/>
                  </a:lnTo>
                  <a:lnTo>
                    <a:pt x="15310" y="3905"/>
                  </a:lnTo>
                  <a:lnTo>
                    <a:pt x="15310" y="3679"/>
                  </a:lnTo>
                  <a:lnTo>
                    <a:pt x="15284" y="3554"/>
                  </a:lnTo>
                  <a:lnTo>
                    <a:pt x="15414" y="3504"/>
                  </a:lnTo>
                  <a:lnTo>
                    <a:pt x="15466" y="3379"/>
                  </a:lnTo>
                  <a:lnTo>
                    <a:pt x="15440" y="3279"/>
                  </a:lnTo>
                  <a:lnTo>
                    <a:pt x="15492" y="3154"/>
                  </a:lnTo>
                  <a:lnTo>
                    <a:pt x="15414" y="3079"/>
                  </a:lnTo>
                  <a:lnTo>
                    <a:pt x="15362" y="2978"/>
                  </a:lnTo>
                  <a:lnTo>
                    <a:pt x="15362" y="2853"/>
                  </a:lnTo>
                  <a:lnTo>
                    <a:pt x="15388" y="2753"/>
                  </a:lnTo>
                  <a:lnTo>
                    <a:pt x="15388" y="2653"/>
                  </a:lnTo>
                  <a:lnTo>
                    <a:pt x="15414" y="2503"/>
                  </a:lnTo>
                  <a:lnTo>
                    <a:pt x="15544" y="2478"/>
                  </a:lnTo>
                  <a:lnTo>
                    <a:pt x="15648" y="2403"/>
                  </a:lnTo>
                  <a:lnTo>
                    <a:pt x="15700" y="2253"/>
                  </a:lnTo>
                  <a:lnTo>
                    <a:pt x="15804" y="2203"/>
                  </a:lnTo>
                  <a:lnTo>
                    <a:pt x="15856" y="2102"/>
                  </a:lnTo>
                  <a:lnTo>
                    <a:pt x="15986" y="2077"/>
                  </a:lnTo>
                  <a:lnTo>
                    <a:pt x="15986" y="1977"/>
                  </a:lnTo>
                  <a:lnTo>
                    <a:pt x="16012" y="1852"/>
                  </a:lnTo>
                  <a:lnTo>
                    <a:pt x="16090" y="1752"/>
                  </a:lnTo>
                  <a:lnTo>
                    <a:pt x="16064" y="1652"/>
                  </a:lnTo>
                  <a:lnTo>
                    <a:pt x="16064" y="1527"/>
                  </a:lnTo>
                  <a:lnTo>
                    <a:pt x="16116" y="1427"/>
                  </a:lnTo>
                  <a:lnTo>
                    <a:pt x="16090" y="1302"/>
                  </a:lnTo>
                  <a:lnTo>
                    <a:pt x="16090" y="1201"/>
                  </a:lnTo>
                  <a:lnTo>
                    <a:pt x="16064" y="1101"/>
                  </a:lnTo>
                  <a:lnTo>
                    <a:pt x="16012" y="976"/>
                  </a:lnTo>
                  <a:lnTo>
                    <a:pt x="16012" y="876"/>
                  </a:lnTo>
                  <a:lnTo>
                    <a:pt x="15882" y="901"/>
                  </a:lnTo>
                  <a:lnTo>
                    <a:pt x="15752" y="951"/>
                  </a:lnTo>
                  <a:lnTo>
                    <a:pt x="15648" y="1001"/>
                  </a:lnTo>
                  <a:lnTo>
                    <a:pt x="15570" y="1151"/>
                  </a:lnTo>
                  <a:lnTo>
                    <a:pt x="15596" y="1251"/>
                  </a:lnTo>
                  <a:lnTo>
                    <a:pt x="15674" y="1327"/>
                  </a:lnTo>
                  <a:lnTo>
                    <a:pt x="15700" y="1452"/>
                  </a:lnTo>
                  <a:lnTo>
                    <a:pt x="15700" y="1552"/>
                  </a:lnTo>
                  <a:lnTo>
                    <a:pt x="15570" y="1627"/>
                  </a:lnTo>
                  <a:lnTo>
                    <a:pt x="15596" y="1752"/>
                  </a:lnTo>
                  <a:lnTo>
                    <a:pt x="15518" y="1852"/>
                  </a:lnTo>
                  <a:lnTo>
                    <a:pt x="15518" y="2077"/>
                  </a:lnTo>
                  <a:lnTo>
                    <a:pt x="15388" y="2127"/>
                  </a:lnTo>
                  <a:lnTo>
                    <a:pt x="15336" y="2253"/>
                  </a:lnTo>
                  <a:lnTo>
                    <a:pt x="15232" y="2303"/>
                  </a:lnTo>
                  <a:lnTo>
                    <a:pt x="15128" y="2378"/>
                  </a:lnTo>
                  <a:lnTo>
                    <a:pt x="14868" y="2528"/>
                  </a:lnTo>
                  <a:lnTo>
                    <a:pt x="14842" y="2628"/>
                  </a:lnTo>
                  <a:lnTo>
                    <a:pt x="14582" y="2628"/>
                  </a:lnTo>
                  <a:lnTo>
                    <a:pt x="14452" y="2653"/>
                  </a:lnTo>
                  <a:lnTo>
                    <a:pt x="14348" y="2653"/>
                  </a:lnTo>
                  <a:lnTo>
                    <a:pt x="14218" y="2753"/>
                  </a:lnTo>
                  <a:lnTo>
                    <a:pt x="14088" y="2803"/>
                  </a:lnTo>
                  <a:lnTo>
                    <a:pt x="13958" y="2878"/>
                  </a:lnTo>
                  <a:lnTo>
                    <a:pt x="13880" y="2903"/>
                  </a:lnTo>
                  <a:lnTo>
                    <a:pt x="13802" y="3029"/>
                  </a:lnTo>
                  <a:lnTo>
                    <a:pt x="13776" y="3154"/>
                  </a:lnTo>
                  <a:lnTo>
                    <a:pt x="13776" y="3354"/>
                  </a:lnTo>
                  <a:lnTo>
                    <a:pt x="13802" y="3479"/>
                  </a:lnTo>
                  <a:lnTo>
                    <a:pt x="13672" y="3504"/>
                  </a:lnTo>
                  <a:lnTo>
                    <a:pt x="13542" y="3554"/>
                  </a:lnTo>
                  <a:lnTo>
                    <a:pt x="13542" y="3654"/>
                  </a:lnTo>
                  <a:lnTo>
                    <a:pt x="13568" y="3779"/>
                  </a:lnTo>
                  <a:lnTo>
                    <a:pt x="13646" y="3905"/>
                  </a:lnTo>
                  <a:lnTo>
                    <a:pt x="13516" y="3930"/>
                  </a:lnTo>
                  <a:lnTo>
                    <a:pt x="13542" y="4055"/>
                  </a:lnTo>
                  <a:lnTo>
                    <a:pt x="13594" y="4155"/>
                  </a:lnTo>
                  <a:lnTo>
                    <a:pt x="13672" y="4255"/>
                  </a:lnTo>
                  <a:lnTo>
                    <a:pt x="13802" y="4280"/>
                  </a:lnTo>
                  <a:lnTo>
                    <a:pt x="13880" y="4405"/>
                  </a:lnTo>
                  <a:lnTo>
                    <a:pt x="13932" y="4530"/>
                  </a:lnTo>
                  <a:lnTo>
                    <a:pt x="13958" y="4605"/>
                  </a:lnTo>
                  <a:lnTo>
                    <a:pt x="13958" y="4730"/>
                  </a:lnTo>
                  <a:lnTo>
                    <a:pt x="13932" y="4856"/>
                  </a:lnTo>
                  <a:lnTo>
                    <a:pt x="13932" y="5056"/>
                  </a:lnTo>
                  <a:lnTo>
                    <a:pt x="13958" y="5181"/>
                  </a:lnTo>
                  <a:lnTo>
                    <a:pt x="13880" y="5281"/>
                  </a:lnTo>
                  <a:lnTo>
                    <a:pt x="13854" y="5381"/>
                  </a:lnTo>
                  <a:lnTo>
                    <a:pt x="13724" y="5531"/>
                  </a:lnTo>
                  <a:lnTo>
                    <a:pt x="13620" y="5556"/>
                  </a:lnTo>
                  <a:lnTo>
                    <a:pt x="13516" y="5707"/>
                  </a:lnTo>
                  <a:lnTo>
                    <a:pt x="13386" y="5832"/>
                  </a:lnTo>
                  <a:lnTo>
                    <a:pt x="13256" y="5932"/>
                  </a:lnTo>
                  <a:lnTo>
                    <a:pt x="13178" y="6007"/>
                  </a:lnTo>
                  <a:lnTo>
                    <a:pt x="13100" y="6132"/>
                  </a:lnTo>
                  <a:lnTo>
                    <a:pt x="13100" y="6207"/>
                  </a:lnTo>
                  <a:lnTo>
                    <a:pt x="13074" y="6332"/>
                  </a:lnTo>
                  <a:lnTo>
                    <a:pt x="12996" y="6483"/>
                  </a:lnTo>
                  <a:lnTo>
                    <a:pt x="13022" y="6558"/>
                  </a:lnTo>
                  <a:lnTo>
                    <a:pt x="12970" y="6683"/>
                  </a:lnTo>
                  <a:lnTo>
                    <a:pt x="12970" y="6808"/>
                  </a:lnTo>
                  <a:lnTo>
                    <a:pt x="12892" y="6883"/>
                  </a:lnTo>
                  <a:lnTo>
                    <a:pt x="12840" y="7008"/>
                  </a:lnTo>
                  <a:lnTo>
                    <a:pt x="12814" y="7183"/>
                  </a:lnTo>
                  <a:lnTo>
                    <a:pt x="12814" y="7283"/>
                  </a:lnTo>
                  <a:lnTo>
                    <a:pt x="12840" y="7409"/>
                  </a:lnTo>
                  <a:lnTo>
                    <a:pt x="12840" y="7509"/>
                  </a:lnTo>
                  <a:lnTo>
                    <a:pt x="12866" y="7609"/>
                  </a:lnTo>
                  <a:lnTo>
                    <a:pt x="12918" y="7734"/>
                  </a:lnTo>
                  <a:lnTo>
                    <a:pt x="13048" y="7784"/>
                  </a:lnTo>
                  <a:lnTo>
                    <a:pt x="13074" y="7859"/>
                  </a:lnTo>
                  <a:lnTo>
                    <a:pt x="13230" y="7909"/>
                  </a:lnTo>
                  <a:lnTo>
                    <a:pt x="13360" y="8034"/>
                  </a:lnTo>
                  <a:lnTo>
                    <a:pt x="13464" y="8059"/>
                  </a:lnTo>
                  <a:lnTo>
                    <a:pt x="13594" y="8059"/>
                  </a:lnTo>
                  <a:lnTo>
                    <a:pt x="13724" y="8084"/>
                  </a:lnTo>
                  <a:lnTo>
                    <a:pt x="13854" y="8084"/>
                  </a:lnTo>
                  <a:lnTo>
                    <a:pt x="13958" y="8009"/>
                  </a:lnTo>
                  <a:lnTo>
                    <a:pt x="14088" y="7959"/>
                  </a:lnTo>
                  <a:lnTo>
                    <a:pt x="14270" y="7934"/>
                  </a:lnTo>
                  <a:lnTo>
                    <a:pt x="14400" y="7984"/>
                  </a:lnTo>
                  <a:lnTo>
                    <a:pt x="14530" y="8009"/>
                  </a:lnTo>
                  <a:lnTo>
                    <a:pt x="14634" y="8059"/>
                  </a:lnTo>
                  <a:lnTo>
                    <a:pt x="14738" y="8159"/>
                  </a:lnTo>
                  <a:lnTo>
                    <a:pt x="14868" y="8210"/>
                  </a:lnTo>
                  <a:lnTo>
                    <a:pt x="14920" y="8335"/>
                  </a:lnTo>
                  <a:lnTo>
                    <a:pt x="14946" y="8410"/>
                  </a:lnTo>
                  <a:lnTo>
                    <a:pt x="15076" y="8535"/>
                  </a:lnTo>
                  <a:lnTo>
                    <a:pt x="15206" y="8560"/>
                  </a:lnTo>
                  <a:lnTo>
                    <a:pt x="15336" y="8635"/>
                  </a:lnTo>
                  <a:lnTo>
                    <a:pt x="15518" y="8685"/>
                  </a:lnTo>
                  <a:lnTo>
                    <a:pt x="15778" y="8835"/>
                  </a:lnTo>
                  <a:lnTo>
                    <a:pt x="15856" y="8935"/>
                  </a:lnTo>
                  <a:lnTo>
                    <a:pt x="15856" y="9060"/>
                  </a:lnTo>
                  <a:lnTo>
                    <a:pt x="15882" y="9186"/>
                  </a:lnTo>
                  <a:lnTo>
                    <a:pt x="15778" y="9261"/>
                  </a:lnTo>
                  <a:lnTo>
                    <a:pt x="15700" y="9411"/>
                  </a:lnTo>
                  <a:lnTo>
                    <a:pt x="15726" y="9536"/>
                  </a:lnTo>
                  <a:lnTo>
                    <a:pt x="15804" y="9586"/>
                  </a:lnTo>
                  <a:lnTo>
                    <a:pt x="15830" y="9711"/>
                  </a:lnTo>
                  <a:lnTo>
                    <a:pt x="15830" y="9836"/>
                  </a:lnTo>
                  <a:lnTo>
                    <a:pt x="15700" y="9886"/>
                  </a:lnTo>
                  <a:lnTo>
                    <a:pt x="15570" y="9886"/>
                  </a:lnTo>
                  <a:lnTo>
                    <a:pt x="15440" y="9962"/>
                  </a:lnTo>
                  <a:lnTo>
                    <a:pt x="15336" y="9962"/>
                  </a:lnTo>
                  <a:lnTo>
                    <a:pt x="15232" y="10212"/>
                  </a:lnTo>
                  <a:lnTo>
                    <a:pt x="15258" y="10287"/>
                  </a:lnTo>
                  <a:lnTo>
                    <a:pt x="15180" y="10437"/>
                  </a:lnTo>
                  <a:lnTo>
                    <a:pt x="15102" y="10562"/>
                  </a:lnTo>
                  <a:lnTo>
                    <a:pt x="15102" y="10712"/>
                  </a:lnTo>
                  <a:lnTo>
                    <a:pt x="15128" y="10838"/>
                  </a:lnTo>
                  <a:lnTo>
                    <a:pt x="15128" y="10913"/>
                  </a:lnTo>
                  <a:lnTo>
                    <a:pt x="15232" y="10963"/>
                  </a:lnTo>
                  <a:lnTo>
                    <a:pt x="15492" y="11063"/>
                  </a:lnTo>
                  <a:lnTo>
                    <a:pt x="15648" y="11113"/>
                  </a:lnTo>
                  <a:lnTo>
                    <a:pt x="15752" y="11163"/>
                  </a:lnTo>
                  <a:lnTo>
                    <a:pt x="15830" y="11238"/>
                  </a:lnTo>
                  <a:lnTo>
                    <a:pt x="16090" y="11338"/>
                  </a:lnTo>
                  <a:lnTo>
                    <a:pt x="16090" y="11463"/>
                  </a:lnTo>
                  <a:lnTo>
                    <a:pt x="15908" y="11413"/>
                  </a:lnTo>
                  <a:lnTo>
                    <a:pt x="15778" y="11438"/>
                  </a:lnTo>
                  <a:lnTo>
                    <a:pt x="15674" y="11363"/>
                  </a:lnTo>
                  <a:lnTo>
                    <a:pt x="15518" y="11338"/>
                  </a:lnTo>
                  <a:lnTo>
                    <a:pt x="15388" y="11213"/>
                  </a:lnTo>
                  <a:lnTo>
                    <a:pt x="15258" y="11188"/>
                  </a:lnTo>
                  <a:lnTo>
                    <a:pt x="15154" y="11163"/>
                  </a:lnTo>
                  <a:lnTo>
                    <a:pt x="15050" y="11038"/>
                  </a:lnTo>
                  <a:lnTo>
                    <a:pt x="14920" y="10938"/>
                  </a:lnTo>
                  <a:lnTo>
                    <a:pt x="14920" y="10863"/>
                  </a:lnTo>
                  <a:lnTo>
                    <a:pt x="14842" y="10737"/>
                  </a:lnTo>
                  <a:lnTo>
                    <a:pt x="14790" y="10612"/>
                  </a:lnTo>
                  <a:lnTo>
                    <a:pt x="14764" y="10537"/>
                  </a:lnTo>
                  <a:lnTo>
                    <a:pt x="14868" y="10412"/>
                  </a:lnTo>
                  <a:lnTo>
                    <a:pt x="14998" y="10312"/>
                  </a:lnTo>
                  <a:lnTo>
                    <a:pt x="15102" y="10237"/>
                  </a:lnTo>
                  <a:lnTo>
                    <a:pt x="15232" y="10137"/>
                  </a:lnTo>
                  <a:lnTo>
                    <a:pt x="15284" y="10037"/>
                  </a:lnTo>
                  <a:lnTo>
                    <a:pt x="15258" y="9911"/>
                  </a:lnTo>
                  <a:lnTo>
                    <a:pt x="15206" y="9811"/>
                  </a:lnTo>
                  <a:lnTo>
                    <a:pt x="15102" y="9661"/>
                  </a:lnTo>
                  <a:lnTo>
                    <a:pt x="15102" y="9586"/>
                  </a:lnTo>
                  <a:lnTo>
                    <a:pt x="15076" y="9386"/>
                  </a:lnTo>
                  <a:lnTo>
                    <a:pt x="15076" y="9186"/>
                  </a:lnTo>
                  <a:lnTo>
                    <a:pt x="15128" y="9060"/>
                  </a:lnTo>
                  <a:lnTo>
                    <a:pt x="15128" y="8960"/>
                  </a:lnTo>
                  <a:lnTo>
                    <a:pt x="14998" y="8910"/>
                  </a:lnTo>
                  <a:lnTo>
                    <a:pt x="14842" y="8710"/>
                  </a:lnTo>
                  <a:lnTo>
                    <a:pt x="14816" y="8610"/>
                  </a:lnTo>
                  <a:lnTo>
                    <a:pt x="14764" y="8510"/>
                  </a:lnTo>
                  <a:lnTo>
                    <a:pt x="14634" y="8510"/>
                  </a:lnTo>
                  <a:lnTo>
                    <a:pt x="14504" y="8535"/>
                  </a:lnTo>
                  <a:lnTo>
                    <a:pt x="14270" y="8535"/>
                  </a:lnTo>
                  <a:lnTo>
                    <a:pt x="14140" y="8485"/>
                  </a:lnTo>
                  <a:lnTo>
                    <a:pt x="14010" y="8485"/>
                  </a:lnTo>
                  <a:lnTo>
                    <a:pt x="13906" y="8510"/>
                  </a:lnTo>
                  <a:lnTo>
                    <a:pt x="13776" y="8510"/>
                  </a:lnTo>
                  <a:lnTo>
                    <a:pt x="13646" y="8535"/>
                  </a:lnTo>
                  <a:lnTo>
                    <a:pt x="13516" y="8535"/>
                  </a:lnTo>
                  <a:lnTo>
                    <a:pt x="13412" y="8610"/>
                  </a:lnTo>
                  <a:lnTo>
                    <a:pt x="13282" y="8685"/>
                  </a:lnTo>
                  <a:lnTo>
                    <a:pt x="13178" y="8810"/>
                  </a:lnTo>
                  <a:lnTo>
                    <a:pt x="13074" y="8860"/>
                  </a:lnTo>
                  <a:lnTo>
                    <a:pt x="13048" y="8985"/>
                  </a:lnTo>
                  <a:lnTo>
                    <a:pt x="12918" y="9086"/>
                  </a:lnTo>
                  <a:lnTo>
                    <a:pt x="12866" y="9186"/>
                  </a:lnTo>
                  <a:lnTo>
                    <a:pt x="12892" y="9311"/>
                  </a:lnTo>
                  <a:lnTo>
                    <a:pt x="12892" y="9436"/>
                  </a:lnTo>
                  <a:lnTo>
                    <a:pt x="12944" y="9511"/>
                  </a:lnTo>
                  <a:lnTo>
                    <a:pt x="12970" y="9636"/>
                  </a:lnTo>
                  <a:lnTo>
                    <a:pt x="12970" y="9761"/>
                  </a:lnTo>
                  <a:lnTo>
                    <a:pt x="12996" y="9836"/>
                  </a:lnTo>
                  <a:lnTo>
                    <a:pt x="12944" y="9962"/>
                  </a:lnTo>
                  <a:lnTo>
                    <a:pt x="12918" y="10087"/>
                  </a:lnTo>
                  <a:lnTo>
                    <a:pt x="12840" y="10187"/>
                  </a:lnTo>
                  <a:lnTo>
                    <a:pt x="12788" y="10312"/>
                  </a:lnTo>
                  <a:lnTo>
                    <a:pt x="12658" y="10312"/>
                  </a:lnTo>
                  <a:lnTo>
                    <a:pt x="12684" y="10437"/>
                  </a:lnTo>
                  <a:lnTo>
                    <a:pt x="12632" y="10537"/>
                  </a:lnTo>
                  <a:lnTo>
                    <a:pt x="12581" y="10662"/>
                  </a:lnTo>
                  <a:lnTo>
                    <a:pt x="12477" y="10737"/>
                  </a:lnTo>
                  <a:lnTo>
                    <a:pt x="12347" y="10838"/>
                  </a:lnTo>
                  <a:lnTo>
                    <a:pt x="12295" y="10963"/>
                  </a:lnTo>
                  <a:lnTo>
                    <a:pt x="12191" y="11013"/>
                  </a:lnTo>
                  <a:lnTo>
                    <a:pt x="12113" y="11138"/>
                  </a:lnTo>
                  <a:lnTo>
                    <a:pt x="12009" y="11163"/>
                  </a:lnTo>
                  <a:lnTo>
                    <a:pt x="11879" y="11188"/>
                  </a:lnTo>
                  <a:lnTo>
                    <a:pt x="11827" y="11313"/>
                  </a:lnTo>
                  <a:lnTo>
                    <a:pt x="11723" y="11338"/>
                  </a:lnTo>
                  <a:lnTo>
                    <a:pt x="11645" y="11463"/>
                  </a:lnTo>
                  <a:lnTo>
                    <a:pt x="11541" y="11538"/>
                  </a:lnTo>
                  <a:lnTo>
                    <a:pt x="11489" y="11638"/>
                  </a:lnTo>
                  <a:lnTo>
                    <a:pt x="11359" y="11689"/>
                  </a:lnTo>
                  <a:lnTo>
                    <a:pt x="11151" y="11839"/>
                  </a:lnTo>
                  <a:lnTo>
                    <a:pt x="10891" y="11939"/>
                  </a:lnTo>
                  <a:lnTo>
                    <a:pt x="10787" y="12014"/>
                  </a:lnTo>
                  <a:lnTo>
                    <a:pt x="10683" y="12164"/>
                  </a:lnTo>
                  <a:lnTo>
                    <a:pt x="10475" y="12164"/>
                  </a:lnTo>
                  <a:lnTo>
                    <a:pt x="10345" y="12239"/>
                  </a:lnTo>
                  <a:lnTo>
                    <a:pt x="10215" y="12239"/>
                  </a:lnTo>
                  <a:lnTo>
                    <a:pt x="9955" y="12289"/>
                  </a:lnTo>
                  <a:lnTo>
                    <a:pt x="9851" y="12364"/>
                  </a:lnTo>
                  <a:lnTo>
                    <a:pt x="9747" y="12489"/>
                  </a:lnTo>
                  <a:lnTo>
                    <a:pt x="9617" y="12565"/>
                  </a:lnTo>
                  <a:lnTo>
                    <a:pt x="9617" y="12640"/>
                  </a:lnTo>
                  <a:lnTo>
                    <a:pt x="9487" y="12665"/>
                  </a:lnTo>
                  <a:lnTo>
                    <a:pt x="9383" y="12640"/>
                  </a:lnTo>
                  <a:lnTo>
                    <a:pt x="9253" y="12615"/>
                  </a:lnTo>
                  <a:lnTo>
                    <a:pt x="9123" y="12540"/>
                  </a:lnTo>
                  <a:lnTo>
                    <a:pt x="8994" y="12514"/>
                  </a:lnTo>
                  <a:lnTo>
                    <a:pt x="8916" y="12389"/>
                  </a:lnTo>
                  <a:lnTo>
                    <a:pt x="8916" y="12314"/>
                  </a:lnTo>
                  <a:lnTo>
                    <a:pt x="8786" y="12239"/>
                  </a:lnTo>
                  <a:lnTo>
                    <a:pt x="8682" y="12264"/>
                  </a:lnTo>
                  <a:lnTo>
                    <a:pt x="8474" y="12264"/>
                  </a:lnTo>
                  <a:lnTo>
                    <a:pt x="8370" y="12289"/>
                  </a:lnTo>
                  <a:lnTo>
                    <a:pt x="8240" y="12289"/>
                  </a:lnTo>
                  <a:lnTo>
                    <a:pt x="8162" y="12164"/>
                  </a:lnTo>
                  <a:lnTo>
                    <a:pt x="8084" y="12114"/>
                  </a:lnTo>
                  <a:lnTo>
                    <a:pt x="7954" y="12039"/>
                  </a:lnTo>
                  <a:lnTo>
                    <a:pt x="7850" y="12014"/>
                  </a:lnTo>
                  <a:lnTo>
                    <a:pt x="7746" y="11889"/>
                  </a:lnTo>
                  <a:lnTo>
                    <a:pt x="7616" y="11864"/>
                  </a:lnTo>
                  <a:lnTo>
                    <a:pt x="7564" y="11739"/>
                  </a:lnTo>
                  <a:lnTo>
                    <a:pt x="7434" y="11714"/>
                  </a:lnTo>
                  <a:lnTo>
                    <a:pt x="7382" y="11588"/>
                  </a:lnTo>
                  <a:lnTo>
                    <a:pt x="7330" y="11513"/>
                  </a:lnTo>
                  <a:lnTo>
                    <a:pt x="7304" y="11388"/>
                  </a:lnTo>
                  <a:lnTo>
                    <a:pt x="7304" y="11188"/>
                  </a:lnTo>
                  <a:lnTo>
                    <a:pt x="7278" y="11063"/>
                  </a:lnTo>
                  <a:lnTo>
                    <a:pt x="7330" y="10938"/>
                  </a:lnTo>
                  <a:lnTo>
                    <a:pt x="8214" y="11588"/>
                  </a:lnTo>
                  <a:lnTo>
                    <a:pt x="8318" y="11689"/>
                  </a:lnTo>
                  <a:lnTo>
                    <a:pt x="8318" y="11814"/>
                  </a:lnTo>
                  <a:lnTo>
                    <a:pt x="8370" y="11914"/>
                  </a:lnTo>
                  <a:lnTo>
                    <a:pt x="8526" y="11939"/>
                  </a:lnTo>
                  <a:lnTo>
                    <a:pt x="8656" y="11939"/>
                  </a:lnTo>
                  <a:lnTo>
                    <a:pt x="8864" y="11914"/>
                  </a:lnTo>
                  <a:lnTo>
                    <a:pt x="9123" y="11889"/>
                  </a:lnTo>
                  <a:lnTo>
                    <a:pt x="9227" y="11839"/>
                  </a:lnTo>
                  <a:lnTo>
                    <a:pt x="9357" y="11739"/>
                  </a:lnTo>
                  <a:lnTo>
                    <a:pt x="9695" y="11513"/>
                  </a:lnTo>
                  <a:lnTo>
                    <a:pt x="9825" y="11363"/>
                  </a:lnTo>
                  <a:lnTo>
                    <a:pt x="9929" y="11288"/>
                  </a:lnTo>
                  <a:lnTo>
                    <a:pt x="10059" y="1121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59" name="Shape 557"/>
            <p:cNvSpPr/>
            <p:nvPr/>
          </p:nvSpPr>
          <p:spPr>
            <a:xfrm rot="612989">
              <a:off x="2679443" y="3432293"/>
              <a:ext cx="1362504" cy="875091"/>
            </a:xfrm>
            <a:custGeom>
              <a:avLst/>
              <a:gdLst/>
              <a:ahLst/>
              <a:cxnLst>
                <a:cxn ang="0">
                  <a:pos x="wd2" y="hd2"/>
                </a:cxn>
                <a:cxn ang="5400000">
                  <a:pos x="wd2" y="hd2"/>
                </a:cxn>
                <a:cxn ang="10800000">
                  <a:pos x="wd2" y="hd2"/>
                </a:cxn>
                <a:cxn ang="16200000">
                  <a:pos x="wd2" y="hd2"/>
                </a:cxn>
              </a:cxnLst>
              <a:rect l="0" t="0" r="r" b="b"/>
              <a:pathLst>
                <a:path w="21600" h="21600" extrusionOk="0">
                  <a:moveTo>
                    <a:pt x="20540" y="13861"/>
                  </a:moveTo>
                  <a:lnTo>
                    <a:pt x="20392" y="13861"/>
                  </a:lnTo>
                  <a:lnTo>
                    <a:pt x="20243" y="13790"/>
                  </a:lnTo>
                  <a:lnTo>
                    <a:pt x="20095" y="13825"/>
                  </a:lnTo>
                  <a:lnTo>
                    <a:pt x="19989" y="13650"/>
                  </a:lnTo>
                  <a:lnTo>
                    <a:pt x="19862" y="13614"/>
                  </a:lnTo>
                  <a:lnTo>
                    <a:pt x="19735" y="13509"/>
                  </a:lnTo>
                  <a:lnTo>
                    <a:pt x="19629" y="13474"/>
                  </a:lnTo>
                  <a:lnTo>
                    <a:pt x="19586" y="13333"/>
                  </a:lnTo>
                  <a:lnTo>
                    <a:pt x="19523" y="13192"/>
                  </a:lnTo>
                  <a:lnTo>
                    <a:pt x="19417" y="13122"/>
                  </a:lnTo>
                  <a:lnTo>
                    <a:pt x="19311" y="13087"/>
                  </a:lnTo>
                  <a:lnTo>
                    <a:pt x="19205" y="13122"/>
                  </a:lnTo>
                  <a:lnTo>
                    <a:pt x="19120" y="13122"/>
                  </a:lnTo>
                  <a:lnTo>
                    <a:pt x="19014" y="13051"/>
                  </a:lnTo>
                  <a:lnTo>
                    <a:pt x="18908" y="13087"/>
                  </a:lnTo>
                  <a:lnTo>
                    <a:pt x="18866" y="12911"/>
                  </a:lnTo>
                  <a:lnTo>
                    <a:pt x="18844" y="12735"/>
                  </a:lnTo>
                  <a:lnTo>
                    <a:pt x="18844" y="12629"/>
                  </a:lnTo>
                  <a:lnTo>
                    <a:pt x="18738" y="12524"/>
                  </a:lnTo>
                  <a:lnTo>
                    <a:pt x="18632" y="12559"/>
                  </a:lnTo>
                  <a:lnTo>
                    <a:pt x="18526" y="12559"/>
                  </a:lnTo>
                  <a:lnTo>
                    <a:pt x="18378" y="12594"/>
                  </a:lnTo>
                  <a:lnTo>
                    <a:pt x="18187" y="12629"/>
                  </a:lnTo>
                  <a:lnTo>
                    <a:pt x="18039" y="12735"/>
                  </a:lnTo>
                  <a:lnTo>
                    <a:pt x="17933" y="12770"/>
                  </a:lnTo>
                  <a:lnTo>
                    <a:pt x="17869" y="12594"/>
                  </a:lnTo>
                  <a:lnTo>
                    <a:pt x="17912" y="12418"/>
                  </a:lnTo>
                  <a:lnTo>
                    <a:pt x="17912" y="12278"/>
                  </a:lnTo>
                  <a:lnTo>
                    <a:pt x="17933" y="12031"/>
                  </a:lnTo>
                  <a:lnTo>
                    <a:pt x="17996" y="11820"/>
                  </a:lnTo>
                  <a:lnTo>
                    <a:pt x="17869" y="11679"/>
                  </a:lnTo>
                  <a:lnTo>
                    <a:pt x="17721" y="11715"/>
                  </a:lnTo>
                  <a:lnTo>
                    <a:pt x="17615" y="11715"/>
                  </a:lnTo>
                  <a:lnTo>
                    <a:pt x="17509" y="11750"/>
                  </a:lnTo>
                  <a:lnTo>
                    <a:pt x="17403" y="11750"/>
                  </a:lnTo>
                  <a:lnTo>
                    <a:pt x="17339" y="11891"/>
                  </a:lnTo>
                  <a:lnTo>
                    <a:pt x="17233" y="12031"/>
                  </a:lnTo>
                  <a:lnTo>
                    <a:pt x="17127" y="12066"/>
                  </a:lnTo>
                  <a:lnTo>
                    <a:pt x="17106" y="12242"/>
                  </a:lnTo>
                  <a:lnTo>
                    <a:pt x="17043" y="12418"/>
                  </a:lnTo>
                  <a:lnTo>
                    <a:pt x="16958" y="12524"/>
                  </a:lnTo>
                  <a:lnTo>
                    <a:pt x="16894" y="12629"/>
                  </a:lnTo>
                  <a:lnTo>
                    <a:pt x="16788" y="12664"/>
                  </a:lnTo>
                  <a:lnTo>
                    <a:pt x="16703" y="12664"/>
                  </a:lnTo>
                  <a:lnTo>
                    <a:pt x="16513" y="12594"/>
                  </a:lnTo>
                  <a:lnTo>
                    <a:pt x="16428" y="12489"/>
                  </a:lnTo>
                  <a:lnTo>
                    <a:pt x="16322" y="12453"/>
                  </a:lnTo>
                  <a:lnTo>
                    <a:pt x="16216" y="12453"/>
                  </a:lnTo>
                  <a:lnTo>
                    <a:pt x="16110" y="12418"/>
                  </a:lnTo>
                  <a:lnTo>
                    <a:pt x="15962" y="12418"/>
                  </a:lnTo>
                  <a:lnTo>
                    <a:pt x="15877" y="12453"/>
                  </a:lnTo>
                  <a:lnTo>
                    <a:pt x="15771" y="12453"/>
                  </a:lnTo>
                  <a:lnTo>
                    <a:pt x="15622" y="12489"/>
                  </a:lnTo>
                  <a:lnTo>
                    <a:pt x="15516" y="12489"/>
                  </a:lnTo>
                  <a:lnTo>
                    <a:pt x="15410" y="12524"/>
                  </a:lnTo>
                  <a:lnTo>
                    <a:pt x="15262" y="12524"/>
                  </a:lnTo>
                  <a:lnTo>
                    <a:pt x="15156" y="12559"/>
                  </a:lnTo>
                  <a:lnTo>
                    <a:pt x="15050" y="12559"/>
                  </a:lnTo>
                  <a:lnTo>
                    <a:pt x="14902" y="12594"/>
                  </a:lnTo>
                  <a:lnTo>
                    <a:pt x="14753" y="12700"/>
                  </a:lnTo>
                  <a:lnTo>
                    <a:pt x="14647" y="12770"/>
                  </a:lnTo>
                  <a:lnTo>
                    <a:pt x="14647" y="12629"/>
                  </a:lnTo>
                  <a:lnTo>
                    <a:pt x="14626" y="12418"/>
                  </a:lnTo>
                  <a:lnTo>
                    <a:pt x="14626" y="12066"/>
                  </a:lnTo>
                  <a:lnTo>
                    <a:pt x="14605" y="11961"/>
                  </a:lnTo>
                  <a:lnTo>
                    <a:pt x="14668" y="11785"/>
                  </a:lnTo>
                  <a:lnTo>
                    <a:pt x="14647" y="11609"/>
                  </a:lnTo>
                  <a:lnTo>
                    <a:pt x="14584" y="11504"/>
                  </a:lnTo>
                  <a:lnTo>
                    <a:pt x="14499" y="11504"/>
                  </a:lnTo>
                  <a:lnTo>
                    <a:pt x="14287" y="11363"/>
                  </a:lnTo>
                  <a:lnTo>
                    <a:pt x="14160" y="11081"/>
                  </a:lnTo>
                  <a:lnTo>
                    <a:pt x="14054" y="10765"/>
                  </a:lnTo>
                  <a:lnTo>
                    <a:pt x="14054" y="10624"/>
                  </a:lnTo>
                  <a:lnTo>
                    <a:pt x="13927" y="10519"/>
                  </a:lnTo>
                  <a:lnTo>
                    <a:pt x="13863" y="10378"/>
                  </a:lnTo>
                  <a:lnTo>
                    <a:pt x="13778" y="10307"/>
                  </a:lnTo>
                  <a:lnTo>
                    <a:pt x="13672" y="10167"/>
                  </a:lnTo>
                  <a:lnTo>
                    <a:pt x="13587" y="10237"/>
                  </a:lnTo>
                  <a:lnTo>
                    <a:pt x="13503" y="10378"/>
                  </a:lnTo>
                  <a:lnTo>
                    <a:pt x="13354" y="10448"/>
                  </a:lnTo>
                  <a:lnTo>
                    <a:pt x="13269" y="10624"/>
                  </a:lnTo>
                  <a:lnTo>
                    <a:pt x="13142" y="10519"/>
                  </a:lnTo>
                  <a:lnTo>
                    <a:pt x="13100" y="10413"/>
                  </a:lnTo>
                  <a:lnTo>
                    <a:pt x="12888" y="10272"/>
                  </a:lnTo>
                  <a:lnTo>
                    <a:pt x="12782" y="10307"/>
                  </a:lnTo>
                  <a:lnTo>
                    <a:pt x="12676" y="10237"/>
                  </a:lnTo>
                  <a:lnTo>
                    <a:pt x="12591" y="10272"/>
                  </a:lnTo>
                  <a:lnTo>
                    <a:pt x="12443" y="10272"/>
                  </a:lnTo>
                  <a:lnTo>
                    <a:pt x="12337" y="10307"/>
                  </a:lnTo>
                  <a:lnTo>
                    <a:pt x="12273" y="10167"/>
                  </a:lnTo>
                  <a:lnTo>
                    <a:pt x="12167" y="10096"/>
                  </a:lnTo>
                  <a:lnTo>
                    <a:pt x="12061" y="10132"/>
                  </a:lnTo>
                  <a:lnTo>
                    <a:pt x="11955" y="10132"/>
                  </a:lnTo>
                  <a:lnTo>
                    <a:pt x="11870" y="10167"/>
                  </a:lnTo>
                  <a:lnTo>
                    <a:pt x="11764" y="10061"/>
                  </a:lnTo>
                  <a:lnTo>
                    <a:pt x="11680" y="9885"/>
                  </a:lnTo>
                  <a:lnTo>
                    <a:pt x="11595" y="9921"/>
                  </a:lnTo>
                  <a:lnTo>
                    <a:pt x="11595" y="9815"/>
                  </a:lnTo>
                  <a:lnTo>
                    <a:pt x="11489" y="9745"/>
                  </a:lnTo>
                  <a:lnTo>
                    <a:pt x="11489" y="9569"/>
                  </a:lnTo>
                  <a:lnTo>
                    <a:pt x="11468" y="9358"/>
                  </a:lnTo>
                  <a:lnTo>
                    <a:pt x="11510" y="9182"/>
                  </a:lnTo>
                  <a:lnTo>
                    <a:pt x="11489" y="9006"/>
                  </a:lnTo>
                  <a:lnTo>
                    <a:pt x="11383" y="9041"/>
                  </a:lnTo>
                  <a:lnTo>
                    <a:pt x="11298" y="9147"/>
                  </a:lnTo>
                  <a:lnTo>
                    <a:pt x="11150" y="9182"/>
                  </a:lnTo>
                  <a:lnTo>
                    <a:pt x="10980" y="9182"/>
                  </a:lnTo>
                  <a:lnTo>
                    <a:pt x="10895" y="9217"/>
                  </a:lnTo>
                  <a:lnTo>
                    <a:pt x="10789" y="9217"/>
                  </a:lnTo>
                  <a:lnTo>
                    <a:pt x="10705" y="9322"/>
                  </a:lnTo>
                  <a:lnTo>
                    <a:pt x="10577" y="9393"/>
                  </a:lnTo>
                  <a:lnTo>
                    <a:pt x="10471" y="9428"/>
                  </a:lnTo>
                  <a:lnTo>
                    <a:pt x="10323" y="9428"/>
                  </a:lnTo>
                  <a:lnTo>
                    <a:pt x="10238" y="9463"/>
                  </a:lnTo>
                  <a:lnTo>
                    <a:pt x="10175" y="9322"/>
                  </a:lnTo>
                  <a:lnTo>
                    <a:pt x="10217" y="9147"/>
                  </a:lnTo>
                  <a:lnTo>
                    <a:pt x="10217" y="8936"/>
                  </a:lnTo>
                  <a:lnTo>
                    <a:pt x="10238" y="8724"/>
                  </a:lnTo>
                  <a:lnTo>
                    <a:pt x="10238" y="8619"/>
                  </a:lnTo>
                  <a:lnTo>
                    <a:pt x="10217" y="8443"/>
                  </a:lnTo>
                  <a:lnTo>
                    <a:pt x="10217" y="8162"/>
                  </a:lnTo>
                  <a:lnTo>
                    <a:pt x="10153" y="8021"/>
                  </a:lnTo>
                  <a:lnTo>
                    <a:pt x="10090" y="7845"/>
                  </a:lnTo>
                  <a:lnTo>
                    <a:pt x="10069" y="7704"/>
                  </a:lnTo>
                  <a:lnTo>
                    <a:pt x="9963" y="7634"/>
                  </a:lnTo>
                  <a:lnTo>
                    <a:pt x="9878" y="7599"/>
                  </a:lnTo>
                  <a:lnTo>
                    <a:pt x="9772" y="7493"/>
                  </a:lnTo>
                  <a:lnTo>
                    <a:pt x="9645" y="7317"/>
                  </a:lnTo>
                  <a:lnTo>
                    <a:pt x="9602" y="7177"/>
                  </a:lnTo>
                  <a:lnTo>
                    <a:pt x="9624" y="6965"/>
                  </a:lnTo>
                  <a:lnTo>
                    <a:pt x="9687" y="6790"/>
                  </a:lnTo>
                  <a:lnTo>
                    <a:pt x="9772" y="6684"/>
                  </a:lnTo>
                  <a:lnTo>
                    <a:pt x="9814" y="6543"/>
                  </a:lnTo>
                  <a:lnTo>
                    <a:pt x="9899" y="6473"/>
                  </a:lnTo>
                  <a:lnTo>
                    <a:pt x="9899" y="6297"/>
                  </a:lnTo>
                  <a:lnTo>
                    <a:pt x="9878" y="6121"/>
                  </a:lnTo>
                  <a:lnTo>
                    <a:pt x="9878" y="5910"/>
                  </a:lnTo>
                  <a:lnTo>
                    <a:pt x="9814" y="5734"/>
                  </a:lnTo>
                  <a:lnTo>
                    <a:pt x="9772" y="5629"/>
                  </a:lnTo>
                  <a:lnTo>
                    <a:pt x="9708" y="5453"/>
                  </a:lnTo>
                  <a:lnTo>
                    <a:pt x="9602" y="5418"/>
                  </a:lnTo>
                  <a:lnTo>
                    <a:pt x="9539" y="5242"/>
                  </a:lnTo>
                  <a:lnTo>
                    <a:pt x="9433" y="5207"/>
                  </a:lnTo>
                  <a:lnTo>
                    <a:pt x="9348" y="5136"/>
                  </a:lnTo>
                  <a:lnTo>
                    <a:pt x="9221" y="5066"/>
                  </a:lnTo>
                  <a:lnTo>
                    <a:pt x="9136" y="5171"/>
                  </a:lnTo>
                  <a:lnTo>
                    <a:pt x="9030" y="5171"/>
                  </a:lnTo>
                  <a:lnTo>
                    <a:pt x="8882" y="5312"/>
                  </a:lnTo>
                  <a:lnTo>
                    <a:pt x="8776" y="5312"/>
                  </a:lnTo>
                  <a:lnTo>
                    <a:pt x="8691" y="5347"/>
                  </a:lnTo>
                  <a:lnTo>
                    <a:pt x="8585" y="5382"/>
                  </a:lnTo>
                  <a:lnTo>
                    <a:pt x="8479" y="5488"/>
                  </a:lnTo>
                  <a:lnTo>
                    <a:pt x="8288" y="5488"/>
                  </a:lnTo>
                  <a:lnTo>
                    <a:pt x="8182" y="5523"/>
                  </a:lnTo>
                  <a:lnTo>
                    <a:pt x="8076" y="5453"/>
                  </a:lnTo>
                  <a:lnTo>
                    <a:pt x="7970" y="5453"/>
                  </a:lnTo>
                  <a:lnTo>
                    <a:pt x="7885" y="5347"/>
                  </a:lnTo>
                  <a:lnTo>
                    <a:pt x="7779" y="5312"/>
                  </a:lnTo>
                  <a:lnTo>
                    <a:pt x="7673" y="5242"/>
                  </a:lnTo>
                  <a:lnTo>
                    <a:pt x="7419" y="5136"/>
                  </a:lnTo>
                  <a:lnTo>
                    <a:pt x="7419" y="4960"/>
                  </a:lnTo>
                  <a:lnTo>
                    <a:pt x="7398" y="4820"/>
                  </a:lnTo>
                  <a:lnTo>
                    <a:pt x="7398" y="4679"/>
                  </a:lnTo>
                  <a:lnTo>
                    <a:pt x="7355" y="4503"/>
                  </a:lnTo>
                  <a:lnTo>
                    <a:pt x="7228" y="4362"/>
                  </a:lnTo>
                  <a:lnTo>
                    <a:pt x="7143" y="4292"/>
                  </a:lnTo>
                  <a:lnTo>
                    <a:pt x="6974" y="4292"/>
                  </a:lnTo>
                  <a:lnTo>
                    <a:pt x="6826" y="4151"/>
                  </a:lnTo>
                  <a:lnTo>
                    <a:pt x="6741" y="4151"/>
                  </a:lnTo>
                  <a:lnTo>
                    <a:pt x="6550" y="4116"/>
                  </a:lnTo>
                  <a:lnTo>
                    <a:pt x="6402" y="4116"/>
                  </a:lnTo>
                  <a:lnTo>
                    <a:pt x="6296" y="4046"/>
                  </a:lnTo>
                  <a:lnTo>
                    <a:pt x="6147" y="4046"/>
                  </a:lnTo>
                  <a:lnTo>
                    <a:pt x="6062" y="4081"/>
                  </a:lnTo>
                  <a:lnTo>
                    <a:pt x="5978" y="4186"/>
                  </a:lnTo>
                  <a:lnTo>
                    <a:pt x="5872" y="4221"/>
                  </a:lnTo>
                  <a:lnTo>
                    <a:pt x="5744" y="4116"/>
                  </a:lnTo>
                  <a:lnTo>
                    <a:pt x="5596" y="4046"/>
                  </a:lnTo>
                  <a:lnTo>
                    <a:pt x="5278" y="3729"/>
                  </a:lnTo>
                  <a:lnTo>
                    <a:pt x="5236" y="3623"/>
                  </a:lnTo>
                  <a:lnTo>
                    <a:pt x="5024" y="3483"/>
                  </a:lnTo>
                  <a:lnTo>
                    <a:pt x="5172" y="3659"/>
                  </a:lnTo>
                  <a:lnTo>
                    <a:pt x="5066" y="3553"/>
                  </a:lnTo>
                  <a:lnTo>
                    <a:pt x="5003" y="3412"/>
                  </a:lnTo>
                  <a:lnTo>
                    <a:pt x="4897" y="3307"/>
                  </a:lnTo>
                  <a:lnTo>
                    <a:pt x="4854" y="3131"/>
                  </a:lnTo>
                  <a:lnTo>
                    <a:pt x="4727" y="2955"/>
                  </a:lnTo>
                  <a:lnTo>
                    <a:pt x="4685" y="2885"/>
                  </a:lnTo>
                  <a:lnTo>
                    <a:pt x="4600" y="2709"/>
                  </a:lnTo>
                  <a:lnTo>
                    <a:pt x="4557" y="2533"/>
                  </a:lnTo>
                  <a:lnTo>
                    <a:pt x="4663" y="2427"/>
                  </a:lnTo>
                  <a:lnTo>
                    <a:pt x="4685" y="2216"/>
                  </a:lnTo>
                  <a:lnTo>
                    <a:pt x="4791" y="2146"/>
                  </a:lnTo>
                  <a:lnTo>
                    <a:pt x="4833" y="1970"/>
                  </a:lnTo>
                  <a:lnTo>
                    <a:pt x="4812" y="1829"/>
                  </a:lnTo>
                  <a:lnTo>
                    <a:pt x="4918" y="1724"/>
                  </a:lnTo>
                  <a:lnTo>
                    <a:pt x="4918" y="1548"/>
                  </a:lnTo>
                  <a:lnTo>
                    <a:pt x="4897" y="1442"/>
                  </a:lnTo>
                  <a:lnTo>
                    <a:pt x="4854" y="1302"/>
                  </a:lnTo>
                  <a:lnTo>
                    <a:pt x="4769" y="1091"/>
                  </a:lnTo>
                  <a:lnTo>
                    <a:pt x="4769" y="915"/>
                  </a:lnTo>
                  <a:lnTo>
                    <a:pt x="4812" y="739"/>
                  </a:lnTo>
                  <a:lnTo>
                    <a:pt x="4897" y="598"/>
                  </a:lnTo>
                  <a:lnTo>
                    <a:pt x="4960" y="422"/>
                  </a:lnTo>
                  <a:lnTo>
                    <a:pt x="4875" y="246"/>
                  </a:lnTo>
                  <a:lnTo>
                    <a:pt x="4833" y="176"/>
                  </a:lnTo>
                  <a:lnTo>
                    <a:pt x="4706" y="0"/>
                  </a:lnTo>
                  <a:lnTo>
                    <a:pt x="4642" y="0"/>
                  </a:lnTo>
                  <a:lnTo>
                    <a:pt x="4536" y="35"/>
                  </a:lnTo>
                  <a:lnTo>
                    <a:pt x="4388" y="70"/>
                  </a:lnTo>
                  <a:lnTo>
                    <a:pt x="4282" y="141"/>
                  </a:lnTo>
                  <a:lnTo>
                    <a:pt x="4176" y="281"/>
                  </a:lnTo>
                  <a:lnTo>
                    <a:pt x="4112" y="387"/>
                  </a:lnTo>
                  <a:lnTo>
                    <a:pt x="4006" y="387"/>
                  </a:lnTo>
                  <a:lnTo>
                    <a:pt x="3921" y="598"/>
                  </a:lnTo>
                  <a:lnTo>
                    <a:pt x="3816" y="598"/>
                  </a:lnTo>
                  <a:lnTo>
                    <a:pt x="3731" y="668"/>
                  </a:lnTo>
                  <a:lnTo>
                    <a:pt x="3625" y="704"/>
                  </a:lnTo>
                  <a:lnTo>
                    <a:pt x="3519" y="704"/>
                  </a:lnTo>
                  <a:lnTo>
                    <a:pt x="3413" y="739"/>
                  </a:lnTo>
                  <a:lnTo>
                    <a:pt x="3307" y="739"/>
                  </a:lnTo>
                  <a:lnTo>
                    <a:pt x="3264" y="598"/>
                  </a:lnTo>
                  <a:lnTo>
                    <a:pt x="3158" y="528"/>
                  </a:lnTo>
                  <a:lnTo>
                    <a:pt x="3052" y="422"/>
                  </a:lnTo>
                  <a:lnTo>
                    <a:pt x="2946" y="457"/>
                  </a:lnTo>
                  <a:lnTo>
                    <a:pt x="2840" y="457"/>
                  </a:lnTo>
                  <a:lnTo>
                    <a:pt x="2734" y="528"/>
                  </a:lnTo>
                  <a:lnTo>
                    <a:pt x="2756" y="704"/>
                  </a:lnTo>
                  <a:lnTo>
                    <a:pt x="2671" y="774"/>
                  </a:lnTo>
                  <a:lnTo>
                    <a:pt x="2565" y="844"/>
                  </a:lnTo>
                  <a:lnTo>
                    <a:pt x="2459" y="879"/>
                  </a:lnTo>
                  <a:lnTo>
                    <a:pt x="2374" y="985"/>
                  </a:lnTo>
                  <a:lnTo>
                    <a:pt x="2289" y="1055"/>
                  </a:lnTo>
                  <a:lnTo>
                    <a:pt x="2183" y="1126"/>
                  </a:lnTo>
                  <a:lnTo>
                    <a:pt x="2077" y="1266"/>
                  </a:lnTo>
                  <a:lnTo>
                    <a:pt x="2099" y="1407"/>
                  </a:lnTo>
                  <a:lnTo>
                    <a:pt x="1993" y="1513"/>
                  </a:lnTo>
                  <a:lnTo>
                    <a:pt x="1993" y="1618"/>
                  </a:lnTo>
                  <a:lnTo>
                    <a:pt x="1971" y="1794"/>
                  </a:lnTo>
                  <a:lnTo>
                    <a:pt x="2014" y="1970"/>
                  </a:lnTo>
                  <a:lnTo>
                    <a:pt x="2014" y="2111"/>
                  </a:lnTo>
                  <a:lnTo>
                    <a:pt x="1993" y="2251"/>
                  </a:lnTo>
                  <a:lnTo>
                    <a:pt x="1887" y="2392"/>
                  </a:lnTo>
                  <a:lnTo>
                    <a:pt x="1781" y="2498"/>
                  </a:lnTo>
                  <a:lnTo>
                    <a:pt x="1717" y="2603"/>
                  </a:lnTo>
                  <a:lnTo>
                    <a:pt x="1611" y="2709"/>
                  </a:lnTo>
                  <a:lnTo>
                    <a:pt x="1505" y="2885"/>
                  </a:lnTo>
                  <a:lnTo>
                    <a:pt x="1399" y="2955"/>
                  </a:lnTo>
                  <a:lnTo>
                    <a:pt x="1335" y="3201"/>
                  </a:lnTo>
                  <a:lnTo>
                    <a:pt x="1357" y="3377"/>
                  </a:lnTo>
                  <a:lnTo>
                    <a:pt x="1357" y="3483"/>
                  </a:lnTo>
                  <a:lnTo>
                    <a:pt x="1314" y="3659"/>
                  </a:lnTo>
                  <a:lnTo>
                    <a:pt x="1251" y="3764"/>
                  </a:lnTo>
                  <a:lnTo>
                    <a:pt x="1145" y="3905"/>
                  </a:lnTo>
                  <a:lnTo>
                    <a:pt x="1081" y="4081"/>
                  </a:lnTo>
                  <a:lnTo>
                    <a:pt x="1060" y="4257"/>
                  </a:lnTo>
                  <a:lnTo>
                    <a:pt x="933" y="4573"/>
                  </a:lnTo>
                  <a:lnTo>
                    <a:pt x="827" y="4749"/>
                  </a:lnTo>
                  <a:lnTo>
                    <a:pt x="700" y="5066"/>
                  </a:lnTo>
                  <a:lnTo>
                    <a:pt x="700" y="5242"/>
                  </a:lnTo>
                  <a:lnTo>
                    <a:pt x="678" y="5347"/>
                  </a:lnTo>
                  <a:lnTo>
                    <a:pt x="763" y="5699"/>
                  </a:lnTo>
                  <a:lnTo>
                    <a:pt x="700" y="5734"/>
                  </a:lnTo>
                  <a:lnTo>
                    <a:pt x="636" y="5980"/>
                  </a:lnTo>
                  <a:lnTo>
                    <a:pt x="615" y="6156"/>
                  </a:lnTo>
                  <a:lnTo>
                    <a:pt x="572" y="6332"/>
                  </a:lnTo>
                  <a:lnTo>
                    <a:pt x="466" y="6473"/>
                  </a:lnTo>
                  <a:lnTo>
                    <a:pt x="424" y="6614"/>
                  </a:lnTo>
                  <a:lnTo>
                    <a:pt x="276" y="6719"/>
                  </a:lnTo>
                  <a:lnTo>
                    <a:pt x="148" y="7001"/>
                  </a:lnTo>
                  <a:lnTo>
                    <a:pt x="42" y="7106"/>
                  </a:lnTo>
                  <a:lnTo>
                    <a:pt x="0" y="7212"/>
                  </a:lnTo>
                  <a:lnTo>
                    <a:pt x="21" y="7388"/>
                  </a:lnTo>
                  <a:lnTo>
                    <a:pt x="21" y="7564"/>
                  </a:lnTo>
                  <a:lnTo>
                    <a:pt x="64" y="7669"/>
                  </a:lnTo>
                  <a:lnTo>
                    <a:pt x="254" y="7810"/>
                  </a:lnTo>
                  <a:lnTo>
                    <a:pt x="297" y="7986"/>
                  </a:lnTo>
                  <a:lnTo>
                    <a:pt x="318" y="8337"/>
                  </a:lnTo>
                  <a:lnTo>
                    <a:pt x="509" y="8760"/>
                  </a:lnTo>
                  <a:lnTo>
                    <a:pt x="763" y="8584"/>
                  </a:lnTo>
                  <a:lnTo>
                    <a:pt x="933" y="8795"/>
                  </a:lnTo>
                  <a:lnTo>
                    <a:pt x="1187" y="8724"/>
                  </a:lnTo>
                  <a:lnTo>
                    <a:pt x="1166" y="8971"/>
                  </a:lnTo>
                  <a:lnTo>
                    <a:pt x="1166" y="9147"/>
                  </a:lnTo>
                  <a:lnTo>
                    <a:pt x="1335" y="9921"/>
                  </a:lnTo>
                  <a:lnTo>
                    <a:pt x="1675" y="10132"/>
                  </a:lnTo>
                  <a:lnTo>
                    <a:pt x="1696" y="10378"/>
                  </a:lnTo>
                  <a:lnTo>
                    <a:pt x="1696" y="10659"/>
                  </a:lnTo>
                  <a:lnTo>
                    <a:pt x="1759" y="10835"/>
                  </a:lnTo>
                  <a:lnTo>
                    <a:pt x="1802" y="10941"/>
                  </a:lnTo>
                  <a:lnTo>
                    <a:pt x="1823" y="11117"/>
                  </a:lnTo>
                  <a:lnTo>
                    <a:pt x="1823" y="11398"/>
                  </a:lnTo>
                  <a:lnTo>
                    <a:pt x="1802" y="11679"/>
                  </a:lnTo>
                  <a:lnTo>
                    <a:pt x="1759" y="11785"/>
                  </a:lnTo>
                  <a:lnTo>
                    <a:pt x="1781" y="11961"/>
                  </a:lnTo>
                  <a:lnTo>
                    <a:pt x="1738" y="12137"/>
                  </a:lnTo>
                  <a:lnTo>
                    <a:pt x="1802" y="12242"/>
                  </a:lnTo>
                  <a:lnTo>
                    <a:pt x="1802" y="12594"/>
                  </a:lnTo>
                  <a:lnTo>
                    <a:pt x="1823" y="12805"/>
                  </a:lnTo>
                  <a:lnTo>
                    <a:pt x="1823" y="12946"/>
                  </a:lnTo>
                  <a:lnTo>
                    <a:pt x="1802" y="13087"/>
                  </a:lnTo>
                  <a:lnTo>
                    <a:pt x="1802" y="13333"/>
                  </a:lnTo>
                  <a:lnTo>
                    <a:pt x="1781" y="13509"/>
                  </a:lnTo>
                  <a:lnTo>
                    <a:pt x="1717" y="13685"/>
                  </a:lnTo>
                  <a:lnTo>
                    <a:pt x="1738" y="13825"/>
                  </a:lnTo>
                  <a:lnTo>
                    <a:pt x="1844" y="13966"/>
                  </a:lnTo>
                  <a:lnTo>
                    <a:pt x="1865" y="14177"/>
                  </a:lnTo>
                  <a:lnTo>
                    <a:pt x="1865" y="14459"/>
                  </a:lnTo>
                  <a:lnTo>
                    <a:pt x="1887" y="14635"/>
                  </a:lnTo>
                  <a:lnTo>
                    <a:pt x="1844" y="14810"/>
                  </a:lnTo>
                  <a:lnTo>
                    <a:pt x="1781" y="14916"/>
                  </a:lnTo>
                  <a:lnTo>
                    <a:pt x="1802" y="15092"/>
                  </a:lnTo>
                  <a:lnTo>
                    <a:pt x="1865" y="15268"/>
                  </a:lnTo>
                  <a:lnTo>
                    <a:pt x="1929" y="15373"/>
                  </a:lnTo>
                  <a:lnTo>
                    <a:pt x="1971" y="15549"/>
                  </a:lnTo>
                  <a:lnTo>
                    <a:pt x="2056" y="15620"/>
                  </a:lnTo>
                  <a:lnTo>
                    <a:pt x="2120" y="15725"/>
                  </a:lnTo>
                  <a:lnTo>
                    <a:pt x="2226" y="15725"/>
                  </a:lnTo>
                  <a:lnTo>
                    <a:pt x="2268" y="15866"/>
                  </a:lnTo>
                  <a:lnTo>
                    <a:pt x="2374" y="15936"/>
                  </a:lnTo>
                  <a:lnTo>
                    <a:pt x="2501" y="16077"/>
                  </a:lnTo>
                  <a:lnTo>
                    <a:pt x="2607" y="16218"/>
                  </a:lnTo>
                  <a:lnTo>
                    <a:pt x="2650" y="16358"/>
                  </a:lnTo>
                  <a:lnTo>
                    <a:pt x="2777" y="16640"/>
                  </a:lnTo>
                  <a:lnTo>
                    <a:pt x="2798" y="16816"/>
                  </a:lnTo>
                  <a:lnTo>
                    <a:pt x="2840" y="16921"/>
                  </a:lnTo>
                  <a:lnTo>
                    <a:pt x="2840" y="17097"/>
                  </a:lnTo>
                  <a:lnTo>
                    <a:pt x="2862" y="17273"/>
                  </a:lnTo>
                  <a:lnTo>
                    <a:pt x="2862" y="17554"/>
                  </a:lnTo>
                  <a:lnTo>
                    <a:pt x="2840" y="17730"/>
                  </a:lnTo>
                  <a:lnTo>
                    <a:pt x="2777" y="17836"/>
                  </a:lnTo>
                  <a:lnTo>
                    <a:pt x="2798" y="18012"/>
                  </a:lnTo>
                  <a:lnTo>
                    <a:pt x="2798" y="18293"/>
                  </a:lnTo>
                  <a:lnTo>
                    <a:pt x="2925" y="18399"/>
                  </a:lnTo>
                  <a:lnTo>
                    <a:pt x="2989" y="18539"/>
                  </a:lnTo>
                  <a:lnTo>
                    <a:pt x="3074" y="18434"/>
                  </a:lnTo>
                  <a:lnTo>
                    <a:pt x="3180" y="18434"/>
                  </a:lnTo>
                  <a:lnTo>
                    <a:pt x="3286" y="18469"/>
                  </a:lnTo>
                  <a:lnTo>
                    <a:pt x="3476" y="18469"/>
                  </a:lnTo>
                  <a:lnTo>
                    <a:pt x="3582" y="18434"/>
                  </a:lnTo>
                  <a:lnTo>
                    <a:pt x="3688" y="18434"/>
                  </a:lnTo>
                  <a:lnTo>
                    <a:pt x="3794" y="18399"/>
                  </a:lnTo>
                  <a:lnTo>
                    <a:pt x="3879" y="18399"/>
                  </a:lnTo>
                  <a:lnTo>
                    <a:pt x="3985" y="18293"/>
                  </a:lnTo>
                  <a:lnTo>
                    <a:pt x="4027" y="18117"/>
                  </a:lnTo>
                  <a:lnTo>
                    <a:pt x="4112" y="18047"/>
                  </a:lnTo>
                  <a:lnTo>
                    <a:pt x="4218" y="18012"/>
                  </a:lnTo>
                  <a:lnTo>
                    <a:pt x="4324" y="18012"/>
                  </a:lnTo>
                  <a:lnTo>
                    <a:pt x="4430" y="18047"/>
                  </a:lnTo>
                  <a:lnTo>
                    <a:pt x="4515" y="18047"/>
                  </a:lnTo>
                  <a:lnTo>
                    <a:pt x="4621" y="17977"/>
                  </a:lnTo>
                  <a:lnTo>
                    <a:pt x="4663" y="17801"/>
                  </a:lnTo>
                  <a:lnTo>
                    <a:pt x="4748" y="17801"/>
                  </a:lnTo>
                  <a:lnTo>
                    <a:pt x="4854" y="17730"/>
                  </a:lnTo>
                  <a:lnTo>
                    <a:pt x="5003" y="17695"/>
                  </a:lnTo>
                  <a:lnTo>
                    <a:pt x="5109" y="17590"/>
                  </a:lnTo>
                  <a:lnTo>
                    <a:pt x="5278" y="17590"/>
                  </a:lnTo>
                  <a:lnTo>
                    <a:pt x="5384" y="17449"/>
                  </a:lnTo>
                  <a:lnTo>
                    <a:pt x="5490" y="17449"/>
                  </a:lnTo>
                  <a:lnTo>
                    <a:pt x="5596" y="17379"/>
                  </a:lnTo>
                  <a:lnTo>
                    <a:pt x="5787" y="17379"/>
                  </a:lnTo>
                  <a:lnTo>
                    <a:pt x="5872" y="17273"/>
                  </a:lnTo>
                  <a:lnTo>
                    <a:pt x="5978" y="17273"/>
                  </a:lnTo>
                  <a:lnTo>
                    <a:pt x="6062" y="17132"/>
                  </a:lnTo>
                  <a:lnTo>
                    <a:pt x="6168" y="17062"/>
                  </a:lnTo>
                  <a:lnTo>
                    <a:pt x="6274" y="16956"/>
                  </a:lnTo>
                  <a:lnTo>
                    <a:pt x="6380" y="16956"/>
                  </a:lnTo>
                  <a:lnTo>
                    <a:pt x="6444" y="16851"/>
                  </a:lnTo>
                  <a:lnTo>
                    <a:pt x="6550" y="16780"/>
                  </a:lnTo>
                  <a:lnTo>
                    <a:pt x="6635" y="16429"/>
                  </a:lnTo>
                  <a:lnTo>
                    <a:pt x="6635" y="16323"/>
                  </a:lnTo>
                  <a:lnTo>
                    <a:pt x="6741" y="16218"/>
                  </a:lnTo>
                  <a:lnTo>
                    <a:pt x="6783" y="16323"/>
                  </a:lnTo>
                  <a:lnTo>
                    <a:pt x="6826" y="16499"/>
                  </a:lnTo>
                  <a:lnTo>
                    <a:pt x="6910" y="16675"/>
                  </a:lnTo>
                  <a:lnTo>
                    <a:pt x="6995" y="16745"/>
                  </a:lnTo>
                  <a:lnTo>
                    <a:pt x="7101" y="16851"/>
                  </a:lnTo>
                  <a:lnTo>
                    <a:pt x="7207" y="16816"/>
                  </a:lnTo>
                  <a:lnTo>
                    <a:pt x="7334" y="16956"/>
                  </a:lnTo>
                  <a:lnTo>
                    <a:pt x="7440" y="17027"/>
                  </a:lnTo>
                  <a:lnTo>
                    <a:pt x="7525" y="17027"/>
                  </a:lnTo>
                  <a:lnTo>
                    <a:pt x="7631" y="17097"/>
                  </a:lnTo>
                  <a:lnTo>
                    <a:pt x="7737" y="17097"/>
                  </a:lnTo>
                  <a:lnTo>
                    <a:pt x="7885" y="17167"/>
                  </a:lnTo>
                  <a:lnTo>
                    <a:pt x="8013" y="17238"/>
                  </a:lnTo>
                  <a:lnTo>
                    <a:pt x="8097" y="17238"/>
                  </a:lnTo>
                  <a:lnTo>
                    <a:pt x="8182" y="17273"/>
                  </a:lnTo>
                  <a:lnTo>
                    <a:pt x="8225" y="17414"/>
                  </a:lnTo>
                  <a:lnTo>
                    <a:pt x="8246" y="17590"/>
                  </a:lnTo>
                  <a:lnTo>
                    <a:pt x="8309" y="17730"/>
                  </a:lnTo>
                  <a:lnTo>
                    <a:pt x="8352" y="17871"/>
                  </a:lnTo>
                  <a:lnTo>
                    <a:pt x="8458" y="17906"/>
                  </a:lnTo>
                  <a:lnTo>
                    <a:pt x="8585" y="18258"/>
                  </a:lnTo>
                  <a:lnTo>
                    <a:pt x="8606" y="18469"/>
                  </a:lnTo>
                  <a:lnTo>
                    <a:pt x="8712" y="18821"/>
                  </a:lnTo>
                  <a:lnTo>
                    <a:pt x="8839" y="19102"/>
                  </a:lnTo>
                  <a:lnTo>
                    <a:pt x="8945" y="19137"/>
                  </a:lnTo>
                  <a:lnTo>
                    <a:pt x="8988" y="19313"/>
                  </a:lnTo>
                  <a:lnTo>
                    <a:pt x="9009" y="19489"/>
                  </a:lnTo>
                  <a:lnTo>
                    <a:pt x="9072" y="19595"/>
                  </a:lnTo>
                  <a:lnTo>
                    <a:pt x="9157" y="19665"/>
                  </a:lnTo>
                  <a:lnTo>
                    <a:pt x="9263" y="19736"/>
                  </a:lnTo>
                  <a:lnTo>
                    <a:pt x="9390" y="19806"/>
                  </a:lnTo>
                  <a:lnTo>
                    <a:pt x="9348" y="19947"/>
                  </a:lnTo>
                  <a:lnTo>
                    <a:pt x="9348" y="20122"/>
                  </a:lnTo>
                  <a:lnTo>
                    <a:pt x="9369" y="20298"/>
                  </a:lnTo>
                  <a:lnTo>
                    <a:pt x="9518" y="20545"/>
                  </a:lnTo>
                  <a:lnTo>
                    <a:pt x="9581" y="20721"/>
                  </a:lnTo>
                  <a:lnTo>
                    <a:pt x="9624" y="20791"/>
                  </a:lnTo>
                  <a:lnTo>
                    <a:pt x="9730" y="20791"/>
                  </a:lnTo>
                  <a:lnTo>
                    <a:pt x="9836" y="20896"/>
                  </a:lnTo>
                  <a:lnTo>
                    <a:pt x="9963" y="20932"/>
                  </a:lnTo>
                  <a:lnTo>
                    <a:pt x="10069" y="20932"/>
                  </a:lnTo>
                  <a:lnTo>
                    <a:pt x="10153" y="20967"/>
                  </a:lnTo>
                  <a:lnTo>
                    <a:pt x="10259" y="20967"/>
                  </a:lnTo>
                  <a:lnTo>
                    <a:pt x="10365" y="21072"/>
                  </a:lnTo>
                  <a:lnTo>
                    <a:pt x="10471" y="21143"/>
                  </a:lnTo>
                  <a:lnTo>
                    <a:pt x="10556" y="21248"/>
                  </a:lnTo>
                  <a:lnTo>
                    <a:pt x="10683" y="21283"/>
                  </a:lnTo>
                  <a:lnTo>
                    <a:pt x="10789" y="21459"/>
                  </a:lnTo>
                  <a:lnTo>
                    <a:pt x="10895" y="21459"/>
                  </a:lnTo>
                  <a:lnTo>
                    <a:pt x="10980" y="21530"/>
                  </a:lnTo>
                  <a:lnTo>
                    <a:pt x="11107" y="21600"/>
                  </a:lnTo>
                  <a:lnTo>
                    <a:pt x="11213" y="21600"/>
                  </a:lnTo>
                  <a:lnTo>
                    <a:pt x="11298" y="21459"/>
                  </a:lnTo>
                  <a:lnTo>
                    <a:pt x="11341" y="21354"/>
                  </a:lnTo>
                  <a:lnTo>
                    <a:pt x="11341" y="21178"/>
                  </a:lnTo>
                  <a:lnTo>
                    <a:pt x="11447" y="21107"/>
                  </a:lnTo>
                  <a:lnTo>
                    <a:pt x="11553" y="20967"/>
                  </a:lnTo>
                  <a:lnTo>
                    <a:pt x="11637" y="20896"/>
                  </a:lnTo>
                  <a:lnTo>
                    <a:pt x="11743" y="20826"/>
                  </a:lnTo>
                  <a:lnTo>
                    <a:pt x="11828" y="20721"/>
                  </a:lnTo>
                  <a:lnTo>
                    <a:pt x="11828" y="20439"/>
                  </a:lnTo>
                  <a:lnTo>
                    <a:pt x="11849" y="20263"/>
                  </a:lnTo>
                  <a:lnTo>
                    <a:pt x="11913" y="20122"/>
                  </a:lnTo>
                  <a:lnTo>
                    <a:pt x="11998" y="20087"/>
                  </a:lnTo>
                  <a:lnTo>
                    <a:pt x="12082" y="19947"/>
                  </a:lnTo>
                  <a:lnTo>
                    <a:pt x="12188" y="19911"/>
                  </a:lnTo>
                  <a:lnTo>
                    <a:pt x="12294" y="19841"/>
                  </a:lnTo>
                  <a:lnTo>
                    <a:pt x="12400" y="19700"/>
                  </a:lnTo>
                  <a:lnTo>
                    <a:pt x="12591" y="19700"/>
                  </a:lnTo>
                  <a:lnTo>
                    <a:pt x="12697" y="19665"/>
                  </a:lnTo>
                  <a:lnTo>
                    <a:pt x="12803" y="19665"/>
                  </a:lnTo>
                  <a:lnTo>
                    <a:pt x="12888" y="19630"/>
                  </a:lnTo>
                  <a:lnTo>
                    <a:pt x="12973" y="19454"/>
                  </a:lnTo>
                  <a:lnTo>
                    <a:pt x="13079" y="19384"/>
                  </a:lnTo>
                  <a:lnTo>
                    <a:pt x="13015" y="19278"/>
                  </a:lnTo>
                  <a:lnTo>
                    <a:pt x="12952" y="19102"/>
                  </a:lnTo>
                  <a:lnTo>
                    <a:pt x="12952" y="18786"/>
                  </a:lnTo>
                  <a:lnTo>
                    <a:pt x="13036" y="18645"/>
                  </a:lnTo>
                  <a:lnTo>
                    <a:pt x="13036" y="18469"/>
                  </a:lnTo>
                  <a:lnTo>
                    <a:pt x="13058" y="18293"/>
                  </a:lnTo>
                  <a:lnTo>
                    <a:pt x="13163" y="18223"/>
                  </a:lnTo>
                  <a:lnTo>
                    <a:pt x="13206" y="18012"/>
                  </a:lnTo>
                  <a:lnTo>
                    <a:pt x="13291" y="17906"/>
                  </a:lnTo>
                  <a:lnTo>
                    <a:pt x="13333" y="17730"/>
                  </a:lnTo>
                  <a:lnTo>
                    <a:pt x="13333" y="17554"/>
                  </a:lnTo>
                  <a:lnTo>
                    <a:pt x="13312" y="17449"/>
                  </a:lnTo>
                  <a:lnTo>
                    <a:pt x="13269" y="17273"/>
                  </a:lnTo>
                  <a:lnTo>
                    <a:pt x="13291" y="17097"/>
                  </a:lnTo>
                  <a:lnTo>
                    <a:pt x="13291" y="16956"/>
                  </a:lnTo>
                  <a:lnTo>
                    <a:pt x="13354" y="16816"/>
                  </a:lnTo>
                  <a:lnTo>
                    <a:pt x="13439" y="16710"/>
                  </a:lnTo>
                  <a:lnTo>
                    <a:pt x="13587" y="16675"/>
                  </a:lnTo>
                  <a:lnTo>
                    <a:pt x="13693" y="16605"/>
                  </a:lnTo>
                  <a:lnTo>
                    <a:pt x="13778" y="16569"/>
                  </a:lnTo>
                  <a:lnTo>
                    <a:pt x="13884" y="16534"/>
                  </a:lnTo>
                  <a:lnTo>
                    <a:pt x="13990" y="16534"/>
                  </a:lnTo>
                  <a:lnTo>
                    <a:pt x="14096" y="16605"/>
                  </a:lnTo>
                  <a:lnTo>
                    <a:pt x="14160" y="16605"/>
                  </a:lnTo>
                  <a:lnTo>
                    <a:pt x="14266" y="16675"/>
                  </a:lnTo>
                  <a:lnTo>
                    <a:pt x="14393" y="16745"/>
                  </a:lnTo>
                  <a:lnTo>
                    <a:pt x="14478" y="16710"/>
                  </a:lnTo>
                  <a:lnTo>
                    <a:pt x="14584" y="16710"/>
                  </a:lnTo>
                  <a:lnTo>
                    <a:pt x="14690" y="16675"/>
                  </a:lnTo>
                  <a:lnTo>
                    <a:pt x="14774" y="16675"/>
                  </a:lnTo>
                  <a:lnTo>
                    <a:pt x="14986" y="16816"/>
                  </a:lnTo>
                  <a:lnTo>
                    <a:pt x="15198" y="16816"/>
                  </a:lnTo>
                  <a:lnTo>
                    <a:pt x="15347" y="16851"/>
                  </a:lnTo>
                  <a:lnTo>
                    <a:pt x="15453" y="16956"/>
                  </a:lnTo>
                  <a:lnTo>
                    <a:pt x="15665" y="17097"/>
                  </a:lnTo>
                  <a:lnTo>
                    <a:pt x="15707" y="17203"/>
                  </a:lnTo>
                  <a:lnTo>
                    <a:pt x="15728" y="17379"/>
                  </a:lnTo>
                  <a:lnTo>
                    <a:pt x="15686" y="17554"/>
                  </a:lnTo>
                  <a:lnTo>
                    <a:pt x="15792" y="17625"/>
                  </a:lnTo>
                  <a:lnTo>
                    <a:pt x="15940" y="17590"/>
                  </a:lnTo>
                  <a:lnTo>
                    <a:pt x="16046" y="17519"/>
                  </a:lnTo>
                  <a:lnTo>
                    <a:pt x="16195" y="17484"/>
                  </a:lnTo>
                  <a:lnTo>
                    <a:pt x="16301" y="17379"/>
                  </a:lnTo>
                  <a:lnTo>
                    <a:pt x="16385" y="17343"/>
                  </a:lnTo>
                  <a:lnTo>
                    <a:pt x="16534" y="17238"/>
                  </a:lnTo>
                  <a:lnTo>
                    <a:pt x="16725" y="17238"/>
                  </a:lnTo>
                  <a:lnTo>
                    <a:pt x="16831" y="17203"/>
                  </a:lnTo>
                  <a:lnTo>
                    <a:pt x="16937" y="17273"/>
                  </a:lnTo>
                  <a:lnTo>
                    <a:pt x="17000" y="17414"/>
                  </a:lnTo>
                  <a:lnTo>
                    <a:pt x="17000" y="17554"/>
                  </a:lnTo>
                  <a:lnTo>
                    <a:pt x="17064" y="17695"/>
                  </a:lnTo>
                  <a:lnTo>
                    <a:pt x="17170" y="17801"/>
                  </a:lnTo>
                  <a:lnTo>
                    <a:pt x="17255" y="17801"/>
                  </a:lnTo>
                  <a:lnTo>
                    <a:pt x="17339" y="17871"/>
                  </a:lnTo>
                  <a:lnTo>
                    <a:pt x="17445" y="17977"/>
                  </a:lnTo>
                  <a:lnTo>
                    <a:pt x="17551" y="17941"/>
                  </a:lnTo>
                  <a:lnTo>
                    <a:pt x="17657" y="18012"/>
                  </a:lnTo>
                  <a:lnTo>
                    <a:pt x="17742" y="17977"/>
                  </a:lnTo>
                  <a:lnTo>
                    <a:pt x="17912" y="17977"/>
                  </a:lnTo>
                  <a:lnTo>
                    <a:pt x="18018" y="18012"/>
                  </a:lnTo>
                  <a:lnTo>
                    <a:pt x="18081" y="18152"/>
                  </a:lnTo>
                  <a:lnTo>
                    <a:pt x="18166" y="18223"/>
                  </a:lnTo>
                  <a:lnTo>
                    <a:pt x="18230" y="18082"/>
                  </a:lnTo>
                  <a:lnTo>
                    <a:pt x="18314" y="17906"/>
                  </a:lnTo>
                  <a:lnTo>
                    <a:pt x="18399" y="17836"/>
                  </a:lnTo>
                  <a:lnTo>
                    <a:pt x="18463" y="17625"/>
                  </a:lnTo>
                  <a:lnTo>
                    <a:pt x="18569" y="17590"/>
                  </a:lnTo>
                  <a:lnTo>
                    <a:pt x="18632" y="17449"/>
                  </a:lnTo>
                  <a:lnTo>
                    <a:pt x="18738" y="17449"/>
                  </a:lnTo>
                  <a:lnTo>
                    <a:pt x="18844" y="17379"/>
                  </a:lnTo>
                  <a:lnTo>
                    <a:pt x="18950" y="17273"/>
                  </a:lnTo>
                  <a:lnTo>
                    <a:pt x="19035" y="17167"/>
                  </a:lnTo>
                  <a:lnTo>
                    <a:pt x="19141" y="17132"/>
                  </a:lnTo>
                  <a:lnTo>
                    <a:pt x="19247" y="17132"/>
                  </a:lnTo>
                  <a:lnTo>
                    <a:pt x="19353" y="17097"/>
                  </a:lnTo>
                  <a:lnTo>
                    <a:pt x="19395" y="17273"/>
                  </a:lnTo>
                  <a:lnTo>
                    <a:pt x="19501" y="17343"/>
                  </a:lnTo>
                  <a:lnTo>
                    <a:pt x="19544" y="17484"/>
                  </a:lnTo>
                  <a:lnTo>
                    <a:pt x="19671" y="17519"/>
                  </a:lnTo>
                  <a:lnTo>
                    <a:pt x="19777" y="17695"/>
                  </a:lnTo>
                  <a:lnTo>
                    <a:pt x="19862" y="17660"/>
                  </a:lnTo>
                  <a:lnTo>
                    <a:pt x="19968" y="17730"/>
                  </a:lnTo>
                  <a:lnTo>
                    <a:pt x="20074" y="17695"/>
                  </a:lnTo>
                  <a:lnTo>
                    <a:pt x="20180" y="17695"/>
                  </a:lnTo>
                  <a:lnTo>
                    <a:pt x="20201" y="17554"/>
                  </a:lnTo>
                  <a:lnTo>
                    <a:pt x="20307" y="17519"/>
                  </a:lnTo>
                  <a:lnTo>
                    <a:pt x="20222" y="17343"/>
                  </a:lnTo>
                  <a:lnTo>
                    <a:pt x="20328" y="17203"/>
                  </a:lnTo>
                  <a:lnTo>
                    <a:pt x="20434" y="17132"/>
                  </a:lnTo>
                  <a:lnTo>
                    <a:pt x="20604" y="16921"/>
                  </a:lnTo>
                  <a:lnTo>
                    <a:pt x="20710" y="16921"/>
                  </a:lnTo>
                  <a:lnTo>
                    <a:pt x="20816" y="16851"/>
                  </a:lnTo>
                  <a:lnTo>
                    <a:pt x="20922" y="16851"/>
                  </a:lnTo>
                  <a:lnTo>
                    <a:pt x="21006" y="16640"/>
                  </a:lnTo>
                  <a:lnTo>
                    <a:pt x="21112" y="16640"/>
                  </a:lnTo>
                  <a:lnTo>
                    <a:pt x="21197" y="16534"/>
                  </a:lnTo>
                  <a:lnTo>
                    <a:pt x="21303" y="16534"/>
                  </a:lnTo>
                  <a:lnTo>
                    <a:pt x="21388" y="16464"/>
                  </a:lnTo>
                  <a:lnTo>
                    <a:pt x="21494" y="16429"/>
                  </a:lnTo>
                  <a:lnTo>
                    <a:pt x="21600" y="16429"/>
                  </a:lnTo>
                  <a:lnTo>
                    <a:pt x="21536" y="16288"/>
                  </a:lnTo>
                  <a:lnTo>
                    <a:pt x="21515" y="16112"/>
                  </a:lnTo>
                  <a:lnTo>
                    <a:pt x="21430" y="16112"/>
                  </a:lnTo>
                  <a:lnTo>
                    <a:pt x="21430" y="15831"/>
                  </a:lnTo>
                  <a:lnTo>
                    <a:pt x="21409" y="15655"/>
                  </a:lnTo>
                  <a:lnTo>
                    <a:pt x="21303" y="15690"/>
                  </a:lnTo>
                  <a:lnTo>
                    <a:pt x="21197" y="15760"/>
                  </a:lnTo>
                  <a:lnTo>
                    <a:pt x="21049" y="15725"/>
                  </a:lnTo>
                  <a:lnTo>
                    <a:pt x="21006" y="15549"/>
                  </a:lnTo>
                  <a:lnTo>
                    <a:pt x="20795" y="15479"/>
                  </a:lnTo>
                  <a:lnTo>
                    <a:pt x="20689" y="15479"/>
                  </a:lnTo>
                  <a:lnTo>
                    <a:pt x="20604" y="15514"/>
                  </a:lnTo>
                  <a:lnTo>
                    <a:pt x="20519" y="15338"/>
                  </a:lnTo>
                  <a:lnTo>
                    <a:pt x="20519" y="15162"/>
                  </a:lnTo>
                  <a:lnTo>
                    <a:pt x="20498" y="15057"/>
                  </a:lnTo>
                  <a:lnTo>
                    <a:pt x="20498" y="14705"/>
                  </a:lnTo>
                  <a:lnTo>
                    <a:pt x="20434" y="14494"/>
                  </a:lnTo>
                  <a:lnTo>
                    <a:pt x="20477" y="14318"/>
                  </a:lnTo>
                  <a:lnTo>
                    <a:pt x="20561" y="14248"/>
                  </a:lnTo>
                  <a:lnTo>
                    <a:pt x="20519" y="14142"/>
                  </a:lnTo>
                  <a:lnTo>
                    <a:pt x="20413" y="14142"/>
                  </a:lnTo>
                  <a:lnTo>
                    <a:pt x="20349" y="14001"/>
                  </a:lnTo>
                  <a:lnTo>
                    <a:pt x="20540" y="13861"/>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60" name="Shape 558"/>
            <p:cNvSpPr/>
            <p:nvPr/>
          </p:nvSpPr>
          <p:spPr>
            <a:xfrm rot="612989">
              <a:off x="2658672" y="4012853"/>
              <a:ext cx="620414" cy="467477"/>
            </a:xfrm>
            <a:custGeom>
              <a:avLst/>
              <a:gdLst/>
              <a:ahLst/>
              <a:cxnLst>
                <a:cxn ang="0">
                  <a:pos x="wd2" y="hd2"/>
                </a:cxn>
                <a:cxn ang="5400000">
                  <a:pos x="wd2" y="hd2"/>
                </a:cxn>
                <a:cxn ang="10800000">
                  <a:pos x="wd2" y="hd2"/>
                </a:cxn>
                <a:cxn ang="16200000">
                  <a:pos x="wd2" y="hd2"/>
                </a:cxn>
              </a:cxnLst>
              <a:rect l="0" t="0" r="r" b="b"/>
              <a:pathLst>
                <a:path w="21600" h="21600" extrusionOk="0">
                  <a:moveTo>
                    <a:pt x="21181" y="8166"/>
                  </a:moveTo>
                  <a:lnTo>
                    <a:pt x="20948" y="7837"/>
                  </a:lnTo>
                  <a:lnTo>
                    <a:pt x="20716" y="7705"/>
                  </a:lnTo>
                  <a:lnTo>
                    <a:pt x="20576" y="7376"/>
                  </a:lnTo>
                  <a:lnTo>
                    <a:pt x="20343" y="7441"/>
                  </a:lnTo>
                  <a:lnTo>
                    <a:pt x="20203" y="7244"/>
                  </a:lnTo>
                  <a:lnTo>
                    <a:pt x="20017" y="7178"/>
                  </a:lnTo>
                  <a:lnTo>
                    <a:pt x="19784" y="7112"/>
                  </a:lnTo>
                  <a:lnTo>
                    <a:pt x="19598" y="7178"/>
                  </a:lnTo>
                  <a:lnTo>
                    <a:pt x="19272" y="7046"/>
                  </a:lnTo>
                  <a:lnTo>
                    <a:pt x="19040" y="7112"/>
                  </a:lnTo>
                  <a:lnTo>
                    <a:pt x="18853" y="7112"/>
                  </a:lnTo>
                  <a:lnTo>
                    <a:pt x="18621" y="7046"/>
                  </a:lnTo>
                  <a:lnTo>
                    <a:pt x="18528" y="6849"/>
                  </a:lnTo>
                  <a:lnTo>
                    <a:pt x="18388" y="6585"/>
                  </a:lnTo>
                  <a:lnTo>
                    <a:pt x="18341" y="6124"/>
                  </a:lnTo>
                  <a:lnTo>
                    <a:pt x="18248" y="5927"/>
                  </a:lnTo>
                  <a:lnTo>
                    <a:pt x="18202" y="5663"/>
                  </a:lnTo>
                  <a:lnTo>
                    <a:pt x="18016" y="5400"/>
                  </a:lnTo>
                  <a:lnTo>
                    <a:pt x="17829" y="5334"/>
                  </a:lnTo>
                  <a:lnTo>
                    <a:pt x="17597" y="5400"/>
                  </a:lnTo>
                  <a:lnTo>
                    <a:pt x="17364" y="5137"/>
                  </a:lnTo>
                  <a:lnTo>
                    <a:pt x="17131" y="5005"/>
                  </a:lnTo>
                  <a:lnTo>
                    <a:pt x="17038" y="4807"/>
                  </a:lnTo>
                  <a:lnTo>
                    <a:pt x="16805" y="4610"/>
                  </a:lnTo>
                  <a:lnTo>
                    <a:pt x="16619" y="4346"/>
                  </a:lnTo>
                  <a:lnTo>
                    <a:pt x="16526" y="4083"/>
                  </a:lnTo>
                  <a:lnTo>
                    <a:pt x="16107" y="3490"/>
                  </a:lnTo>
                  <a:lnTo>
                    <a:pt x="16014" y="3293"/>
                  </a:lnTo>
                  <a:lnTo>
                    <a:pt x="15874" y="2832"/>
                  </a:lnTo>
                  <a:lnTo>
                    <a:pt x="15781" y="2305"/>
                  </a:lnTo>
                  <a:lnTo>
                    <a:pt x="15781" y="2107"/>
                  </a:lnTo>
                  <a:lnTo>
                    <a:pt x="15641" y="1580"/>
                  </a:lnTo>
                  <a:lnTo>
                    <a:pt x="15455" y="1251"/>
                  </a:lnTo>
                  <a:lnTo>
                    <a:pt x="15269" y="1251"/>
                  </a:lnTo>
                  <a:lnTo>
                    <a:pt x="15129" y="988"/>
                  </a:lnTo>
                  <a:lnTo>
                    <a:pt x="14897" y="1054"/>
                  </a:lnTo>
                  <a:lnTo>
                    <a:pt x="14710" y="1120"/>
                  </a:lnTo>
                  <a:lnTo>
                    <a:pt x="14478" y="1185"/>
                  </a:lnTo>
                  <a:lnTo>
                    <a:pt x="14291" y="1185"/>
                  </a:lnTo>
                  <a:lnTo>
                    <a:pt x="14059" y="1251"/>
                  </a:lnTo>
                  <a:lnTo>
                    <a:pt x="13872" y="1317"/>
                  </a:lnTo>
                  <a:lnTo>
                    <a:pt x="13640" y="1185"/>
                  </a:lnTo>
                  <a:lnTo>
                    <a:pt x="13407" y="922"/>
                  </a:lnTo>
                  <a:lnTo>
                    <a:pt x="13174" y="790"/>
                  </a:lnTo>
                  <a:lnTo>
                    <a:pt x="12941" y="527"/>
                  </a:lnTo>
                  <a:lnTo>
                    <a:pt x="12709" y="329"/>
                  </a:lnTo>
                  <a:lnTo>
                    <a:pt x="12476" y="66"/>
                  </a:lnTo>
                  <a:lnTo>
                    <a:pt x="12290" y="132"/>
                  </a:lnTo>
                  <a:lnTo>
                    <a:pt x="12197" y="0"/>
                  </a:lnTo>
                  <a:lnTo>
                    <a:pt x="11964" y="66"/>
                  </a:lnTo>
                  <a:lnTo>
                    <a:pt x="11917" y="329"/>
                  </a:lnTo>
                  <a:lnTo>
                    <a:pt x="11731" y="527"/>
                  </a:lnTo>
                  <a:lnTo>
                    <a:pt x="11498" y="593"/>
                  </a:lnTo>
                  <a:lnTo>
                    <a:pt x="11312" y="593"/>
                  </a:lnTo>
                  <a:lnTo>
                    <a:pt x="11079" y="659"/>
                  </a:lnTo>
                  <a:lnTo>
                    <a:pt x="10893" y="724"/>
                  </a:lnTo>
                  <a:lnTo>
                    <a:pt x="10660" y="724"/>
                  </a:lnTo>
                  <a:lnTo>
                    <a:pt x="10474" y="790"/>
                  </a:lnTo>
                  <a:lnTo>
                    <a:pt x="10288" y="988"/>
                  </a:lnTo>
                  <a:lnTo>
                    <a:pt x="9962" y="1185"/>
                  </a:lnTo>
                  <a:lnTo>
                    <a:pt x="9822" y="1317"/>
                  </a:lnTo>
                  <a:lnTo>
                    <a:pt x="9590" y="1580"/>
                  </a:lnTo>
                  <a:lnTo>
                    <a:pt x="9450" y="1844"/>
                  </a:lnTo>
                  <a:lnTo>
                    <a:pt x="9217" y="2173"/>
                  </a:lnTo>
                  <a:lnTo>
                    <a:pt x="9078" y="2502"/>
                  </a:lnTo>
                  <a:lnTo>
                    <a:pt x="8752" y="2700"/>
                  </a:lnTo>
                  <a:lnTo>
                    <a:pt x="8612" y="3029"/>
                  </a:lnTo>
                  <a:lnTo>
                    <a:pt x="8379" y="3095"/>
                  </a:lnTo>
                  <a:lnTo>
                    <a:pt x="8240" y="3227"/>
                  </a:lnTo>
                  <a:lnTo>
                    <a:pt x="8007" y="3293"/>
                  </a:lnTo>
                  <a:lnTo>
                    <a:pt x="7821" y="3359"/>
                  </a:lnTo>
                  <a:lnTo>
                    <a:pt x="7588" y="3359"/>
                  </a:lnTo>
                  <a:lnTo>
                    <a:pt x="7402" y="3424"/>
                  </a:lnTo>
                  <a:lnTo>
                    <a:pt x="7216" y="3359"/>
                  </a:lnTo>
                  <a:lnTo>
                    <a:pt x="7029" y="3359"/>
                  </a:lnTo>
                  <a:lnTo>
                    <a:pt x="6797" y="3424"/>
                  </a:lnTo>
                  <a:lnTo>
                    <a:pt x="6610" y="3490"/>
                  </a:lnTo>
                  <a:lnTo>
                    <a:pt x="6378" y="3490"/>
                  </a:lnTo>
                  <a:lnTo>
                    <a:pt x="6191" y="3688"/>
                  </a:lnTo>
                  <a:lnTo>
                    <a:pt x="5959" y="3754"/>
                  </a:lnTo>
                  <a:lnTo>
                    <a:pt x="5772" y="3754"/>
                  </a:lnTo>
                  <a:lnTo>
                    <a:pt x="5586" y="3951"/>
                  </a:lnTo>
                  <a:lnTo>
                    <a:pt x="5400" y="4017"/>
                  </a:lnTo>
                  <a:lnTo>
                    <a:pt x="5167" y="4083"/>
                  </a:lnTo>
                  <a:lnTo>
                    <a:pt x="4981" y="4083"/>
                  </a:lnTo>
                  <a:lnTo>
                    <a:pt x="4748" y="4280"/>
                  </a:lnTo>
                  <a:lnTo>
                    <a:pt x="4609" y="4544"/>
                  </a:lnTo>
                  <a:lnTo>
                    <a:pt x="4376" y="4610"/>
                  </a:lnTo>
                  <a:lnTo>
                    <a:pt x="4190" y="4807"/>
                  </a:lnTo>
                  <a:lnTo>
                    <a:pt x="4236" y="5071"/>
                  </a:lnTo>
                  <a:lnTo>
                    <a:pt x="4236" y="5334"/>
                  </a:lnTo>
                  <a:lnTo>
                    <a:pt x="4283" y="5598"/>
                  </a:lnTo>
                  <a:lnTo>
                    <a:pt x="4329" y="5927"/>
                  </a:lnTo>
                  <a:lnTo>
                    <a:pt x="4329" y="6124"/>
                  </a:lnTo>
                  <a:lnTo>
                    <a:pt x="4376" y="6454"/>
                  </a:lnTo>
                  <a:lnTo>
                    <a:pt x="4516" y="6651"/>
                  </a:lnTo>
                  <a:lnTo>
                    <a:pt x="4283" y="6717"/>
                  </a:lnTo>
                  <a:lnTo>
                    <a:pt x="4097" y="6783"/>
                  </a:lnTo>
                  <a:lnTo>
                    <a:pt x="3864" y="6651"/>
                  </a:lnTo>
                  <a:lnTo>
                    <a:pt x="3678" y="6717"/>
                  </a:lnTo>
                  <a:lnTo>
                    <a:pt x="3445" y="6783"/>
                  </a:lnTo>
                  <a:lnTo>
                    <a:pt x="3259" y="6849"/>
                  </a:lnTo>
                  <a:lnTo>
                    <a:pt x="3026" y="6849"/>
                  </a:lnTo>
                  <a:lnTo>
                    <a:pt x="2840" y="6915"/>
                  </a:lnTo>
                  <a:lnTo>
                    <a:pt x="2607" y="6980"/>
                  </a:lnTo>
                  <a:lnTo>
                    <a:pt x="2421" y="6980"/>
                  </a:lnTo>
                  <a:lnTo>
                    <a:pt x="2281" y="7046"/>
                  </a:lnTo>
                  <a:lnTo>
                    <a:pt x="2048" y="7112"/>
                  </a:lnTo>
                  <a:lnTo>
                    <a:pt x="1862" y="7112"/>
                  </a:lnTo>
                  <a:lnTo>
                    <a:pt x="1629" y="7178"/>
                  </a:lnTo>
                  <a:lnTo>
                    <a:pt x="1490" y="7376"/>
                  </a:lnTo>
                  <a:lnTo>
                    <a:pt x="1257" y="7507"/>
                  </a:lnTo>
                  <a:lnTo>
                    <a:pt x="1210" y="7837"/>
                  </a:lnTo>
                  <a:lnTo>
                    <a:pt x="1024" y="8363"/>
                  </a:lnTo>
                  <a:lnTo>
                    <a:pt x="791" y="8693"/>
                  </a:lnTo>
                  <a:lnTo>
                    <a:pt x="559" y="9088"/>
                  </a:lnTo>
                  <a:lnTo>
                    <a:pt x="419" y="9417"/>
                  </a:lnTo>
                  <a:lnTo>
                    <a:pt x="186" y="9483"/>
                  </a:lnTo>
                  <a:lnTo>
                    <a:pt x="233" y="9812"/>
                  </a:lnTo>
                  <a:lnTo>
                    <a:pt x="93" y="10141"/>
                  </a:lnTo>
                  <a:lnTo>
                    <a:pt x="93" y="10405"/>
                  </a:lnTo>
                  <a:lnTo>
                    <a:pt x="466" y="10932"/>
                  </a:lnTo>
                  <a:lnTo>
                    <a:pt x="605" y="11063"/>
                  </a:lnTo>
                  <a:lnTo>
                    <a:pt x="512" y="11459"/>
                  </a:lnTo>
                  <a:lnTo>
                    <a:pt x="326" y="11459"/>
                  </a:lnTo>
                  <a:lnTo>
                    <a:pt x="0" y="11656"/>
                  </a:lnTo>
                  <a:lnTo>
                    <a:pt x="47" y="11854"/>
                  </a:lnTo>
                  <a:lnTo>
                    <a:pt x="326" y="12117"/>
                  </a:lnTo>
                  <a:lnTo>
                    <a:pt x="419" y="12446"/>
                  </a:lnTo>
                  <a:lnTo>
                    <a:pt x="559" y="12776"/>
                  </a:lnTo>
                  <a:lnTo>
                    <a:pt x="419" y="13237"/>
                  </a:lnTo>
                  <a:lnTo>
                    <a:pt x="326" y="13632"/>
                  </a:lnTo>
                  <a:lnTo>
                    <a:pt x="372" y="13961"/>
                  </a:lnTo>
                  <a:lnTo>
                    <a:pt x="512" y="14093"/>
                  </a:lnTo>
                  <a:lnTo>
                    <a:pt x="698" y="14027"/>
                  </a:lnTo>
                  <a:lnTo>
                    <a:pt x="978" y="14159"/>
                  </a:lnTo>
                  <a:lnTo>
                    <a:pt x="1117" y="14093"/>
                  </a:lnTo>
                  <a:lnTo>
                    <a:pt x="1257" y="14422"/>
                  </a:lnTo>
                  <a:lnTo>
                    <a:pt x="1536" y="14554"/>
                  </a:lnTo>
                  <a:lnTo>
                    <a:pt x="1629" y="14817"/>
                  </a:lnTo>
                  <a:lnTo>
                    <a:pt x="1769" y="15080"/>
                  </a:lnTo>
                  <a:lnTo>
                    <a:pt x="1909" y="15278"/>
                  </a:lnTo>
                  <a:lnTo>
                    <a:pt x="2141" y="15410"/>
                  </a:lnTo>
                  <a:lnTo>
                    <a:pt x="2234" y="15607"/>
                  </a:lnTo>
                  <a:lnTo>
                    <a:pt x="2514" y="15937"/>
                  </a:lnTo>
                  <a:lnTo>
                    <a:pt x="2747" y="16200"/>
                  </a:lnTo>
                  <a:lnTo>
                    <a:pt x="2933" y="16463"/>
                  </a:lnTo>
                  <a:lnTo>
                    <a:pt x="3026" y="16661"/>
                  </a:lnTo>
                  <a:lnTo>
                    <a:pt x="3259" y="16924"/>
                  </a:lnTo>
                  <a:lnTo>
                    <a:pt x="3445" y="17188"/>
                  </a:lnTo>
                  <a:lnTo>
                    <a:pt x="3631" y="17122"/>
                  </a:lnTo>
                  <a:lnTo>
                    <a:pt x="3864" y="16924"/>
                  </a:lnTo>
                  <a:lnTo>
                    <a:pt x="4050" y="16793"/>
                  </a:lnTo>
                  <a:lnTo>
                    <a:pt x="4050" y="17056"/>
                  </a:lnTo>
                  <a:lnTo>
                    <a:pt x="4329" y="17254"/>
                  </a:lnTo>
                  <a:lnTo>
                    <a:pt x="4329" y="17517"/>
                  </a:lnTo>
                  <a:lnTo>
                    <a:pt x="4469" y="17780"/>
                  </a:lnTo>
                  <a:lnTo>
                    <a:pt x="4934" y="18176"/>
                  </a:lnTo>
                  <a:lnTo>
                    <a:pt x="5074" y="18505"/>
                  </a:lnTo>
                  <a:lnTo>
                    <a:pt x="5307" y="18637"/>
                  </a:lnTo>
                  <a:lnTo>
                    <a:pt x="5540" y="18900"/>
                  </a:lnTo>
                  <a:lnTo>
                    <a:pt x="5772" y="18966"/>
                  </a:lnTo>
                  <a:lnTo>
                    <a:pt x="5912" y="19163"/>
                  </a:lnTo>
                  <a:lnTo>
                    <a:pt x="5959" y="19624"/>
                  </a:lnTo>
                  <a:lnTo>
                    <a:pt x="6052" y="19822"/>
                  </a:lnTo>
                  <a:lnTo>
                    <a:pt x="6331" y="20085"/>
                  </a:lnTo>
                  <a:lnTo>
                    <a:pt x="6471" y="20349"/>
                  </a:lnTo>
                  <a:lnTo>
                    <a:pt x="6657" y="20480"/>
                  </a:lnTo>
                  <a:lnTo>
                    <a:pt x="6890" y="20415"/>
                  </a:lnTo>
                  <a:lnTo>
                    <a:pt x="7076" y="20349"/>
                  </a:lnTo>
                  <a:lnTo>
                    <a:pt x="7309" y="20349"/>
                  </a:lnTo>
                  <a:lnTo>
                    <a:pt x="7495" y="20480"/>
                  </a:lnTo>
                  <a:lnTo>
                    <a:pt x="7728" y="20415"/>
                  </a:lnTo>
                  <a:lnTo>
                    <a:pt x="8053" y="20480"/>
                  </a:lnTo>
                  <a:lnTo>
                    <a:pt x="8286" y="20612"/>
                  </a:lnTo>
                  <a:lnTo>
                    <a:pt x="8519" y="20546"/>
                  </a:lnTo>
                  <a:lnTo>
                    <a:pt x="8705" y="20678"/>
                  </a:lnTo>
                  <a:lnTo>
                    <a:pt x="8752" y="20876"/>
                  </a:lnTo>
                  <a:lnTo>
                    <a:pt x="9031" y="21402"/>
                  </a:lnTo>
                  <a:lnTo>
                    <a:pt x="9403" y="21402"/>
                  </a:lnTo>
                  <a:lnTo>
                    <a:pt x="9590" y="21534"/>
                  </a:lnTo>
                  <a:lnTo>
                    <a:pt x="9869" y="21600"/>
                  </a:lnTo>
                  <a:lnTo>
                    <a:pt x="9916" y="21271"/>
                  </a:lnTo>
                  <a:lnTo>
                    <a:pt x="10102" y="21139"/>
                  </a:lnTo>
                  <a:lnTo>
                    <a:pt x="10195" y="20876"/>
                  </a:lnTo>
                  <a:lnTo>
                    <a:pt x="10241" y="20546"/>
                  </a:lnTo>
                  <a:lnTo>
                    <a:pt x="10334" y="20283"/>
                  </a:lnTo>
                  <a:lnTo>
                    <a:pt x="10567" y="20217"/>
                  </a:lnTo>
                  <a:lnTo>
                    <a:pt x="10707" y="20085"/>
                  </a:lnTo>
                  <a:lnTo>
                    <a:pt x="10753" y="19756"/>
                  </a:lnTo>
                  <a:lnTo>
                    <a:pt x="10567" y="19624"/>
                  </a:lnTo>
                  <a:lnTo>
                    <a:pt x="10567" y="19427"/>
                  </a:lnTo>
                  <a:lnTo>
                    <a:pt x="10521" y="19098"/>
                  </a:lnTo>
                  <a:lnTo>
                    <a:pt x="10707" y="18966"/>
                  </a:lnTo>
                  <a:lnTo>
                    <a:pt x="10893" y="18768"/>
                  </a:lnTo>
                  <a:lnTo>
                    <a:pt x="10986" y="18505"/>
                  </a:lnTo>
                  <a:lnTo>
                    <a:pt x="11172" y="18307"/>
                  </a:lnTo>
                  <a:lnTo>
                    <a:pt x="11359" y="18241"/>
                  </a:lnTo>
                  <a:lnTo>
                    <a:pt x="11405" y="17912"/>
                  </a:lnTo>
                  <a:lnTo>
                    <a:pt x="11405" y="17715"/>
                  </a:lnTo>
                  <a:lnTo>
                    <a:pt x="11359" y="17451"/>
                  </a:lnTo>
                  <a:lnTo>
                    <a:pt x="11312" y="17056"/>
                  </a:lnTo>
                  <a:lnTo>
                    <a:pt x="11405" y="16727"/>
                  </a:lnTo>
                  <a:lnTo>
                    <a:pt x="11591" y="16529"/>
                  </a:lnTo>
                  <a:lnTo>
                    <a:pt x="11824" y="16398"/>
                  </a:lnTo>
                  <a:lnTo>
                    <a:pt x="11964" y="16134"/>
                  </a:lnTo>
                  <a:lnTo>
                    <a:pt x="12197" y="16068"/>
                  </a:lnTo>
                  <a:lnTo>
                    <a:pt x="12383" y="16068"/>
                  </a:lnTo>
                  <a:lnTo>
                    <a:pt x="12616" y="16002"/>
                  </a:lnTo>
                  <a:lnTo>
                    <a:pt x="12662" y="15607"/>
                  </a:lnTo>
                  <a:lnTo>
                    <a:pt x="12848" y="15476"/>
                  </a:lnTo>
                  <a:lnTo>
                    <a:pt x="13221" y="15080"/>
                  </a:lnTo>
                  <a:lnTo>
                    <a:pt x="13453" y="15015"/>
                  </a:lnTo>
                  <a:lnTo>
                    <a:pt x="13686" y="15278"/>
                  </a:lnTo>
                  <a:lnTo>
                    <a:pt x="13919" y="15212"/>
                  </a:lnTo>
                  <a:lnTo>
                    <a:pt x="13966" y="14883"/>
                  </a:lnTo>
                  <a:lnTo>
                    <a:pt x="13919" y="14685"/>
                  </a:lnTo>
                  <a:lnTo>
                    <a:pt x="13826" y="14356"/>
                  </a:lnTo>
                  <a:lnTo>
                    <a:pt x="13686" y="14159"/>
                  </a:lnTo>
                  <a:lnTo>
                    <a:pt x="13640" y="13961"/>
                  </a:lnTo>
                  <a:lnTo>
                    <a:pt x="13640" y="13632"/>
                  </a:lnTo>
                  <a:lnTo>
                    <a:pt x="13547" y="13961"/>
                  </a:lnTo>
                  <a:lnTo>
                    <a:pt x="13407" y="13698"/>
                  </a:lnTo>
                  <a:lnTo>
                    <a:pt x="13360" y="13500"/>
                  </a:lnTo>
                  <a:lnTo>
                    <a:pt x="13360" y="13171"/>
                  </a:lnTo>
                  <a:lnTo>
                    <a:pt x="13221" y="12907"/>
                  </a:lnTo>
                  <a:lnTo>
                    <a:pt x="13174" y="12644"/>
                  </a:lnTo>
                  <a:lnTo>
                    <a:pt x="12941" y="12578"/>
                  </a:lnTo>
                  <a:lnTo>
                    <a:pt x="12755" y="12512"/>
                  </a:lnTo>
                  <a:lnTo>
                    <a:pt x="12383" y="12117"/>
                  </a:lnTo>
                  <a:lnTo>
                    <a:pt x="12243" y="11590"/>
                  </a:lnTo>
                  <a:lnTo>
                    <a:pt x="12383" y="11590"/>
                  </a:lnTo>
                  <a:lnTo>
                    <a:pt x="12522" y="11261"/>
                  </a:lnTo>
                  <a:lnTo>
                    <a:pt x="12243" y="11063"/>
                  </a:lnTo>
                  <a:lnTo>
                    <a:pt x="12243" y="10800"/>
                  </a:lnTo>
                  <a:lnTo>
                    <a:pt x="12197" y="10602"/>
                  </a:lnTo>
                  <a:lnTo>
                    <a:pt x="12243" y="10273"/>
                  </a:lnTo>
                  <a:lnTo>
                    <a:pt x="12243" y="10010"/>
                  </a:lnTo>
                  <a:lnTo>
                    <a:pt x="12429" y="9680"/>
                  </a:lnTo>
                  <a:lnTo>
                    <a:pt x="12476" y="9417"/>
                  </a:lnTo>
                  <a:lnTo>
                    <a:pt x="12476" y="9088"/>
                  </a:lnTo>
                  <a:lnTo>
                    <a:pt x="12662" y="8890"/>
                  </a:lnTo>
                  <a:lnTo>
                    <a:pt x="12848" y="8890"/>
                  </a:lnTo>
                  <a:lnTo>
                    <a:pt x="13081" y="8759"/>
                  </a:lnTo>
                  <a:lnTo>
                    <a:pt x="13267" y="8561"/>
                  </a:lnTo>
                  <a:lnTo>
                    <a:pt x="13267" y="8100"/>
                  </a:lnTo>
                  <a:lnTo>
                    <a:pt x="13453" y="7771"/>
                  </a:lnTo>
                  <a:lnTo>
                    <a:pt x="13500" y="7507"/>
                  </a:lnTo>
                  <a:lnTo>
                    <a:pt x="13733" y="7310"/>
                  </a:lnTo>
                  <a:lnTo>
                    <a:pt x="13733" y="7573"/>
                  </a:lnTo>
                  <a:lnTo>
                    <a:pt x="13872" y="7902"/>
                  </a:lnTo>
                  <a:lnTo>
                    <a:pt x="14012" y="8100"/>
                  </a:lnTo>
                  <a:lnTo>
                    <a:pt x="14059" y="8561"/>
                  </a:lnTo>
                  <a:lnTo>
                    <a:pt x="14059" y="8759"/>
                  </a:lnTo>
                  <a:lnTo>
                    <a:pt x="14105" y="9154"/>
                  </a:lnTo>
                  <a:lnTo>
                    <a:pt x="14152" y="9351"/>
                  </a:lnTo>
                  <a:lnTo>
                    <a:pt x="14198" y="9680"/>
                  </a:lnTo>
                  <a:lnTo>
                    <a:pt x="14105" y="10010"/>
                  </a:lnTo>
                  <a:lnTo>
                    <a:pt x="14338" y="10141"/>
                  </a:lnTo>
                  <a:lnTo>
                    <a:pt x="14571" y="10076"/>
                  </a:lnTo>
                  <a:lnTo>
                    <a:pt x="14710" y="9878"/>
                  </a:lnTo>
                  <a:lnTo>
                    <a:pt x="14943" y="10010"/>
                  </a:lnTo>
                  <a:lnTo>
                    <a:pt x="15176" y="10010"/>
                  </a:lnTo>
                  <a:lnTo>
                    <a:pt x="15316" y="10273"/>
                  </a:lnTo>
                  <a:lnTo>
                    <a:pt x="15502" y="10339"/>
                  </a:lnTo>
                  <a:lnTo>
                    <a:pt x="15734" y="10273"/>
                  </a:lnTo>
                  <a:lnTo>
                    <a:pt x="15921" y="10273"/>
                  </a:lnTo>
                  <a:lnTo>
                    <a:pt x="16153" y="10207"/>
                  </a:lnTo>
                  <a:lnTo>
                    <a:pt x="16386" y="10405"/>
                  </a:lnTo>
                  <a:lnTo>
                    <a:pt x="16712" y="10471"/>
                  </a:lnTo>
                  <a:lnTo>
                    <a:pt x="16898" y="10537"/>
                  </a:lnTo>
                  <a:lnTo>
                    <a:pt x="17131" y="10405"/>
                  </a:lnTo>
                  <a:lnTo>
                    <a:pt x="17317" y="10207"/>
                  </a:lnTo>
                  <a:lnTo>
                    <a:pt x="17503" y="10141"/>
                  </a:lnTo>
                  <a:lnTo>
                    <a:pt x="17690" y="10141"/>
                  </a:lnTo>
                  <a:lnTo>
                    <a:pt x="17969" y="10207"/>
                  </a:lnTo>
                  <a:lnTo>
                    <a:pt x="18155" y="10405"/>
                  </a:lnTo>
                  <a:lnTo>
                    <a:pt x="18388" y="10339"/>
                  </a:lnTo>
                  <a:lnTo>
                    <a:pt x="18574" y="10339"/>
                  </a:lnTo>
                  <a:lnTo>
                    <a:pt x="18807" y="10141"/>
                  </a:lnTo>
                  <a:lnTo>
                    <a:pt x="18993" y="10076"/>
                  </a:lnTo>
                  <a:lnTo>
                    <a:pt x="19179" y="10076"/>
                  </a:lnTo>
                  <a:lnTo>
                    <a:pt x="19366" y="10010"/>
                  </a:lnTo>
                  <a:lnTo>
                    <a:pt x="19598" y="10076"/>
                  </a:lnTo>
                  <a:lnTo>
                    <a:pt x="19784" y="10076"/>
                  </a:lnTo>
                  <a:lnTo>
                    <a:pt x="20017" y="10010"/>
                  </a:lnTo>
                  <a:lnTo>
                    <a:pt x="20203" y="9944"/>
                  </a:lnTo>
                  <a:lnTo>
                    <a:pt x="20436" y="9878"/>
                  </a:lnTo>
                  <a:lnTo>
                    <a:pt x="20622" y="9878"/>
                  </a:lnTo>
                  <a:lnTo>
                    <a:pt x="20716" y="9549"/>
                  </a:lnTo>
                  <a:lnTo>
                    <a:pt x="20762" y="9351"/>
                  </a:lnTo>
                  <a:lnTo>
                    <a:pt x="20948" y="9285"/>
                  </a:lnTo>
                  <a:lnTo>
                    <a:pt x="21181" y="9088"/>
                  </a:lnTo>
                  <a:lnTo>
                    <a:pt x="21367" y="9022"/>
                  </a:lnTo>
                  <a:lnTo>
                    <a:pt x="21600" y="8956"/>
                  </a:lnTo>
                  <a:lnTo>
                    <a:pt x="21321" y="8890"/>
                  </a:lnTo>
                  <a:lnTo>
                    <a:pt x="21228" y="8627"/>
                  </a:lnTo>
                  <a:lnTo>
                    <a:pt x="21088" y="8429"/>
                  </a:lnTo>
                  <a:lnTo>
                    <a:pt x="20995" y="8166"/>
                  </a:lnTo>
                  <a:lnTo>
                    <a:pt x="21181" y="8166"/>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61" name="Shape 559"/>
            <p:cNvSpPr/>
            <p:nvPr/>
          </p:nvSpPr>
          <p:spPr>
            <a:xfrm rot="612989">
              <a:off x="1830737" y="2690466"/>
              <a:ext cx="1508246" cy="781027"/>
            </a:xfrm>
            <a:custGeom>
              <a:avLst/>
              <a:gdLst/>
              <a:ahLst/>
              <a:cxnLst>
                <a:cxn ang="0">
                  <a:pos x="wd2" y="hd2"/>
                </a:cxn>
                <a:cxn ang="5400000">
                  <a:pos x="wd2" y="hd2"/>
                </a:cxn>
                <a:cxn ang="10800000">
                  <a:pos x="wd2" y="hd2"/>
                </a:cxn>
                <a:cxn ang="16200000">
                  <a:pos x="wd2" y="hd2"/>
                </a:cxn>
              </a:cxnLst>
              <a:rect l="0" t="0" r="r" b="b"/>
              <a:pathLst>
                <a:path w="21600" h="21600" extrusionOk="0">
                  <a:moveTo>
                    <a:pt x="10379" y="0"/>
                  </a:moveTo>
                  <a:lnTo>
                    <a:pt x="10570" y="867"/>
                  </a:lnTo>
                  <a:lnTo>
                    <a:pt x="10915" y="1104"/>
                  </a:lnTo>
                  <a:lnTo>
                    <a:pt x="11183" y="1498"/>
                  </a:lnTo>
                  <a:lnTo>
                    <a:pt x="11489" y="2050"/>
                  </a:lnTo>
                  <a:lnTo>
                    <a:pt x="11260" y="2365"/>
                  </a:lnTo>
                  <a:lnTo>
                    <a:pt x="11374" y="3074"/>
                  </a:lnTo>
                  <a:lnTo>
                    <a:pt x="11183" y="3705"/>
                  </a:lnTo>
                  <a:lnTo>
                    <a:pt x="10685" y="3626"/>
                  </a:lnTo>
                  <a:lnTo>
                    <a:pt x="10417" y="3232"/>
                  </a:lnTo>
                  <a:lnTo>
                    <a:pt x="10226" y="3547"/>
                  </a:lnTo>
                  <a:lnTo>
                    <a:pt x="9919" y="3547"/>
                  </a:lnTo>
                  <a:lnTo>
                    <a:pt x="9804" y="4099"/>
                  </a:lnTo>
                  <a:lnTo>
                    <a:pt x="9957" y="5124"/>
                  </a:lnTo>
                  <a:lnTo>
                    <a:pt x="9919" y="6070"/>
                  </a:lnTo>
                  <a:lnTo>
                    <a:pt x="10226" y="5834"/>
                  </a:lnTo>
                  <a:lnTo>
                    <a:pt x="10455" y="6228"/>
                  </a:lnTo>
                  <a:lnTo>
                    <a:pt x="10915" y="6701"/>
                  </a:lnTo>
                  <a:lnTo>
                    <a:pt x="11106" y="6307"/>
                  </a:lnTo>
                  <a:lnTo>
                    <a:pt x="11145" y="5755"/>
                  </a:lnTo>
                  <a:lnTo>
                    <a:pt x="11374" y="5361"/>
                  </a:lnTo>
                  <a:lnTo>
                    <a:pt x="11834" y="5124"/>
                  </a:lnTo>
                  <a:lnTo>
                    <a:pt x="12217" y="4730"/>
                  </a:lnTo>
                  <a:lnTo>
                    <a:pt x="12447" y="5045"/>
                  </a:lnTo>
                  <a:lnTo>
                    <a:pt x="12753" y="5282"/>
                  </a:lnTo>
                  <a:lnTo>
                    <a:pt x="13366" y="4809"/>
                  </a:lnTo>
                  <a:lnTo>
                    <a:pt x="13787" y="4651"/>
                  </a:lnTo>
                  <a:lnTo>
                    <a:pt x="14055" y="4966"/>
                  </a:lnTo>
                  <a:lnTo>
                    <a:pt x="14400" y="4730"/>
                  </a:lnTo>
                  <a:lnTo>
                    <a:pt x="14591" y="5045"/>
                  </a:lnTo>
                  <a:lnTo>
                    <a:pt x="14668" y="5676"/>
                  </a:lnTo>
                  <a:lnTo>
                    <a:pt x="14936" y="5361"/>
                  </a:lnTo>
                  <a:lnTo>
                    <a:pt x="14821" y="4730"/>
                  </a:lnTo>
                  <a:lnTo>
                    <a:pt x="15013" y="4493"/>
                  </a:lnTo>
                  <a:lnTo>
                    <a:pt x="15511" y="4415"/>
                  </a:lnTo>
                  <a:lnTo>
                    <a:pt x="15817" y="4651"/>
                  </a:lnTo>
                  <a:lnTo>
                    <a:pt x="15511" y="5124"/>
                  </a:lnTo>
                  <a:lnTo>
                    <a:pt x="15319" y="5597"/>
                  </a:lnTo>
                  <a:lnTo>
                    <a:pt x="15128" y="5834"/>
                  </a:lnTo>
                  <a:lnTo>
                    <a:pt x="15013" y="6228"/>
                  </a:lnTo>
                  <a:lnTo>
                    <a:pt x="15357" y="6464"/>
                  </a:lnTo>
                  <a:lnTo>
                    <a:pt x="15396" y="7174"/>
                  </a:lnTo>
                  <a:lnTo>
                    <a:pt x="15970" y="6385"/>
                  </a:lnTo>
                  <a:lnTo>
                    <a:pt x="16391" y="6307"/>
                  </a:lnTo>
                  <a:lnTo>
                    <a:pt x="16621" y="6622"/>
                  </a:lnTo>
                  <a:lnTo>
                    <a:pt x="17043" y="6701"/>
                  </a:lnTo>
                  <a:lnTo>
                    <a:pt x="17157" y="7095"/>
                  </a:lnTo>
                  <a:lnTo>
                    <a:pt x="17655" y="6622"/>
                  </a:lnTo>
                  <a:lnTo>
                    <a:pt x="18383" y="6543"/>
                  </a:lnTo>
                  <a:lnTo>
                    <a:pt x="18498" y="7016"/>
                  </a:lnTo>
                  <a:lnTo>
                    <a:pt x="18268" y="7647"/>
                  </a:lnTo>
                  <a:lnTo>
                    <a:pt x="18153" y="8593"/>
                  </a:lnTo>
                  <a:lnTo>
                    <a:pt x="18345" y="9145"/>
                  </a:lnTo>
                  <a:lnTo>
                    <a:pt x="18498" y="8514"/>
                  </a:lnTo>
                  <a:lnTo>
                    <a:pt x="18574" y="7883"/>
                  </a:lnTo>
                  <a:lnTo>
                    <a:pt x="19034" y="8199"/>
                  </a:lnTo>
                  <a:lnTo>
                    <a:pt x="19340" y="7568"/>
                  </a:lnTo>
                  <a:lnTo>
                    <a:pt x="19455" y="6622"/>
                  </a:lnTo>
                  <a:lnTo>
                    <a:pt x="19417" y="5834"/>
                  </a:lnTo>
                  <a:lnTo>
                    <a:pt x="19609" y="5361"/>
                  </a:lnTo>
                  <a:lnTo>
                    <a:pt x="19991" y="5361"/>
                  </a:lnTo>
                  <a:lnTo>
                    <a:pt x="20336" y="5912"/>
                  </a:lnTo>
                  <a:lnTo>
                    <a:pt x="20566" y="5991"/>
                  </a:lnTo>
                  <a:lnTo>
                    <a:pt x="20681" y="6464"/>
                  </a:lnTo>
                  <a:lnTo>
                    <a:pt x="21064" y="6780"/>
                  </a:lnTo>
                  <a:lnTo>
                    <a:pt x="21447" y="7489"/>
                  </a:lnTo>
                  <a:lnTo>
                    <a:pt x="21562" y="8041"/>
                  </a:lnTo>
                  <a:lnTo>
                    <a:pt x="21370" y="8672"/>
                  </a:lnTo>
                  <a:lnTo>
                    <a:pt x="21140" y="9223"/>
                  </a:lnTo>
                  <a:lnTo>
                    <a:pt x="21523" y="9302"/>
                  </a:lnTo>
                  <a:lnTo>
                    <a:pt x="21600" y="9854"/>
                  </a:lnTo>
                  <a:lnTo>
                    <a:pt x="21523" y="10642"/>
                  </a:lnTo>
                  <a:lnTo>
                    <a:pt x="21294" y="10642"/>
                  </a:lnTo>
                  <a:lnTo>
                    <a:pt x="21064" y="10564"/>
                  </a:lnTo>
                  <a:lnTo>
                    <a:pt x="20834" y="10721"/>
                  </a:lnTo>
                  <a:lnTo>
                    <a:pt x="20643" y="11194"/>
                  </a:lnTo>
                  <a:lnTo>
                    <a:pt x="20336" y="11273"/>
                  </a:lnTo>
                  <a:lnTo>
                    <a:pt x="20298" y="11746"/>
                  </a:lnTo>
                  <a:lnTo>
                    <a:pt x="20106" y="12061"/>
                  </a:lnTo>
                  <a:lnTo>
                    <a:pt x="19800" y="11982"/>
                  </a:lnTo>
                  <a:lnTo>
                    <a:pt x="19494" y="11982"/>
                  </a:lnTo>
                  <a:lnTo>
                    <a:pt x="19302" y="12455"/>
                  </a:lnTo>
                  <a:lnTo>
                    <a:pt x="19187" y="12850"/>
                  </a:lnTo>
                  <a:lnTo>
                    <a:pt x="18919" y="12613"/>
                  </a:lnTo>
                  <a:lnTo>
                    <a:pt x="18689" y="12613"/>
                  </a:lnTo>
                  <a:lnTo>
                    <a:pt x="18689" y="13086"/>
                  </a:lnTo>
                  <a:lnTo>
                    <a:pt x="18421" y="13244"/>
                  </a:lnTo>
                  <a:lnTo>
                    <a:pt x="18153" y="12613"/>
                  </a:lnTo>
                  <a:lnTo>
                    <a:pt x="17502" y="11982"/>
                  </a:lnTo>
                  <a:lnTo>
                    <a:pt x="17004" y="11746"/>
                  </a:lnTo>
                  <a:lnTo>
                    <a:pt x="16774" y="11904"/>
                  </a:lnTo>
                  <a:lnTo>
                    <a:pt x="16047" y="11352"/>
                  </a:lnTo>
                  <a:lnTo>
                    <a:pt x="14745" y="10642"/>
                  </a:lnTo>
                  <a:lnTo>
                    <a:pt x="13289" y="9145"/>
                  </a:lnTo>
                  <a:lnTo>
                    <a:pt x="12945" y="8750"/>
                  </a:lnTo>
                  <a:lnTo>
                    <a:pt x="12715" y="9145"/>
                  </a:lnTo>
                  <a:lnTo>
                    <a:pt x="12332" y="9223"/>
                  </a:lnTo>
                  <a:lnTo>
                    <a:pt x="11757" y="9066"/>
                  </a:lnTo>
                  <a:lnTo>
                    <a:pt x="11413" y="9066"/>
                  </a:lnTo>
                  <a:lnTo>
                    <a:pt x="10953" y="8987"/>
                  </a:lnTo>
                  <a:lnTo>
                    <a:pt x="10494" y="9775"/>
                  </a:lnTo>
                  <a:lnTo>
                    <a:pt x="10226" y="10800"/>
                  </a:lnTo>
                  <a:lnTo>
                    <a:pt x="10149" y="11352"/>
                  </a:lnTo>
                  <a:lnTo>
                    <a:pt x="10417" y="12061"/>
                  </a:lnTo>
                  <a:lnTo>
                    <a:pt x="10494" y="12771"/>
                  </a:lnTo>
                  <a:lnTo>
                    <a:pt x="10340" y="13796"/>
                  </a:lnTo>
                  <a:lnTo>
                    <a:pt x="10072" y="13953"/>
                  </a:lnTo>
                  <a:lnTo>
                    <a:pt x="9804" y="13559"/>
                  </a:lnTo>
                  <a:lnTo>
                    <a:pt x="9536" y="13244"/>
                  </a:lnTo>
                  <a:lnTo>
                    <a:pt x="9306" y="13638"/>
                  </a:lnTo>
                  <a:lnTo>
                    <a:pt x="9000" y="13638"/>
                  </a:lnTo>
                  <a:lnTo>
                    <a:pt x="8694" y="13953"/>
                  </a:lnTo>
                  <a:lnTo>
                    <a:pt x="8617" y="13401"/>
                  </a:lnTo>
                  <a:lnTo>
                    <a:pt x="8272" y="12692"/>
                  </a:lnTo>
                  <a:lnTo>
                    <a:pt x="7774" y="12140"/>
                  </a:lnTo>
                  <a:lnTo>
                    <a:pt x="7391" y="11825"/>
                  </a:lnTo>
                  <a:lnTo>
                    <a:pt x="7162" y="11904"/>
                  </a:lnTo>
                  <a:lnTo>
                    <a:pt x="7315" y="12771"/>
                  </a:lnTo>
                  <a:lnTo>
                    <a:pt x="7468" y="13480"/>
                  </a:lnTo>
                  <a:lnTo>
                    <a:pt x="7468" y="14269"/>
                  </a:lnTo>
                  <a:lnTo>
                    <a:pt x="7315" y="14899"/>
                  </a:lnTo>
                  <a:lnTo>
                    <a:pt x="7621" y="15057"/>
                  </a:lnTo>
                  <a:lnTo>
                    <a:pt x="7238" y="15766"/>
                  </a:lnTo>
                  <a:lnTo>
                    <a:pt x="6779" y="15924"/>
                  </a:lnTo>
                  <a:lnTo>
                    <a:pt x="6702" y="16555"/>
                  </a:lnTo>
                  <a:lnTo>
                    <a:pt x="6740" y="17028"/>
                  </a:lnTo>
                  <a:lnTo>
                    <a:pt x="6434" y="17580"/>
                  </a:lnTo>
                  <a:lnTo>
                    <a:pt x="6702" y="17737"/>
                  </a:lnTo>
                  <a:lnTo>
                    <a:pt x="6970" y="17658"/>
                  </a:lnTo>
                  <a:lnTo>
                    <a:pt x="7200" y="17501"/>
                  </a:lnTo>
                  <a:lnTo>
                    <a:pt x="7468" y="16870"/>
                  </a:lnTo>
                  <a:lnTo>
                    <a:pt x="8004" y="17185"/>
                  </a:lnTo>
                  <a:lnTo>
                    <a:pt x="8196" y="17974"/>
                  </a:lnTo>
                  <a:lnTo>
                    <a:pt x="8043" y="18683"/>
                  </a:lnTo>
                  <a:lnTo>
                    <a:pt x="7813" y="19156"/>
                  </a:lnTo>
                  <a:lnTo>
                    <a:pt x="7391" y="19550"/>
                  </a:lnTo>
                  <a:lnTo>
                    <a:pt x="7200" y="19866"/>
                  </a:lnTo>
                  <a:lnTo>
                    <a:pt x="7238" y="20418"/>
                  </a:lnTo>
                  <a:lnTo>
                    <a:pt x="7085" y="20969"/>
                  </a:lnTo>
                  <a:lnTo>
                    <a:pt x="6894" y="21442"/>
                  </a:lnTo>
                  <a:lnTo>
                    <a:pt x="6357" y="21600"/>
                  </a:lnTo>
                  <a:lnTo>
                    <a:pt x="6051" y="21600"/>
                  </a:lnTo>
                  <a:lnTo>
                    <a:pt x="5745" y="21048"/>
                  </a:lnTo>
                  <a:lnTo>
                    <a:pt x="5362" y="20102"/>
                  </a:lnTo>
                  <a:lnTo>
                    <a:pt x="5209" y="20654"/>
                  </a:lnTo>
                  <a:lnTo>
                    <a:pt x="5055" y="20023"/>
                  </a:lnTo>
                  <a:lnTo>
                    <a:pt x="4749" y="19945"/>
                  </a:lnTo>
                  <a:lnTo>
                    <a:pt x="4443" y="19550"/>
                  </a:lnTo>
                  <a:lnTo>
                    <a:pt x="4289" y="19077"/>
                  </a:lnTo>
                  <a:lnTo>
                    <a:pt x="3906" y="19393"/>
                  </a:lnTo>
                  <a:lnTo>
                    <a:pt x="3715" y="19156"/>
                  </a:lnTo>
                  <a:lnTo>
                    <a:pt x="3485" y="18683"/>
                  </a:lnTo>
                  <a:lnTo>
                    <a:pt x="3409" y="17974"/>
                  </a:lnTo>
                  <a:lnTo>
                    <a:pt x="3140" y="18053"/>
                  </a:lnTo>
                  <a:lnTo>
                    <a:pt x="2911" y="18526"/>
                  </a:lnTo>
                  <a:lnTo>
                    <a:pt x="2681" y="18131"/>
                  </a:lnTo>
                  <a:lnTo>
                    <a:pt x="2451" y="17501"/>
                  </a:lnTo>
                  <a:lnTo>
                    <a:pt x="2183" y="17501"/>
                  </a:lnTo>
                  <a:lnTo>
                    <a:pt x="2030" y="16712"/>
                  </a:lnTo>
                  <a:lnTo>
                    <a:pt x="1647" y="16634"/>
                  </a:lnTo>
                  <a:lnTo>
                    <a:pt x="1417" y="16634"/>
                  </a:lnTo>
                  <a:cubicBezTo>
                    <a:pt x="1245" y="16161"/>
                    <a:pt x="1340" y="16239"/>
                    <a:pt x="1149" y="16239"/>
                  </a:cubicBezTo>
                  <a:lnTo>
                    <a:pt x="881" y="16318"/>
                  </a:lnTo>
                  <a:lnTo>
                    <a:pt x="460" y="15766"/>
                  </a:lnTo>
                  <a:lnTo>
                    <a:pt x="306" y="15215"/>
                  </a:lnTo>
                  <a:lnTo>
                    <a:pt x="115" y="14820"/>
                  </a:lnTo>
                  <a:lnTo>
                    <a:pt x="0" y="14269"/>
                  </a:lnTo>
                  <a:lnTo>
                    <a:pt x="0" y="13717"/>
                  </a:lnTo>
                  <a:lnTo>
                    <a:pt x="77" y="13165"/>
                  </a:lnTo>
                  <a:lnTo>
                    <a:pt x="191" y="12613"/>
                  </a:lnTo>
                  <a:lnTo>
                    <a:pt x="383" y="12219"/>
                  </a:lnTo>
                  <a:lnTo>
                    <a:pt x="574" y="11509"/>
                  </a:lnTo>
                  <a:lnTo>
                    <a:pt x="1072" y="10958"/>
                  </a:lnTo>
                  <a:lnTo>
                    <a:pt x="996" y="10327"/>
                  </a:lnTo>
                  <a:lnTo>
                    <a:pt x="1187" y="9618"/>
                  </a:lnTo>
                  <a:lnTo>
                    <a:pt x="1340" y="9223"/>
                  </a:lnTo>
                  <a:lnTo>
                    <a:pt x="1149" y="8593"/>
                  </a:lnTo>
                  <a:lnTo>
                    <a:pt x="957" y="7804"/>
                  </a:lnTo>
                  <a:lnTo>
                    <a:pt x="1340" y="7410"/>
                  </a:lnTo>
                  <a:lnTo>
                    <a:pt x="1455" y="7016"/>
                  </a:lnTo>
                  <a:lnTo>
                    <a:pt x="1609" y="6228"/>
                  </a:lnTo>
                  <a:lnTo>
                    <a:pt x="1800" y="5991"/>
                  </a:lnTo>
                  <a:lnTo>
                    <a:pt x="2298" y="5912"/>
                  </a:lnTo>
                  <a:lnTo>
                    <a:pt x="2528" y="6464"/>
                  </a:lnTo>
                  <a:lnTo>
                    <a:pt x="2872" y="6780"/>
                  </a:lnTo>
                  <a:lnTo>
                    <a:pt x="3370" y="6385"/>
                  </a:lnTo>
                  <a:lnTo>
                    <a:pt x="3447" y="5912"/>
                  </a:lnTo>
                  <a:lnTo>
                    <a:pt x="3409" y="5439"/>
                  </a:lnTo>
                  <a:lnTo>
                    <a:pt x="3140" y="5203"/>
                  </a:lnTo>
                  <a:lnTo>
                    <a:pt x="3102" y="4651"/>
                  </a:lnTo>
                  <a:lnTo>
                    <a:pt x="3332" y="4415"/>
                  </a:lnTo>
                  <a:lnTo>
                    <a:pt x="3140" y="3942"/>
                  </a:lnTo>
                  <a:cubicBezTo>
                    <a:pt x="3083" y="3272"/>
                    <a:pt x="3102" y="3626"/>
                    <a:pt x="3370" y="3626"/>
                  </a:cubicBezTo>
                  <a:lnTo>
                    <a:pt x="3677" y="3311"/>
                  </a:lnTo>
                  <a:lnTo>
                    <a:pt x="3906" y="3469"/>
                  </a:lnTo>
                  <a:lnTo>
                    <a:pt x="4136" y="3863"/>
                  </a:lnTo>
                  <a:lnTo>
                    <a:pt x="4021" y="4336"/>
                  </a:lnTo>
                  <a:lnTo>
                    <a:pt x="4251" y="4966"/>
                  </a:lnTo>
                  <a:lnTo>
                    <a:pt x="4251" y="5597"/>
                  </a:lnTo>
                  <a:lnTo>
                    <a:pt x="4404" y="6228"/>
                  </a:lnTo>
                  <a:lnTo>
                    <a:pt x="4672" y="6780"/>
                  </a:lnTo>
                  <a:lnTo>
                    <a:pt x="5094" y="7016"/>
                  </a:lnTo>
                  <a:lnTo>
                    <a:pt x="5553" y="6937"/>
                  </a:lnTo>
                  <a:lnTo>
                    <a:pt x="5323" y="6228"/>
                  </a:lnTo>
                  <a:lnTo>
                    <a:pt x="5132" y="5597"/>
                  </a:lnTo>
                  <a:lnTo>
                    <a:pt x="5323" y="4966"/>
                  </a:lnTo>
                  <a:lnTo>
                    <a:pt x="5821" y="4809"/>
                  </a:lnTo>
                  <a:lnTo>
                    <a:pt x="6166" y="4336"/>
                  </a:lnTo>
                  <a:lnTo>
                    <a:pt x="6740" y="4572"/>
                  </a:lnTo>
                  <a:lnTo>
                    <a:pt x="7315" y="4493"/>
                  </a:lnTo>
                  <a:lnTo>
                    <a:pt x="7660" y="4099"/>
                  </a:lnTo>
                  <a:lnTo>
                    <a:pt x="7889" y="4730"/>
                  </a:lnTo>
                  <a:lnTo>
                    <a:pt x="8043" y="5203"/>
                  </a:lnTo>
                  <a:lnTo>
                    <a:pt x="7928" y="5912"/>
                  </a:lnTo>
                  <a:lnTo>
                    <a:pt x="7966" y="6937"/>
                  </a:lnTo>
                  <a:lnTo>
                    <a:pt x="8272" y="6307"/>
                  </a:lnTo>
                  <a:lnTo>
                    <a:pt x="8502" y="5755"/>
                  </a:lnTo>
                  <a:lnTo>
                    <a:pt x="8770" y="5597"/>
                  </a:lnTo>
                  <a:lnTo>
                    <a:pt x="9077" y="5045"/>
                  </a:lnTo>
                  <a:lnTo>
                    <a:pt x="9268" y="4572"/>
                  </a:lnTo>
                  <a:lnTo>
                    <a:pt x="9230" y="3784"/>
                  </a:lnTo>
                  <a:lnTo>
                    <a:pt x="9115" y="3390"/>
                  </a:lnTo>
                  <a:lnTo>
                    <a:pt x="9574" y="2838"/>
                  </a:lnTo>
                  <a:lnTo>
                    <a:pt x="10034" y="2207"/>
                  </a:lnTo>
                  <a:lnTo>
                    <a:pt x="10340" y="1498"/>
                  </a:lnTo>
                  <a:lnTo>
                    <a:pt x="10379" y="788"/>
                  </a:lnTo>
                  <a:lnTo>
                    <a:pt x="10379" y="0"/>
                  </a:lnTo>
                  <a:close/>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62" name="Shape 560"/>
            <p:cNvSpPr/>
            <p:nvPr/>
          </p:nvSpPr>
          <p:spPr>
            <a:xfrm rot="612989">
              <a:off x="3856893" y="2489565"/>
              <a:ext cx="1155252" cy="2702123"/>
            </a:xfrm>
            <a:custGeom>
              <a:avLst/>
              <a:gdLst/>
              <a:ahLst/>
              <a:cxnLst>
                <a:cxn ang="0">
                  <a:pos x="wd2" y="hd2"/>
                </a:cxn>
                <a:cxn ang="5400000">
                  <a:pos x="wd2" y="hd2"/>
                </a:cxn>
                <a:cxn ang="10800000">
                  <a:pos x="wd2" y="hd2"/>
                </a:cxn>
                <a:cxn ang="16200000">
                  <a:pos x="wd2" y="hd2"/>
                </a:cxn>
              </a:cxnLst>
              <a:rect l="0" t="0" r="r" b="b"/>
              <a:pathLst>
                <a:path w="21600" h="21430" extrusionOk="0">
                  <a:moveTo>
                    <a:pt x="1275" y="5708"/>
                  </a:moveTo>
                  <a:lnTo>
                    <a:pt x="975" y="5595"/>
                  </a:lnTo>
                  <a:lnTo>
                    <a:pt x="1700" y="5245"/>
                  </a:lnTo>
                  <a:lnTo>
                    <a:pt x="900" y="4883"/>
                  </a:lnTo>
                  <a:lnTo>
                    <a:pt x="100" y="4340"/>
                  </a:lnTo>
                  <a:lnTo>
                    <a:pt x="500" y="4069"/>
                  </a:lnTo>
                  <a:lnTo>
                    <a:pt x="2400" y="4024"/>
                  </a:lnTo>
                  <a:lnTo>
                    <a:pt x="3600" y="4159"/>
                  </a:lnTo>
                  <a:lnTo>
                    <a:pt x="4400" y="3933"/>
                  </a:lnTo>
                  <a:lnTo>
                    <a:pt x="3900" y="3300"/>
                  </a:lnTo>
                  <a:lnTo>
                    <a:pt x="4900" y="3165"/>
                  </a:lnTo>
                  <a:lnTo>
                    <a:pt x="5700" y="2713"/>
                  </a:lnTo>
                  <a:lnTo>
                    <a:pt x="6300" y="2668"/>
                  </a:lnTo>
                  <a:lnTo>
                    <a:pt x="6900" y="2125"/>
                  </a:lnTo>
                  <a:lnTo>
                    <a:pt x="7500" y="1944"/>
                  </a:lnTo>
                  <a:lnTo>
                    <a:pt x="7800" y="1628"/>
                  </a:lnTo>
                  <a:lnTo>
                    <a:pt x="8600" y="1899"/>
                  </a:lnTo>
                  <a:lnTo>
                    <a:pt x="10100" y="1628"/>
                  </a:lnTo>
                  <a:lnTo>
                    <a:pt x="10500" y="1402"/>
                  </a:lnTo>
                  <a:lnTo>
                    <a:pt x="9800" y="1130"/>
                  </a:lnTo>
                  <a:lnTo>
                    <a:pt x="11000" y="1311"/>
                  </a:lnTo>
                  <a:lnTo>
                    <a:pt x="11400" y="1040"/>
                  </a:lnTo>
                  <a:lnTo>
                    <a:pt x="10800" y="588"/>
                  </a:lnTo>
                  <a:lnTo>
                    <a:pt x="11300" y="226"/>
                  </a:lnTo>
                  <a:lnTo>
                    <a:pt x="12100" y="0"/>
                  </a:lnTo>
                  <a:lnTo>
                    <a:pt x="13000" y="90"/>
                  </a:lnTo>
                  <a:lnTo>
                    <a:pt x="13700" y="588"/>
                  </a:lnTo>
                  <a:lnTo>
                    <a:pt x="14400" y="723"/>
                  </a:lnTo>
                  <a:lnTo>
                    <a:pt x="14700" y="271"/>
                  </a:lnTo>
                  <a:lnTo>
                    <a:pt x="16100" y="181"/>
                  </a:lnTo>
                  <a:lnTo>
                    <a:pt x="17200" y="452"/>
                  </a:lnTo>
                  <a:lnTo>
                    <a:pt x="17900" y="814"/>
                  </a:lnTo>
                  <a:lnTo>
                    <a:pt x="18100" y="1447"/>
                  </a:lnTo>
                  <a:lnTo>
                    <a:pt x="17300" y="1899"/>
                  </a:lnTo>
                  <a:lnTo>
                    <a:pt x="16900" y="2487"/>
                  </a:lnTo>
                  <a:lnTo>
                    <a:pt x="16300" y="2758"/>
                  </a:lnTo>
                  <a:lnTo>
                    <a:pt x="15600" y="3120"/>
                  </a:lnTo>
                  <a:lnTo>
                    <a:pt x="14900" y="3888"/>
                  </a:lnTo>
                  <a:lnTo>
                    <a:pt x="15500" y="3572"/>
                  </a:lnTo>
                  <a:lnTo>
                    <a:pt x="16300" y="3255"/>
                  </a:lnTo>
                  <a:lnTo>
                    <a:pt x="17800" y="2984"/>
                  </a:lnTo>
                  <a:lnTo>
                    <a:pt x="18100" y="3707"/>
                  </a:lnTo>
                  <a:lnTo>
                    <a:pt x="19300" y="3888"/>
                  </a:lnTo>
                  <a:lnTo>
                    <a:pt x="20000" y="4431"/>
                  </a:lnTo>
                  <a:lnTo>
                    <a:pt x="19500" y="4973"/>
                  </a:lnTo>
                  <a:lnTo>
                    <a:pt x="19100" y="5516"/>
                  </a:lnTo>
                  <a:lnTo>
                    <a:pt x="18900" y="6194"/>
                  </a:lnTo>
                  <a:lnTo>
                    <a:pt x="17400" y="6330"/>
                  </a:lnTo>
                  <a:lnTo>
                    <a:pt x="17700" y="6737"/>
                  </a:lnTo>
                  <a:lnTo>
                    <a:pt x="18000" y="7098"/>
                  </a:lnTo>
                  <a:lnTo>
                    <a:pt x="18500" y="7460"/>
                  </a:lnTo>
                  <a:lnTo>
                    <a:pt x="18800" y="7776"/>
                  </a:lnTo>
                  <a:lnTo>
                    <a:pt x="18900" y="8183"/>
                  </a:lnTo>
                  <a:lnTo>
                    <a:pt x="18200" y="8364"/>
                  </a:lnTo>
                  <a:lnTo>
                    <a:pt x="18500" y="8455"/>
                  </a:lnTo>
                  <a:lnTo>
                    <a:pt x="18600" y="8816"/>
                  </a:lnTo>
                  <a:lnTo>
                    <a:pt x="19000" y="9042"/>
                  </a:lnTo>
                  <a:lnTo>
                    <a:pt x="19600" y="9359"/>
                  </a:lnTo>
                  <a:lnTo>
                    <a:pt x="19700" y="9630"/>
                  </a:lnTo>
                  <a:lnTo>
                    <a:pt x="19000" y="10218"/>
                  </a:lnTo>
                  <a:lnTo>
                    <a:pt x="19900" y="10218"/>
                  </a:lnTo>
                  <a:lnTo>
                    <a:pt x="21300" y="10263"/>
                  </a:lnTo>
                  <a:lnTo>
                    <a:pt x="21100" y="10580"/>
                  </a:lnTo>
                  <a:lnTo>
                    <a:pt x="20300" y="10715"/>
                  </a:lnTo>
                  <a:lnTo>
                    <a:pt x="20400" y="11077"/>
                  </a:lnTo>
                  <a:lnTo>
                    <a:pt x="20600" y="11167"/>
                  </a:lnTo>
                  <a:lnTo>
                    <a:pt x="20800" y="11393"/>
                  </a:lnTo>
                  <a:lnTo>
                    <a:pt x="20800" y="11574"/>
                  </a:lnTo>
                  <a:lnTo>
                    <a:pt x="21200" y="11800"/>
                  </a:lnTo>
                  <a:lnTo>
                    <a:pt x="21300" y="12298"/>
                  </a:lnTo>
                  <a:lnTo>
                    <a:pt x="20700" y="12569"/>
                  </a:lnTo>
                  <a:lnTo>
                    <a:pt x="20000" y="12705"/>
                  </a:lnTo>
                  <a:lnTo>
                    <a:pt x="19700" y="13111"/>
                  </a:lnTo>
                  <a:lnTo>
                    <a:pt x="20100" y="13518"/>
                  </a:lnTo>
                  <a:lnTo>
                    <a:pt x="21000" y="13518"/>
                  </a:lnTo>
                  <a:lnTo>
                    <a:pt x="21600" y="13473"/>
                  </a:lnTo>
                  <a:lnTo>
                    <a:pt x="21500" y="14016"/>
                  </a:lnTo>
                  <a:lnTo>
                    <a:pt x="21600" y="14468"/>
                  </a:lnTo>
                  <a:lnTo>
                    <a:pt x="20800" y="15010"/>
                  </a:lnTo>
                  <a:lnTo>
                    <a:pt x="19800" y="14965"/>
                  </a:lnTo>
                  <a:lnTo>
                    <a:pt x="19100" y="14513"/>
                  </a:lnTo>
                  <a:lnTo>
                    <a:pt x="18300" y="14332"/>
                  </a:lnTo>
                  <a:lnTo>
                    <a:pt x="19000" y="14875"/>
                  </a:lnTo>
                  <a:lnTo>
                    <a:pt x="18800" y="15282"/>
                  </a:lnTo>
                  <a:lnTo>
                    <a:pt x="17900" y="15417"/>
                  </a:lnTo>
                  <a:lnTo>
                    <a:pt x="17100" y="15734"/>
                  </a:lnTo>
                  <a:lnTo>
                    <a:pt x="17400" y="16050"/>
                  </a:lnTo>
                  <a:lnTo>
                    <a:pt x="16700" y="16141"/>
                  </a:lnTo>
                  <a:lnTo>
                    <a:pt x="16400" y="15869"/>
                  </a:lnTo>
                  <a:lnTo>
                    <a:pt x="15600" y="15869"/>
                  </a:lnTo>
                  <a:lnTo>
                    <a:pt x="15000" y="16095"/>
                  </a:lnTo>
                  <a:lnTo>
                    <a:pt x="14000" y="16231"/>
                  </a:lnTo>
                  <a:lnTo>
                    <a:pt x="14200" y="16548"/>
                  </a:lnTo>
                  <a:lnTo>
                    <a:pt x="13600" y="16638"/>
                  </a:lnTo>
                  <a:lnTo>
                    <a:pt x="14700" y="17271"/>
                  </a:lnTo>
                  <a:lnTo>
                    <a:pt x="13500" y="17542"/>
                  </a:lnTo>
                  <a:lnTo>
                    <a:pt x="14100" y="17859"/>
                  </a:lnTo>
                  <a:lnTo>
                    <a:pt x="13500" y="18537"/>
                  </a:lnTo>
                  <a:lnTo>
                    <a:pt x="13100" y="19125"/>
                  </a:lnTo>
                  <a:lnTo>
                    <a:pt x="12800" y="19441"/>
                  </a:lnTo>
                  <a:lnTo>
                    <a:pt x="12900" y="19622"/>
                  </a:lnTo>
                  <a:lnTo>
                    <a:pt x="12300" y="19984"/>
                  </a:lnTo>
                  <a:lnTo>
                    <a:pt x="11700" y="20526"/>
                  </a:lnTo>
                  <a:lnTo>
                    <a:pt x="10500" y="21250"/>
                  </a:lnTo>
                  <a:cubicBezTo>
                    <a:pt x="10200" y="21600"/>
                    <a:pt x="9000" y="21329"/>
                    <a:pt x="8500" y="21340"/>
                  </a:cubicBezTo>
                  <a:lnTo>
                    <a:pt x="7100" y="21024"/>
                  </a:lnTo>
                  <a:lnTo>
                    <a:pt x="7200" y="20752"/>
                  </a:lnTo>
                  <a:lnTo>
                    <a:pt x="8000" y="20571"/>
                  </a:lnTo>
                  <a:lnTo>
                    <a:pt x="8000" y="20436"/>
                  </a:lnTo>
                  <a:lnTo>
                    <a:pt x="8300" y="20029"/>
                  </a:lnTo>
                  <a:lnTo>
                    <a:pt x="8300" y="19622"/>
                  </a:lnTo>
                  <a:lnTo>
                    <a:pt x="7800" y="19170"/>
                  </a:lnTo>
                  <a:lnTo>
                    <a:pt x="7600" y="18763"/>
                  </a:lnTo>
                  <a:lnTo>
                    <a:pt x="7000" y="18853"/>
                  </a:lnTo>
                  <a:lnTo>
                    <a:pt x="6400" y="18763"/>
                  </a:lnTo>
                  <a:lnTo>
                    <a:pt x="5400" y="18899"/>
                  </a:lnTo>
                  <a:lnTo>
                    <a:pt x="4700" y="18853"/>
                  </a:lnTo>
                  <a:lnTo>
                    <a:pt x="4500" y="18582"/>
                  </a:lnTo>
                  <a:lnTo>
                    <a:pt x="4800" y="18311"/>
                  </a:lnTo>
                  <a:lnTo>
                    <a:pt x="5600" y="18175"/>
                  </a:lnTo>
                  <a:lnTo>
                    <a:pt x="5300" y="17678"/>
                  </a:lnTo>
                  <a:lnTo>
                    <a:pt x="4600" y="17542"/>
                  </a:lnTo>
                  <a:lnTo>
                    <a:pt x="5200" y="17316"/>
                  </a:lnTo>
                  <a:lnTo>
                    <a:pt x="5500" y="17000"/>
                  </a:lnTo>
                  <a:lnTo>
                    <a:pt x="5700" y="16728"/>
                  </a:lnTo>
                  <a:lnTo>
                    <a:pt x="5100" y="16457"/>
                  </a:lnTo>
                  <a:lnTo>
                    <a:pt x="4600" y="16141"/>
                  </a:lnTo>
                  <a:lnTo>
                    <a:pt x="4300" y="15372"/>
                  </a:lnTo>
                  <a:lnTo>
                    <a:pt x="3700" y="15101"/>
                  </a:lnTo>
                  <a:lnTo>
                    <a:pt x="2200" y="15010"/>
                  </a:lnTo>
                  <a:lnTo>
                    <a:pt x="1400" y="15010"/>
                  </a:lnTo>
                  <a:lnTo>
                    <a:pt x="1350" y="14411"/>
                  </a:lnTo>
                  <a:lnTo>
                    <a:pt x="2250" y="14242"/>
                  </a:lnTo>
                  <a:lnTo>
                    <a:pt x="3600" y="13937"/>
                  </a:lnTo>
                  <a:lnTo>
                    <a:pt x="2800" y="13880"/>
                  </a:lnTo>
                  <a:lnTo>
                    <a:pt x="2600" y="13699"/>
                  </a:lnTo>
                  <a:lnTo>
                    <a:pt x="2200" y="13473"/>
                  </a:lnTo>
                  <a:lnTo>
                    <a:pt x="2325" y="13202"/>
                  </a:lnTo>
                  <a:lnTo>
                    <a:pt x="1650" y="13100"/>
                  </a:lnTo>
                  <a:lnTo>
                    <a:pt x="2300" y="12705"/>
                  </a:lnTo>
                  <a:lnTo>
                    <a:pt x="2600" y="12456"/>
                  </a:lnTo>
                  <a:lnTo>
                    <a:pt x="2100" y="12207"/>
                  </a:lnTo>
                  <a:lnTo>
                    <a:pt x="2825" y="11846"/>
                  </a:lnTo>
                  <a:lnTo>
                    <a:pt x="2900" y="11529"/>
                  </a:lnTo>
                  <a:lnTo>
                    <a:pt x="2700" y="11190"/>
                  </a:lnTo>
                  <a:lnTo>
                    <a:pt x="1875" y="11100"/>
                  </a:lnTo>
                  <a:lnTo>
                    <a:pt x="1600" y="10715"/>
                  </a:lnTo>
                  <a:lnTo>
                    <a:pt x="1475" y="10354"/>
                  </a:lnTo>
                  <a:lnTo>
                    <a:pt x="900" y="10218"/>
                  </a:lnTo>
                  <a:lnTo>
                    <a:pt x="900" y="9811"/>
                  </a:lnTo>
                  <a:lnTo>
                    <a:pt x="500" y="9495"/>
                  </a:lnTo>
                  <a:lnTo>
                    <a:pt x="150" y="9099"/>
                  </a:lnTo>
                  <a:lnTo>
                    <a:pt x="425" y="8963"/>
                  </a:lnTo>
                  <a:lnTo>
                    <a:pt x="0" y="8726"/>
                  </a:lnTo>
                  <a:lnTo>
                    <a:pt x="750" y="8443"/>
                  </a:lnTo>
                  <a:lnTo>
                    <a:pt x="975" y="8183"/>
                  </a:lnTo>
                  <a:lnTo>
                    <a:pt x="1100" y="7867"/>
                  </a:lnTo>
                  <a:lnTo>
                    <a:pt x="425" y="7471"/>
                  </a:lnTo>
                  <a:lnTo>
                    <a:pt x="600" y="7358"/>
                  </a:lnTo>
                  <a:lnTo>
                    <a:pt x="225" y="7189"/>
                  </a:lnTo>
                  <a:lnTo>
                    <a:pt x="275" y="7030"/>
                  </a:lnTo>
                  <a:lnTo>
                    <a:pt x="350" y="6861"/>
                  </a:lnTo>
                  <a:lnTo>
                    <a:pt x="800" y="6748"/>
                  </a:lnTo>
                  <a:lnTo>
                    <a:pt x="1175" y="6646"/>
                  </a:lnTo>
                  <a:lnTo>
                    <a:pt x="1700" y="6488"/>
                  </a:lnTo>
                  <a:lnTo>
                    <a:pt x="1775" y="6205"/>
                  </a:lnTo>
                  <a:lnTo>
                    <a:pt x="1850" y="5844"/>
                  </a:lnTo>
                </a:path>
              </a:pathLst>
            </a:custGeom>
            <a:solidFill>
              <a:srgbClr val="0033CC"/>
            </a:solidFill>
            <a:ln>
              <a:solidFill>
                <a:schemeClr val="bg1"/>
              </a:solidFill>
            </a:ln>
          </p:spPr>
          <p:txBody>
            <a:bodyPr lIns="45719" rIns="45719" anchor="ctr"/>
            <a:lstStyle/>
            <a:p>
              <a:pPr algn="ctr" defTabSz="889000"/>
              <a:endParaRPr sz="1200"/>
            </a:p>
          </p:txBody>
        </p:sp>
        <p:sp>
          <p:nvSpPr>
            <p:cNvPr id="163" name="Shape 561"/>
            <p:cNvSpPr/>
            <p:nvPr/>
          </p:nvSpPr>
          <p:spPr>
            <a:xfrm rot="612989">
              <a:off x="7023192" y="2455753"/>
              <a:ext cx="1129848" cy="1355393"/>
            </a:xfrm>
            <a:custGeom>
              <a:avLst/>
              <a:gdLst/>
              <a:ahLst/>
              <a:cxnLst>
                <a:cxn ang="0">
                  <a:pos x="wd2" y="hd2"/>
                </a:cxn>
                <a:cxn ang="5400000">
                  <a:pos x="wd2" y="hd2"/>
                </a:cxn>
                <a:cxn ang="10800000">
                  <a:pos x="wd2" y="hd2"/>
                </a:cxn>
                <a:cxn ang="16200000">
                  <a:pos x="wd2" y="hd2"/>
                </a:cxn>
              </a:cxnLst>
              <a:rect l="0" t="0" r="r" b="b"/>
              <a:pathLst>
                <a:path w="21600" h="21600" extrusionOk="0">
                  <a:moveTo>
                    <a:pt x="10174" y="659"/>
                  </a:moveTo>
                  <a:lnTo>
                    <a:pt x="9995" y="341"/>
                  </a:lnTo>
                  <a:lnTo>
                    <a:pt x="9637" y="0"/>
                  </a:lnTo>
                  <a:lnTo>
                    <a:pt x="9202" y="341"/>
                  </a:lnTo>
                  <a:lnTo>
                    <a:pt x="8819" y="159"/>
                  </a:lnTo>
                  <a:lnTo>
                    <a:pt x="8461" y="114"/>
                  </a:lnTo>
                  <a:lnTo>
                    <a:pt x="8461" y="613"/>
                  </a:lnTo>
                  <a:lnTo>
                    <a:pt x="8027" y="977"/>
                  </a:lnTo>
                  <a:cubicBezTo>
                    <a:pt x="8027" y="1136"/>
                    <a:pt x="8027" y="1317"/>
                    <a:pt x="8027" y="1476"/>
                  </a:cubicBezTo>
                  <a:lnTo>
                    <a:pt x="7796" y="2021"/>
                  </a:lnTo>
                  <a:lnTo>
                    <a:pt x="7720" y="2612"/>
                  </a:lnTo>
                  <a:lnTo>
                    <a:pt x="7285" y="2839"/>
                  </a:lnTo>
                  <a:lnTo>
                    <a:pt x="6493" y="2839"/>
                  </a:lnTo>
                  <a:lnTo>
                    <a:pt x="5956" y="3157"/>
                  </a:lnTo>
                  <a:lnTo>
                    <a:pt x="5521" y="3430"/>
                  </a:lnTo>
                  <a:lnTo>
                    <a:pt x="5266" y="2885"/>
                  </a:lnTo>
                  <a:lnTo>
                    <a:pt x="4729" y="2408"/>
                  </a:lnTo>
                  <a:lnTo>
                    <a:pt x="3809" y="2680"/>
                  </a:lnTo>
                  <a:lnTo>
                    <a:pt x="2889" y="2998"/>
                  </a:lnTo>
                  <a:lnTo>
                    <a:pt x="2326" y="3543"/>
                  </a:lnTo>
                  <a:lnTo>
                    <a:pt x="1764" y="3816"/>
                  </a:lnTo>
                  <a:lnTo>
                    <a:pt x="1457" y="4315"/>
                  </a:lnTo>
                  <a:lnTo>
                    <a:pt x="971" y="4792"/>
                  </a:lnTo>
                  <a:lnTo>
                    <a:pt x="230" y="5338"/>
                  </a:lnTo>
                  <a:lnTo>
                    <a:pt x="0" y="5883"/>
                  </a:lnTo>
                  <a:lnTo>
                    <a:pt x="486" y="6223"/>
                  </a:lnTo>
                  <a:lnTo>
                    <a:pt x="1278" y="6155"/>
                  </a:lnTo>
                  <a:lnTo>
                    <a:pt x="1662" y="6655"/>
                  </a:lnTo>
                  <a:lnTo>
                    <a:pt x="2147" y="6882"/>
                  </a:lnTo>
                  <a:lnTo>
                    <a:pt x="2889" y="7904"/>
                  </a:lnTo>
                  <a:lnTo>
                    <a:pt x="3809" y="7972"/>
                  </a:lnTo>
                  <a:lnTo>
                    <a:pt x="4652" y="7972"/>
                  </a:lnTo>
                  <a:lnTo>
                    <a:pt x="6007" y="8790"/>
                  </a:lnTo>
                  <a:lnTo>
                    <a:pt x="5751" y="8517"/>
                  </a:lnTo>
                  <a:lnTo>
                    <a:pt x="4473" y="7359"/>
                  </a:lnTo>
                  <a:lnTo>
                    <a:pt x="4473" y="6700"/>
                  </a:lnTo>
                  <a:lnTo>
                    <a:pt x="4959" y="6428"/>
                  </a:lnTo>
                  <a:lnTo>
                    <a:pt x="5828" y="5792"/>
                  </a:lnTo>
                  <a:lnTo>
                    <a:pt x="5138" y="7041"/>
                  </a:lnTo>
                  <a:lnTo>
                    <a:pt x="5879" y="7518"/>
                  </a:lnTo>
                  <a:lnTo>
                    <a:pt x="6442" y="7859"/>
                  </a:lnTo>
                  <a:lnTo>
                    <a:pt x="6927" y="8336"/>
                  </a:lnTo>
                  <a:lnTo>
                    <a:pt x="7183" y="8608"/>
                  </a:lnTo>
                  <a:lnTo>
                    <a:pt x="8461" y="8608"/>
                  </a:lnTo>
                  <a:lnTo>
                    <a:pt x="8717" y="9108"/>
                  </a:lnTo>
                  <a:lnTo>
                    <a:pt x="9330" y="10039"/>
                  </a:lnTo>
                  <a:lnTo>
                    <a:pt x="9867" y="11447"/>
                  </a:lnTo>
                  <a:lnTo>
                    <a:pt x="10250" y="12220"/>
                  </a:lnTo>
                  <a:lnTo>
                    <a:pt x="10864" y="13469"/>
                  </a:lnTo>
                  <a:lnTo>
                    <a:pt x="11043" y="14059"/>
                  </a:lnTo>
                  <a:lnTo>
                    <a:pt x="10915" y="14514"/>
                  </a:lnTo>
                  <a:lnTo>
                    <a:pt x="10557" y="14945"/>
                  </a:lnTo>
                  <a:lnTo>
                    <a:pt x="10787" y="15218"/>
                  </a:lnTo>
                  <a:lnTo>
                    <a:pt x="10480" y="15422"/>
                  </a:lnTo>
                  <a:lnTo>
                    <a:pt x="10966" y="15808"/>
                  </a:lnTo>
                  <a:lnTo>
                    <a:pt x="11401" y="16240"/>
                  </a:lnTo>
                  <a:lnTo>
                    <a:pt x="11963" y="17239"/>
                  </a:lnTo>
                  <a:lnTo>
                    <a:pt x="12807" y="17784"/>
                  </a:lnTo>
                  <a:lnTo>
                    <a:pt x="12270" y="18488"/>
                  </a:lnTo>
                  <a:lnTo>
                    <a:pt x="12500" y="18965"/>
                  </a:lnTo>
                  <a:lnTo>
                    <a:pt x="14034" y="19033"/>
                  </a:lnTo>
                  <a:lnTo>
                    <a:pt x="15388" y="19851"/>
                  </a:lnTo>
                  <a:lnTo>
                    <a:pt x="16385" y="20056"/>
                  </a:lnTo>
                  <a:lnTo>
                    <a:pt x="17306" y="20283"/>
                  </a:lnTo>
                  <a:lnTo>
                    <a:pt x="19018" y="21055"/>
                  </a:lnTo>
                  <a:lnTo>
                    <a:pt x="20603" y="21418"/>
                  </a:lnTo>
                  <a:lnTo>
                    <a:pt x="21523" y="21600"/>
                  </a:lnTo>
                  <a:lnTo>
                    <a:pt x="21600" y="20941"/>
                  </a:lnTo>
                  <a:lnTo>
                    <a:pt x="20731" y="20124"/>
                  </a:lnTo>
                  <a:lnTo>
                    <a:pt x="20066" y="19033"/>
                  </a:lnTo>
                  <a:lnTo>
                    <a:pt x="19632" y="18420"/>
                  </a:lnTo>
                  <a:lnTo>
                    <a:pt x="19325" y="17830"/>
                  </a:lnTo>
                  <a:lnTo>
                    <a:pt x="19555" y="17285"/>
                  </a:lnTo>
                  <a:lnTo>
                    <a:pt x="19376" y="16785"/>
                  </a:lnTo>
                  <a:lnTo>
                    <a:pt x="18533" y="16626"/>
                  </a:lnTo>
                  <a:lnTo>
                    <a:pt x="18098" y="16240"/>
                  </a:lnTo>
                  <a:lnTo>
                    <a:pt x="17715" y="15967"/>
                  </a:lnTo>
                  <a:lnTo>
                    <a:pt x="17919" y="15218"/>
                  </a:lnTo>
                  <a:lnTo>
                    <a:pt x="18456" y="14559"/>
                  </a:lnTo>
                  <a:lnTo>
                    <a:pt x="18021" y="14127"/>
                  </a:lnTo>
                  <a:lnTo>
                    <a:pt x="17484" y="14286"/>
                  </a:lnTo>
                  <a:lnTo>
                    <a:pt x="16871" y="13855"/>
                  </a:lnTo>
                  <a:lnTo>
                    <a:pt x="15951" y="13355"/>
                  </a:lnTo>
                  <a:lnTo>
                    <a:pt x="15772" y="13037"/>
                  </a:lnTo>
                  <a:lnTo>
                    <a:pt x="16002" y="12538"/>
                  </a:lnTo>
                  <a:lnTo>
                    <a:pt x="16692" y="12538"/>
                  </a:lnTo>
                  <a:lnTo>
                    <a:pt x="16871" y="12220"/>
                  </a:lnTo>
                  <a:lnTo>
                    <a:pt x="16488" y="12061"/>
                  </a:lnTo>
                  <a:lnTo>
                    <a:pt x="16079" y="11992"/>
                  </a:lnTo>
                  <a:lnTo>
                    <a:pt x="15695" y="11947"/>
                  </a:lnTo>
                  <a:lnTo>
                    <a:pt x="14903" y="12151"/>
                  </a:lnTo>
                  <a:lnTo>
                    <a:pt x="14545" y="11947"/>
                  </a:lnTo>
                  <a:lnTo>
                    <a:pt x="14775" y="11402"/>
                  </a:lnTo>
                  <a:lnTo>
                    <a:pt x="14340" y="11061"/>
                  </a:lnTo>
                  <a:lnTo>
                    <a:pt x="13804" y="10902"/>
                  </a:lnTo>
                  <a:lnTo>
                    <a:pt x="13804" y="11288"/>
                  </a:lnTo>
                  <a:lnTo>
                    <a:pt x="13369" y="11674"/>
                  </a:lnTo>
                  <a:lnTo>
                    <a:pt x="12756" y="11402"/>
                  </a:lnTo>
                  <a:lnTo>
                    <a:pt x="12091" y="10516"/>
                  </a:lnTo>
                  <a:lnTo>
                    <a:pt x="11835" y="9926"/>
                  </a:lnTo>
                  <a:lnTo>
                    <a:pt x="10966" y="9494"/>
                  </a:lnTo>
                  <a:lnTo>
                    <a:pt x="10250" y="8790"/>
                  </a:lnTo>
                  <a:lnTo>
                    <a:pt x="9688" y="8336"/>
                  </a:lnTo>
                  <a:lnTo>
                    <a:pt x="10046" y="8177"/>
                  </a:lnTo>
                  <a:lnTo>
                    <a:pt x="9560" y="7859"/>
                  </a:lnTo>
                  <a:lnTo>
                    <a:pt x="9253" y="7245"/>
                  </a:lnTo>
                  <a:lnTo>
                    <a:pt x="9381" y="6814"/>
                  </a:lnTo>
                  <a:lnTo>
                    <a:pt x="9253" y="6223"/>
                  </a:lnTo>
                  <a:lnTo>
                    <a:pt x="9432" y="5837"/>
                  </a:lnTo>
                  <a:lnTo>
                    <a:pt x="9867" y="5792"/>
                  </a:lnTo>
                  <a:lnTo>
                    <a:pt x="10429" y="5292"/>
                  </a:lnTo>
                  <a:lnTo>
                    <a:pt x="10429" y="4702"/>
                  </a:lnTo>
                  <a:lnTo>
                    <a:pt x="12500" y="4429"/>
                  </a:lnTo>
                  <a:lnTo>
                    <a:pt x="11835" y="3975"/>
                  </a:lnTo>
                  <a:lnTo>
                    <a:pt x="11477" y="3112"/>
                  </a:lnTo>
                  <a:lnTo>
                    <a:pt x="10864" y="2680"/>
                  </a:lnTo>
                  <a:lnTo>
                    <a:pt x="10557" y="2021"/>
                  </a:lnTo>
                  <a:lnTo>
                    <a:pt x="10174" y="659"/>
                  </a:lnTo>
                  <a:close/>
                </a:path>
              </a:pathLst>
            </a:custGeom>
            <a:solidFill>
              <a:srgbClr val="0033CC"/>
            </a:solidFill>
            <a:ln>
              <a:solidFill>
                <a:schemeClr val="bg1"/>
              </a:solidFill>
            </a:ln>
          </p:spPr>
          <p:txBody>
            <a:bodyPr lIns="45719" rIns="45719" anchor="ctr"/>
            <a:lstStyle/>
            <a:p>
              <a:pPr algn="ctr" defTabSz="889000"/>
              <a:endParaRPr sz="1200"/>
            </a:p>
          </p:txBody>
        </p:sp>
        <p:sp>
          <p:nvSpPr>
            <p:cNvPr id="164" name="Shape 564"/>
            <p:cNvSpPr/>
            <p:nvPr/>
          </p:nvSpPr>
          <p:spPr>
            <a:xfrm rot="612989">
              <a:off x="2156299" y="3533751"/>
              <a:ext cx="516121" cy="521635"/>
            </a:xfrm>
            <a:custGeom>
              <a:avLst/>
              <a:gdLst/>
              <a:ahLst/>
              <a:cxnLst>
                <a:cxn ang="0">
                  <a:pos x="wd2" y="hd2"/>
                </a:cxn>
                <a:cxn ang="5400000">
                  <a:pos x="wd2" y="hd2"/>
                </a:cxn>
                <a:cxn ang="10800000">
                  <a:pos x="wd2" y="hd2"/>
                </a:cxn>
                <a:cxn ang="16200000">
                  <a:pos x="wd2" y="hd2"/>
                </a:cxn>
              </a:cxnLst>
              <a:rect l="0" t="0" r="r" b="b"/>
              <a:pathLst>
                <a:path w="21600" h="21600" extrusionOk="0">
                  <a:moveTo>
                    <a:pt x="4645" y="2302"/>
                  </a:moveTo>
                  <a:lnTo>
                    <a:pt x="4141" y="885"/>
                  </a:lnTo>
                  <a:lnTo>
                    <a:pt x="4868" y="0"/>
                  </a:lnTo>
                  <a:lnTo>
                    <a:pt x="6044" y="531"/>
                  </a:lnTo>
                  <a:lnTo>
                    <a:pt x="7163" y="531"/>
                  </a:lnTo>
                  <a:lnTo>
                    <a:pt x="8058" y="295"/>
                  </a:lnTo>
                  <a:lnTo>
                    <a:pt x="8841" y="1593"/>
                  </a:lnTo>
                  <a:lnTo>
                    <a:pt x="9681" y="1770"/>
                  </a:lnTo>
                  <a:lnTo>
                    <a:pt x="10352" y="1948"/>
                  </a:lnTo>
                  <a:lnTo>
                    <a:pt x="11527" y="2479"/>
                  </a:lnTo>
                  <a:lnTo>
                    <a:pt x="12367" y="2597"/>
                  </a:lnTo>
                  <a:lnTo>
                    <a:pt x="13598" y="2420"/>
                  </a:lnTo>
                  <a:lnTo>
                    <a:pt x="14269" y="2774"/>
                  </a:lnTo>
                  <a:lnTo>
                    <a:pt x="14941" y="2066"/>
                  </a:lnTo>
                  <a:lnTo>
                    <a:pt x="15612" y="1062"/>
                  </a:lnTo>
                  <a:lnTo>
                    <a:pt x="16228" y="2302"/>
                  </a:lnTo>
                  <a:lnTo>
                    <a:pt x="17235" y="2479"/>
                  </a:lnTo>
                  <a:lnTo>
                    <a:pt x="17963" y="2479"/>
                  </a:lnTo>
                  <a:lnTo>
                    <a:pt x="19082" y="2951"/>
                  </a:lnTo>
                  <a:lnTo>
                    <a:pt x="20481" y="3010"/>
                  </a:lnTo>
                  <a:lnTo>
                    <a:pt x="21600" y="2420"/>
                  </a:lnTo>
                  <a:lnTo>
                    <a:pt x="20984" y="3364"/>
                  </a:lnTo>
                  <a:lnTo>
                    <a:pt x="19977" y="4603"/>
                  </a:lnTo>
                  <a:lnTo>
                    <a:pt x="19585" y="5134"/>
                  </a:lnTo>
                  <a:lnTo>
                    <a:pt x="19585" y="6020"/>
                  </a:lnTo>
                  <a:lnTo>
                    <a:pt x="19138" y="7200"/>
                  </a:lnTo>
                  <a:lnTo>
                    <a:pt x="17907" y="8262"/>
                  </a:lnTo>
                  <a:lnTo>
                    <a:pt x="16284" y="10210"/>
                  </a:lnTo>
                  <a:lnTo>
                    <a:pt x="14773" y="10800"/>
                  </a:lnTo>
                  <a:lnTo>
                    <a:pt x="15109" y="12334"/>
                  </a:lnTo>
                  <a:lnTo>
                    <a:pt x="15389" y="13928"/>
                  </a:lnTo>
                  <a:lnTo>
                    <a:pt x="15445" y="15226"/>
                  </a:lnTo>
                  <a:lnTo>
                    <a:pt x="13766" y="15757"/>
                  </a:lnTo>
                  <a:lnTo>
                    <a:pt x="12703" y="16643"/>
                  </a:lnTo>
                  <a:lnTo>
                    <a:pt x="12535" y="17823"/>
                  </a:lnTo>
                  <a:lnTo>
                    <a:pt x="11583" y="18059"/>
                  </a:lnTo>
                  <a:lnTo>
                    <a:pt x="10912" y="17469"/>
                  </a:lnTo>
                  <a:lnTo>
                    <a:pt x="9681" y="17882"/>
                  </a:lnTo>
                  <a:lnTo>
                    <a:pt x="9065" y="18885"/>
                  </a:lnTo>
                  <a:lnTo>
                    <a:pt x="8562" y="19416"/>
                  </a:lnTo>
                  <a:lnTo>
                    <a:pt x="7051" y="19239"/>
                  </a:lnTo>
                  <a:lnTo>
                    <a:pt x="6995" y="20479"/>
                  </a:lnTo>
                  <a:lnTo>
                    <a:pt x="6491" y="21364"/>
                  </a:lnTo>
                  <a:lnTo>
                    <a:pt x="5652" y="21600"/>
                  </a:lnTo>
                  <a:lnTo>
                    <a:pt x="4701" y="21010"/>
                  </a:lnTo>
                  <a:lnTo>
                    <a:pt x="4980" y="20302"/>
                  </a:lnTo>
                  <a:lnTo>
                    <a:pt x="3525" y="20007"/>
                  </a:lnTo>
                  <a:lnTo>
                    <a:pt x="1847" y="19475"/>
                  </a:lnTo>
                  <a:lnTo>
                    <a:pt x="672" y="18708"/>
                  </a:lnTo>
                  <a:lnTo>
                    <a:pt x="0" y="17174"/>
                  </a:lnTo>
                  <a:lnTo>
                    <a:pt x="1287" y="16230"/>
                  </a:lnTo>
                  <a:lnTo>
                    <a:pt x="2350" y="15344"/>
                  </a:lnTo>
                  <a:lnTo>
                    <a:pt x="2182" y="14518"/>
                  </a:lnTo>
                  <a:lnTo>
                    <a:pt x="3134" y="13220"/>
                  </a:lnTo>
                  <a:lnTo>
                    <a:pt x="3134" y="11095"/>
                  </a:lnTo>
                  <a:cubicBezTo>
                    <a:pt x="3805" y="10033"/>
                    <a:pt x="3302" y="10269"/>
                    <a:pt x="4477" y="10269"/>
                  </a:cubicBezTo>
                  <a:lnTo>
                    <a:pt x="4309" y="8439"/>
                  </a:lnTo>
                  <a:lnTo>
                    <a:pt x="4477" y="7613"/>
                  </a:lnTo>
                  <a:lnTo>
                    <a:pt x="3973" y="6551"/>
                  </a:lnTo>
                  <a:lnTo>
                    <a:pt x="5484" y="5961"/>
                  </a:lnTo>
                  <a:lnTo>
                    <a:pt x="6715" y="5075"/>
                  </a:lnTo>
                  <a:lnTo>
                    <a:pt x="6491" y="3541"/>
                  </a:lnTo>
                  <a:lnTo>
                    <a:pt x="5876" y="2656"/>
                  </a:lnTo>
                  <a:lnTo>
                    <a:pt x="4645" y="2302"/>
                  </a:lnTo>
                  <a:close/>
                </a:path>
              </a:pathLst>
            </a:custGeom>
            <a:solidFill>
              <a:srgbClr val="0033CC"/>
            </a:solidFill>
            <a:ln>
              <a:solidFill>
                <a:schemeClr val="bg1"/>
              </a:solidFill>
            </a:ln>
          </p:spPr>
          <p:txBody>
            <a:bodyPr lIns="45719" rIns="45719" anchor="ctr"/>
            <a:lstStyle/>
            <a:p>
              <a:pPr algn="ctr" defTabSz="889000"/>
              <a:endParaRPr sz="1200"/>
            </a:p>
          </p:txBody>
        </p:sp>
        <p:sp>
          <p:nvSpPr>
            <p:cNvPr id="165" name="Shape 565"/>
            <p:cNvSpPr/>
            <p:nvPr/>
          </p:nvSpPr>
          <p:spPr>
            <a:xfrm rot="612989">
              <a:off x="402161" y="3908243"/>
              <a:ext cx="324917" cy="376262"/>
            </a:xfrm>
            <a:custGeom>
              <a:avLst/>
              <a:gdLst/>
              <a:ahLst/>
              <a:cxnLst>
                <a:cxn ang="0">
                  <a:pos x="wd2" y="hd2"/>
                </a:cxn>
                <a:cxn ang="5400000">
                  <a:pos x="wd2" y="hd2"/>
                </a:cxn>
                <a:cxn ang="10800000">
                  <a:pos x="wd2" y="hd2"/>
                </a:cxn>
                <a:cxn ang="16200000">
                  <a:pos x="wd2" y="hd2"/>
                </a:cxn>
              </a:cxnLst>
              <a:rect l="0" t="0" r="r" b="b"/>
              <a:pathLst>
                <a:path w="21600" h="21600" extrusionOk="0">
                  <a:moveTo>
                    <a:pt x="15911" y="2536"/>
                  </a:moveTo>
                  <a:lnTo>
                    <a:pt x="15822" y="2209"/>
                  </a:lnTo>
                  <a:lnTo>
                    <a:pt x="15822" y="1882"/>
                  </a:lnTo>
                  <a:lnTo>
                    <a:pt x="15733" y="1555"/>
                  </a:lnTo>
                  <a:lnTo>
                    <a:pt x="15556" y="1145"/>
                  </a:lnTo>
                  <a:lnTo>
                    <a:pt x="15200" y="1227"/>
                  </a:lnTo>
                  <a:lnTo>
                    <a:pt x="14756" y="1227"/>
                  </a:lnTo>
                  <a:lnTo>
                    <a:pt x="14311" y="1145"/>
                  </a:lnTo>
                  <a:lnTo>
                    <a:pt x="13867" y="982"/>
                  </a:lnTo>
                  <a:lnTo>
                    <a:pt x="13600" y="573"/>
                  </a:lnTo>
                  <a:lnTo>
                    <a:pt x="13156" y="655"/>
                  </a:lnTo>
                  <a:lnTo>
                    <a:pt x="12800" y="491"/>
                  </a:lnTo>
                  <a:lnTo>
                    <a:pt x="12356" y="573"/>
                  </a:lnTo>
                  <a:lnTo>
                    <a:pt x="12178" y="327"/>
                  </a:lnTo>
                  <a:lnTo>
                    <a:pt x="11644" y="0"/>
                  </a:lnTo>
                  <a:lnTo>
                    <a:pt x="11378" y="409"/>
                  </a:lnTo>
                  <a:lnTo>
                    <a:pt x="11378" y="655"/>
                  </a:lnTo>
                  <a:lnTo>
                    <a:pt x="11467" y="982"/>
                  </a:lnTo>
                  <a:lnTo>
                    <a:pt x="11733" y="1391"/>
                  </a:lnTo>
                  <a:lnTo>
                    <a:pt x="11733" y="1636"/>
                  </a:lnTo>
                  <a:lnTo>
                    <a:pt x="12000" y="2045"/>
                  </a:lnTo>
                  <a:lnTo>
                    <a:pt x="12000" y="2373"/>
                  </a:lnTo>
                  <a:lnTo>
                    <a:pt x="11911" y="2700"/>
                  </a:lnTo>
                  <a:lnTo>
                    <a:pt x="11911" y="3027"/>
                  </a:lnTo>
                  <a:lnTo>
                    <a:pt x="12000" y="3518"/>
                  </a:lnTo>
                  <a:lnTo>
                    <a:pt x="12089" y="3845"/>
                  </a:lnTo>
                  <a:lnTo>
                    <a:pt x="12089" y="4255"/>
                  </a:lnTo>
                  <a:lnTo>
                    <a:pt x="12178" y="4500"/>
                  </a:lnTo>
                  <a:lnTo>
                    <a:pt x="11822" y="4500"/>
                  </a:lnTo>
                  <a:lnTo>
                    <a:pt x="11111" y="4336"/>
                  </a:lnTo>
                  <a:lnTo>
                    <a:pt x="10933" y="3927"/>
                  </a:lnTo>
                  <a:lnTo>
                    <a:pt x="10400" y="3845"/>
                  </a:lnTo>
                  <a:lnTo>
                    <a:pt x="10400" y="3600"/>
                  </a:lnTo>
                  <a:lnTo>
                    <a:pt x="10311" y="3191"/>
                  </a:lnTo>
                  <a:lnTo>
                    <a:pt x="10044" y="3273"/>
                  </a:lnTo>
                  <a:lnTo>
                    <a:pt x="9600" y="3273"/>
                  </a:lnTo>
                  <a:lnTo>
                    <a:pt x="9333" y="3518"/>
                  </a:lnTo>
                  <a:lnTo>
                    <a:pt x="8889" y="3518"/>
                  </a:lnTo>
                  <a:lnTo>
                    <a:pt x="8533" y="3600"/>
                  </a:lnTo>
                  <a:lnTo>
                    <a:pt x="8089" y="3682"/>
                  </a:lnTo>
                  <a:lnTo>
                    <a:pt x="7733" y="3518"/>
                  </a:lnTo>
                  <a:lnTo>
                    <a:pt x="7289" y="3764"/>
                  </a:lnTo>
                  <a:lnTo>
                    <a:pt x="6933" y="4009"/>
                  </a:lnTo>
                  <a:lnTo>
                    <a:pt x="7022" y="4255"/>
                  </a:lnTo>
                  <a:lnTo>
                    <a:pt x="6578" y="4336"/>
                  </a:lnTo>
                  <a:lnTo>
                    <a:pt x="6311" y="4091"/>
                  </a:lnTo>
                  <a:lnTo>
                    <a:pt x="5956" y="4255"/>
                  </a:lnTo>
                  <a:lnTo>
                    <a:pt x="5778" y="4582"/>
                  </a:lnTo>
                  <a:lnTo>
                    <a:pt x="5689" y="4991"/>
                  </a:lnTo>
                  <a:lnTo>
                    <a:pt x="5689" y="5236"/>
                  </a:lnTo>
                  <a:lnTo>
                    <a:pt x="5600" y="5727"/>
                  </a:lnTo>
                  <a:lnTo>
                    <a:pt x="5422" y="6055"/>
                  </a:lnTo>
                  <a:lnTo>
                    <a:pt x="5067" y="6136"/>
                  </a:lnTo>
                  <a:lnTo>
                    <a:pt x="4622" y="6136"/>
                  </a:lnTo>
                  <a:lnTo>
                    <a:pt x="4533" y="5809"/>
                  </a:lnTo>
                  <a:lnTo>
                    <a:pt x="4444" y="5400"/>
                  </a:lnTo>
                  <a:lnTo>
                    <a:pt x="4444" y="5155"/>
                  </a:lnTo>
                  <a:lnTo>
                    <a:pt x="4178" y="4827"/>
                  </a:lnTo>
                  <a:lnTo>
                    <a:pt x="3822" y="4664"/>
                  </a:lnTo>
                  <a:lnTo>
                    <a:pt x="3467" y="4582"/>
                  </a:lnTo>
                  <a:lnTo>
                    <a:pt x="3200" y="4255"/>
                  </a:lnTo>
                  <a:lnTo>
                    <a:pt x="3200" y="3927"/>
                  </a:lnTo>
                  <a:lnTo>
                    <a:pt x="2756" y="3845"/>
                  </a:lnTo>
                  <a:lnTo>
                    <a:pt x="2489" y="3355"/>
                  </a:lnTo>
                  <a:lnTo>
                    <a:pt x="2400" y="3027"/>
                  </a:lnTo>
                  <a:lnTo>
                    <a:pt x="2044" y="2864"/>
                  </a:lnTo>
                  <a:lnTo>
                    <a:pt x="1600" y="2700"/>
                  </a:lnTo>
                  <a:lnTo>
                    <a:pt x="1244" y="2782"/>
                  </a:lnTo>
                  <a:lnTo>
                    <a:pt x="800" y="2864"/>
                  </a:lnTo>
                  <a:lnTo>
                    <a:pt x="444" y="2864"/>
                  </a:lnTo>
                  <a:lnTo>
                    <a:pt x="0" y="3109"/>
                  </a:lnTo>
                  <a:lnTo>
                    <a:pt x="89" y="3518"/>
                  </a:lnTo>
                  <a:lnTo>
                    <a:pt x="89" y="3845"/>
                  </a:lnTo>
                  <a:lnTo>
                    <a:pt x="356" y="4091"/>
                  </a:lnTo>
                  <a:lnTo>
                    <a:pt x="622" y="4418"/>
                  </a:lnTo>
                  <a:lnTo>
                    <a:pt x="711" y="4827"/>
                  </a:lnTo>
                  <a:lnTo>
                    <a:pt x="711" y="5073"/>
                  </a:lnTo>
                  <a:lnTo>
                    <a:pt x="800" y="5482"/>
                  </a:lnTo>
                  <a:lnTo>
                    <a:pt x="889" y="5809"/>
                  </a:lnTo>
                  <a:lnTo>
                    <a:pt x="889" y="6055"/>
                  </a:lnTo>
                  <a:lnTo>
                    <a:pt x="978" y="6627"/>
                  </a:lnTo>
                  <a:lnTo>
                    <a:pt x="1067" y="6955"/>
                  </a:lnTo>
                  <a:lnTo>
                    <a:pt x="1067" y="7282"/>
                  </a:lnTo>
                  <a:lnTo>
                    <a:pt x="1156" y="7691"/>
                  </a:lnTo>
                  <a:lnTo>
                    <a:pt x="1156" y="7936"/>
                  </a:lnTo>
                  <a:lnTo>
                    <a:pt x="1422" y="8182"/>
                  </a:lnTo>
                  <a:lnTo>
                    <a:pt x="1422" y="8591"/>
                  </a:lnTo>
                  <a:lnTo>
                    <a:pt x="1778" y="8591"/>
                  </a:lnTo>
                  <a:lnTo>
                    <a:pt x="2311" y="8673"/>
                  </a:lnTo>
                  <a:lnTo>
                    <a:pt x="2578" y="8591"/>
                  </a:lnTo>
                  <a:lnTo>
                    <a:pt x="2489" y="9000"/>
                  </a:lnTo>
                  <a:lnTo>
                    <a:pt x="2578" y="9327"/>
                  </a:lnTo>
                  <a:lnTo>
                    <a:pt x="2578" y="9736"/>
                  </a:lnTo>
                  <a:lnTo>
                    <a:pt x="2844" y="10064"/>
                  </a:lnTo>
                  <a:lnTo>
                    <a:pt x="2933" y="10473"/>
                  </a:lnTo>
                  <a:lnTo>
                    <a:pt x="2756" y="10718"/>
                  </a:lnTo>
                  <a:lnTo>
                    <a:pt x="2400" y="10718"/>
                  </a:lnTo>
                  <a:lnTo>
                    <a:pt x="1956" y="10636"/>
                  </a:lnTo>
                  <a:lnTo>
                    <a:pt x="1778" y="10882"/>
                  </a:lnTo>
                  <a:lnTo>
                    <a:pt x="1867" y="11291"/>
                  </a:lnTo>
                  <a:lnTo>
                    <a:pt x="2489" y="11209"/>
                  </a:lnTo>
                  <a:lnTo>
                    <a:pt x="2844" y="11127"/>
                  </a:lnTo>
                  <a:lnTo>
                    <a:pt x="3289" y="11291"/>
                  </a:lnTo>
                  <a:lnTo>
                    <a:pt x="3289" y="11618"/>
                  </a:lnTo>
                  <a:lnTo>
                    <a:pt x="3378" y="11945"/>
                  </a:lnTo>
                  <a:lnTo>
                    <a:pt x="3556" y="12191"/>
                  </a:lnTo>
                  <a:lnTo>
                    <a:pt x="3822" y="12600"/>
                  </a:lnTo>
                  <a:lnTo>
                    <a:pt x="3467" y="12764"/>
                  </a:lnTo>
                  <a:lnTo>
                    <a:pt x="3556" y="13091"/>
                  </a:lnTo>
                  <a:lnTo>
                    <a:pt x="3556" y="13418"/>
                  </a:lnTo>
                  <a:lnTo>
                    <a:pt x="3822" y="13664"/>
                  </a:lnTo>
                  <a:lnTo>
                    <a:pt x="3822" y="14073"/>
                  </a:lnTo>
                  <a:lnTo>
                    <a:pt x="4000" y="14727"/>
                  </a:lnTo>
                  <a:lnTo>
                    <a:pt x="4000" y="15055"/>
                  </a:lnTo>
                  <a:lnTo>
                    <a:pt x="4089" y="15464"/>
                  </a:lnTo>
                  <a:lnTo>
                    <a:pt x="4089" y="15873"/>
                  </a:lnTo>
                  <a:lnTo>
                    <a:pt x="4178" y="16282"/>
                  </a:lnTo>
                  <a:lnTo>
                    <a:pt x="4089" y="16527"/>
                  </a:lnTo>
                  <a:lnTo>
                    <a:pt x="4089" y="16936"/>
                  </a:lnTo>
                  <a:lnTo>
                    <a:pt x="4178" y="17264"/>
                  </a:lnTo>
                  <a:lnTo>
                    <a:pt x="4178" y="17509"/>
                  </a:lnTo>
                  <a:lnTo>
                    <a:pt x="4267" y="17918"/>
                  </a:lnTo>
                  <a:lnTo>
                    <a:pt x="4267" y="18245"/>
                  </a:lnTo>
                  <a:lnTo>
                    <a:pt x="4356" y="18573"/>
                  </a:lnTo>
                  <a:lnTo>
                    <a:pt x="4356" y="18900"/>
                  </a:lnTo>
                  <a:lnTo>
                    <a:pt x="4444" y="19309"/>
                  </a:lnTo>
                  <a:lnTo>
                    <a:pt x="4622" y="19555"/>
                  </a:lnTo>
                  <a:lnTo>
                    <a:pt x="5067" y="19636"/>
                  </a:lnTo>
                  <a:lnTo>
                    <a:pt x="5511" y="19555"/>
                  </a:lnTo>
                  <a:lnTo>
                    <a:pt x="5778" y="19309"/>
                  </a:lnTo>
                  <a:lnTo>
                    <a:pt x="6133" y="19309"/>
                  </a:lnTo>
                  <a:lnTo>
                    <a:pt x="6578" y="19473"/>
                  </a:lnTo>
                  <a:lnTo>
                    <a:pt x="6578" y="19882"/>
                  </a:lnTo>
                  <a:lnTo>
                    <a:pt x="6933" y="20127"/>
                  </a:lnTo>
                  <a:lnTo>
                    <a:pt x="7289" y="20455"/>
                  </a:lnTo>
                  <a:lnTo>
                    <a:pt x="8178" y="20618"/>
                  </a:lnTo>
                  <a:lnTo>
                    <a:pt x="8622" y="20864"/>
                  </a:lnTo>
                  <a:lnTo>
                    <a:pt x="8978" y="20536"/>
                  </a:lnTo>
                  <a:lnTo>
                    <a:pt x="9067" y="20209"/>
                  </a:lnTo>
                  <a:lnTo>
                    <a:pt x="9511" y="20127"/>
                  </a:lnTo>
                  <a:lnTo>
                    <a:pt x="9867" y="19964"/>
                  </a:lnTo>
                  <a:lnTo>
                    <a:pt x="10311" y="19882"/>
                  </a:lnTo>
                  <a:lnTo>
                    <a:pt x="10667" y="19882"/>
                  </a:lnTo>
                  <a:lnTo>
                    <a:pt x="11111" y="19964"/>
                  </a:lnTo>
                  <a:lnTo>
                    <a:pt x="11200" y="19636"/>
                  </a:lnTo>
                  <a:lnTo>
                    <a:pt x="11378" y="19227"/>
                  </a:lnTo>
                  <a:lnTo>
                    <a:pt x="11289" y="18900"/>
                  </a:lnTo>
                  <a:lnTo>
                    <a:pt x="11733" y="18655"/>
                  </a:lnTo>
                  <a:lnTo>
                    <a:pt x="11911" y="19064"/>
                  </a:lnTo>
                  <a:lnTo>
                    <a:pt x="12178" y="19309"/>
                  </a:lnTo>
                  <a:lnTo>
                    <a:pt x="12178" y="19636"/>
                  </a:lnTo>
                  <a:lnTo>
                    <a:pt x="12267" y="19964"/>
                  </a:lnTo>
                  <a:lnTo>
                    <a:pt x="12622" y="20373"/>
                  </a:lnTo>
                  <a:lnTo>
                    <a:pt x="12800" y="20536"/>
                  </a:lnTo>
                  <a:lnTo>
                    <a:pt x="12889" y="20864"/>
                  </a:lnTo>
                  <a:lnTo>
                    <a:pt x="13333" y="20864"/>
                  </a:lnTo>
                  <a:lnTo>
                    <a:pt x="13867" y="20782"/>
                  </a:lnTo>
                  <a:lnTo>
                    <a:pt x="14400" y="20945"/>
                  </a:lnTo>
                  <a:lnTo>
                    <a:pt x="14756" y="21109"/>
                  </a:lnTo>
                  <a:lnTo>
                    <a:pt x="15200" y="21191"/>
                  </a:lnTo>
                  <a:lnTo>
                    <a:pt x="15644" y="21436"/>
                  </a:lnTo>
                  <a:lnTo>
                    <a:pt x="16089" y="21600"/>
                  </a:lnTo>
                  <a:lnTo>
                    <a:pt x="16178" y="21109"/>
                  </a:lnTo>
                  <a:lnTo>
                    <a:pt x="16711" y="20782"/>
                  </a:lnTo>
                  <a:lnTo>
                    <a:pt x="17156" y="20945"/>
                  </a:lnTo>
                  <a:lnTo>
                    <a:pt x="16889" y="20045"/>
                  </a:lnTo>
                  <a:lnTo>
                    <a:pt x="16444" y="19800"/>
                  </a:lnTo>
                  <a:lnTo>
                    <a:pt x="16889" y="20045"/>
                  </a:lnTo>
                  <a:lnTo>
                    <a:pt x="16000" y="19555"/>
                  </a:lnTo>
                  <a:lnTo>
                    <a:pt x="16356" y="19309"/>
                  </a:lnTo>
                  <a:lnTo>
                    <a:pt x="16711" y="19227"/>
                  </a:lnTo>
                  <a:lnTo>
                    <a:pt x="16889" y="18736"/>
                  </a:lnTo>
                  <a:lnTo>
                    <a:pt x="16889" y="18409"/>
                  </a:lnTo>
                  <a:lnTo>
                    <a:pt x="16356" y="18082"/>
                  </a:lnTo>
                  <a:lnTo>
                    <a:pt x="16178" y="17836"/>
                  </a:lnTo>
                  <a:lnTo>
                    <a:pt x="16444" y="17427"/>
                  </a:lnTo>
                  <a:lnTo>
                    <a:pt x="16889" y="17345"/>
                  </a:lnTo>
                  <a:lnTo>
                    <a:pt x="17244" y="17264"/>
                  </a:lnTo>
                  <a:lnTo>
                    <a:pt x="17689" y="17264"/>
                  </a:lnTo>
                  <a:lnTo>
                    <a:pt x="17956" y="16855"/>
                  </a:lnTo>
                  <a:lnTo>
                    <a:pt x="17956" y="16527"/>
                  </a:lnTo>
                  <a:lnTo>
                    <a:pt x="18133" y="16200"/>
                  </a:lnTo>
                  <a:lnTo>
                    <a:pt x="18311" y="15791"/>
                  </a:lnTo>
                  <a:lnTo>
                    <a:pt x="18044" y="15545"/>
                  </a:lnTo>
                  <a:lnTo>
                    <a:pt x="18044" y="15218"/>
                  </a:lnTo>
                  <a:lnTo>
                    <a:pt x="17956" y="14809"/>
                  </a:lnTo>
                  <a:lnTo>
                    <a:pt x="17956" y="14564"/>
                  </a:lnTo>
                  <a:lnTo>
                    <a:pt x="17867" y="14155"/>
                  </a:lnTo>
                  <a:lnTo>
                    <a:pt x="18044" y="13909"/>
                  </a:lnTo>
                  <a:lnTo>
                    <a:pt x="18133" y="13500"/>
                  </a:lnTo>
                  <a:lnTo>
                    <a:pt x="17778" y="13336"/>
                  </a:lnTo>
                  <a:lnTo>
                    <a:pt x="17244" y="13255"/>
                  </a:lnTo>
                  <a:lnTo>
                    <a:pt x="17244" y="12927"/>
                  </a:lnTo>
                  <a:lnTo>
                    <a:pt x="17689" y="12682"/>
                  </a:lnTo>
                  <a:lnTo>
                    <a:pt x="17778" y="12355"/>
                  </a:lnTo>
                  <a:lnTo>
                    <a:pt x="17689" y="11945"/>
                  </a:lnTo>
                  <a:lnTo>
                    <a:pt x="18044" y="11945"/>
                  </a:lnTo>
                  <a:lnTo>
                    <a:pt x="18578" y="11864"/>
                  </a:lnTo>
                  <a:lnTo>
                    <a:pt x="19022" y="11700"/>
                  </a:lnTo>
                  <a:lnTo>
                    <a:pt x="19378" y="11700"/>
                  </a:lnTo>
                  <a:lnTo>
                    <a:pt x="19556" y="11864"/>
                  </a:lnTo>
                  <a:lnTo>
                    <a:pt x="20000" y="11864"/>
                  </a:lnTo>
                  <a:lnTo>
                    <a:pt x="20444" y="12027"/>
                  </a:lnTo>
                  <a:lnTo>
                    <a:pt x="20889" y="11945"/>
                  </a:lnTo>
                  <a:lnTo>
                    <a:pt x="21156" y="11700"/>
                  </a:lnTo>
                  <a:lnTo>
                    <a:pt x="21600" y="11373"/>
                  </a:lnTo>
                  <a:lnTo>
                    <a:pt x="21333" y="11127"/>
                  </a:lnTo>
                  <a:lnTo>
                    <a:pt x="21333" y="10718"/>
                  </a:lnTo>
                  <a:lnTo>
                    <a:pt x="21244" y="10227"/>
                  </a:lnTo>
                  <a:lnTo>
                    <a:pt x="21156" y="9900"/>
                  </a:lnTo>
                  <a:lnTo>
                    <a:pt x="20889" y="9491"/>
                  </a:lnTo>
                  <a:lnTo>
                    <a:pt x="20622" y="9245"/>
                  </a:lnTo>
                  <a:lnTo>
                    <a:pt x="20444" y="9000"/>
                  </a:lnTo>
                  <a:lnTo>
                    <a:pt x="19911" y="8755"/>
                  </a:lnTo>
                  <a:lnTo>
                    <a:pt x="19911" y="8509"/>
                  </a:lnTo>
                  <a:lnTo>
                    <a:pt x="19644" y="8182"/>
                  </a:lnTo>
                  <a:lnTo>
                    <a:pt x="19644" y="7855"/>
                  </a:lnTo>
                  <a:lnTo>
                    <a:pt x="19556" y="7609"/>
                  </a:lnTo>
                  <a:lnTo>
                    <a:pt x="19556" y="7200"/>
                  </a:lnTo>
                  <a:lnTo>
                    <a:pt x="19467" y="6873"/>
                  </a:lnTo>
                  <a:lnTo>
                    <a:pt x="19644" y="6545"/>
                  </a:lnTo>
                  <a:lnTo>
                    <a:pt x="19822" y="6136"/>
                  </a:lnTo>
                  <a:lnTo>
                    <a:pt x="19822" y="5727"/>
                  </a:lnTo>
                  <a:lnTo>
                    <a:pt x="19911" y="5482"/>
                  </a:lnTo>
                  <a:lnTo>
                    <a:pt x="19822" y="5073"/>
                  </a:lnTo>
                  <a:lnTo>
                    <a:pt x="19822" y="4745"/>
                  </a:lnTo>
                  <a:lnTo>
                    <a:pt x="19378" y="4664"/>
                  </a:lnTo>
                  <a:lnTo>
                    <a:pt x="19111" y="4336"/>
                  </a:lnTo>
                  <a:lnTo>
                    <a:pt x="18756" y="4255"/>
                  </a:lnTo>
                  <a:lnTo>
                    <a:pt x="18400" y="3845"/>
                  </a:lnTo>
                  <a:lnTo>
                    <a:pt x="18044" y="3927"/>
                  </a:lnTo>
                  <a:lnTo>
                    <a:pt x="17600" y="3764"/>
                  </a:lnTo>
                  <a:lnTo>
                    <a:pt x="17244" y="3764"/>
                  </a:lnTo>
                  <a:lnTo>
                    <a:pt x="16889" y="3682"/>
                  </a:lnTo>
                  <a:lnTo>
                    <a:pt x="16444" y="3273"/>
                  </a:lnTo>
                  <a:lnTo>
                    <a:pt x="16000" y="3191"/>
                  </a:lnTo>
                  <a:lnTo>
                    <a:pt x="15822" y="2945"/>
                  </a:lnTo>
                  <a:lnTo>
                    <a:pt x="15733" y="2536"/>
                  </a:lnTo>
                  <a:lnTo>
                    <a:pt x="15911" y="2536"/>
                  </a:lnTo>
                </a:path>
              </a:pathLst>
            </a:custGeom>
            <a:solidFill>
              <a:srgbClr val="33CCFF"/>
            </a:solidFill>
            <a:ln>
              <a:solidFill>
                <a:schemeClr val="bg1"/>
              </a:solidFill>
            </a:ln>
          </p:spPr>
          <p:txBody>
            <a:bodyPr lIns="45719" rIns="45719" anchor="ctr"/>
            <a:lstStyle/>
            <a:p>
              <a:pPr algn="ctr" defTabSz="889000"/>
              <a:endParaRPr sz="1200"/>
            </a:p>
          </p:txBody>
        </p:sp>
        <p:sp>
          <p:nvSpPr>
            <p:cNvPr id="166" name="Shape 566"/>
            <p:cNvSpPr/>
            <p:nvPr/>
          </p:nvSpPr>
          <p:spPr>
            <a:xfrm rot="612989">
              <a:off x="924492" y="3826138"/>
              <a:ext cx="457288" cy="364859"/>
            </a:xfrm>
            <a:custGeom>
              <a:avLst/>
              <a:gdLst/>
              <a:ahLst/>
              <a:cxnLst>
                <a:cxn ang="0">
                  <a:pos x="wd2" y="hd2"/>
                </a:cxn>
                <a:cxn ang="5400000">
                  <a:pos x="wd2" y="hd2"/>
                </a:cxn>
                <a:cxn ang="10800000">
                  <a:pos x="wd2" y="hd2"/>
                </a:cxn>
                <a:cxn ang="16200000">
                  <a:pos x="wd2" y="hd2"/>
                </a:cxn>
              </a:cxnLst>
              <a:rect l="0" t="0" r="r" b="b"/>
              <a:pathLst>
                <a:path w="21600" h="21600" extrusionOk="0">
                  <a:moveTo>
                    <a:pt x="12568" y="844"/>
                  </a:moveTo>
                  <a:lnTo>
                    <a:pt x="12253" y="759"/>
                  </a:lnTo>
                  <a:lnTo>
                    <a:pt x="12000" y="675"/>
                  </a:lnTo>
                  <a:lnTo>
                    <a:pt x="11747" y="759"/>
                  </a:lnTo>
                  <a:lnTo>
                    <a:pt x="11432" y="591"/>
                  </a:lnTo>
                  <a:lnTo>
                    <a:pt x="11179" y="422"/>
                  </a:lnTo>
                  <a:lnTo>
                    <a:pt x="10863" y="338"/>
                  </a:lnTo>
                  <a:lnTo>
                    <a:pt x="10547" y="169"/>
                  </a:lnTo>
                  <a:lnTo>
                    <a:pt x="10232" y="84"/>
                  </a:lnTo>
                  <a:lnTo>
                    <a:pt x="9916" y="169"/>
                  </a:lnTo>
                  <a:lnTo>
                    <a:pt x="9663" y="169"/>
                  </a:lnTo>
                  <a:lnTo>
                    <a:pt x="9347" y="253"/>
                  </a:lnTo>
                  <a:lnTo>
                    <a:pt x="9095" y="169"/>
                  </a:lnTo>
                  <a:lnTo>
                    <a:pt x="8779" y="253"/>
                  </a:lnTo>
                  <a:lnTo>
                    <a:pt x="8526" y="338"/>
                  </a:lnTo>
                  <a:lnTo>
                    <a:pt x="8211" y="84"/>
                  </a:lnTo>
                  <a:lnTo>
                    <a:pt x="7958" y="169"/>
                  </a:lnTo>
                  <a:lnTo>
                    <a:pt x="7642" y="0"/>
                  </a:lnTo>
                  <a:lnTo>
                    <a:pt x="7389" y="253"/>
                  </a:lnTo>
                  <a:lnTo>
                    <a:pt x="7137" y="675"/>
                  </a:lnTo>
                  <a:lnTo>
                    <a:pt x="7011" y="1012"/>
                  </a:lnTo>
                  <a:lnTo>
                    <a:pt x="7074" y="1434"/>
                  </a:lnTo>
                  <a:lnTo>
                    <a:pt x="6947" y="1688"/>
                  </a:lnTo>
                  <a:lnTo>
                    <a:pt x="6758" y="1941"/>
                  </a:lnTo>
                  <a:lnTo>
                    <a:pt x="6505" y="1941"/>
                  </a:lnTo>
                  <a:lnTo>
                    <a:pt x="6189" y="2025"/>
                  </a:lnTo>
                  <a:lnTo>
                    <a:pt x="5937" y="2278"/>
                  </a:lnTo>
                  <a:lnTo>
                    <a:pt x="5621" y="2531"/>
                  </a:lnTo>
                  <a:lnTo>
                    <a:pt x="5432" y="2869"/>
                  </a:lnTo>
                  <a:lnTo>
                    <a:pt x="5116" y="3122"/>
                  </a:lnTo>
                  <a:lnTo>
                    <a:pt x="5053" y="3459"/>
                  </a:lnTo>
                  <a:lnTo>
                    <a:pt x="5053" y="3881"/>
                  </a:lnTo>
                  <a:lnTo>
                    <a:pt x="5432" y="3966"/>
                  </a:lnTo>
                  <a:lnTo>
                    <a:pt x="5432" y="4303"/>
                  </a:lnTo>
                  <a:lnTo>
                    <a:pt x="5621" y="4641"/>
                  </a:lnTo>
                  <a:lnTo>
                    <a:pt x="5621" y="4894"/>
                  </a:lnTo>
                  <a:lnTo>
                    <a:pt x="5684" y="5316"/>
                  </a:lnTo>
                  <a:lnTo>
                    <a:pt x="5811" y="5653"/>
                  </a:lnTo>
                  <a:lnTo>
                    <a:pt x="5874" y="5991"/>
                  </a:lnTo>
                  <a:lnTo>
                    <a:pt x="5874" y="6328"/>
                  </a:lnTo>
                  <a:lnTo>
                    <a:pt x="5937" y="6750"/>
                  </a:lnTo>
                  <a:lnTo>
                    <a:pt x="5937" y="7003"/>
                  </a:lnTo>
                  <a:lnTo>
                    <a:pt x="5874" y="7425"/>
                  </a:lnTo>
                  <a:lnTo>
                    <a:pt x="5558" y="7678"/>
                  </a:lnTo>
                  <a:lnTo>
                    <a:pt x="5495" y="7931"/>
                  </a:lnTo>
                  <a:lnTo>
                    <a:pt x="5179" y="7931"/>
                  </a:lnTo>
                  <a:lnTo>
                    <a:pt x="4926" y="8016"/>
                  </a:lnTo>
                  <a:lnTo>
                    <a:pt x="4611" y="8269"/>
                  </a:lnTo>
                  <a:lnTo>
                    <a:pt x="4421" y="8522"/>
                  </a:lnTo>
                  <a:lnTo>
                    <a:pt x="4421" y="8859"/>
                  </a:lnTo>
                  <a:lnTo>
                    <a:pt x="4168" y="9112"/>
                  </a:lnTo>
                  <a:lnTo>
                    <a:pt x="4042" y="9450"/>
                  </a:lnTo>
                  <a:lnTo>
                    <a:pt x="4232" y="9788"/>
                  </a:lnTo>
                  <a:lnTo>
                    <a:pt x="4421" y="10041"/>
                  </a:lnTo>
                  <a:lnTo>
                    <a:pt x="4611" y="10378"/>
                  </a:lnTo>
                  <a:lnTo>
                    <a:pt x="4484" y="10800"/>
                  </a:lnTo>
                  <a:lnTo>
                    <a:pt x="4358" y="11306"/>
                  </a:lnTo>
                  <a:lnTo>
                    <a:pt x="4421" y="11644"/>
                  </a:lnTo>
                  <a:lnTo>
                    <a:pt x="4421" y="12066"/>
                  </a:lnTo>
                  <a:lnTo>
                    <a:pt x="4484" y="12319"/>
                  </a:lnTo>
                  <a:lnTo>
                    <a:pt x="4358" y="12741"/>
                  </a:lnTo>
                  <a:lnTo>
                    <a:pt x="4168" y="12994"/>
                  </a:lnTo>
                  <a:lnTo>
                    <a:pt x="3853" y="13162"/>
                  </a:lnTo>
                  <a:lnTo>
                    <a:pt x="3600" y="13162"/>
                  </a:lnTo>
                  <a:lnTo>
                    <a:pt x="3284" y="13416"/>
                  </a:lnTo>
                  <a:lnTo>
                    <a:pt x="3032" y="13500"/>
                  </a:lnTo>
                  <a:lnTo>
                    <a:pt x="2716" y="13331"/>
                  </a:lnTo>
                  <a:lnTo>
                    <a:pt x="2211" y="13331"/>
                  </a:lnTo>
                  <a:lnTo>
                    <a:pt x="1958" y="13162"/>
                  </a:lnTo>
                  <a:lnTo>
                    <a:pt x="1642" y="13247"/>
                  </a:lnTo>
                  <a:lnTo>
                    <a:pt x="1389" y="13247"/>
                  </a:lnTo>
                  <a:lnTo>
                    <a:pt x="1074" y="13331"/>
                  </a:lnTo>
                  <a:lnTo>
                    <a:pt x="821" y="13584"/>
                  </a:lnTo>
                  <a:lnTo>
                    <a:pt x="884" y="13838"/>
                  </a:lnTo>
                  <a:lnTo>
                    <a:pt x="568" y="14091"/>
                  </a:lnTo>
                  <a:lnTo>
                    <a:pt x="316" y="14091"/>
                  </a:lnTo>
                  <a:lnTo>
                    <a:pt x="0" y="14428"/>
                  </a:lnTo>
                  <a:lnTo>
                    <a:pt x="63" y="14766"/>
                  </a:lnTo>
                  <a:lnTo>
                    <a:pt x="189" y="15019"/>
                  </a:lnTo>
                  <a:lnTo>
                    <a:pt x="505" y="14934"/>
                  </a:lnTo>
                  <a:lnTo>
                    <a:pt x="1137" y="15272"/>
                  </a:lnTo>
                  <a:lnTo>
                    <a:pt x="1326" y="15609"/>
                  </a:lnTo>
                  <a:lnTo>
                    <a:pt x="1326" y="15862"/>
                  </a:lnTo>
                  <a:lnTo>
                    <a:pt x="1453" y="16200"/>
                  </a:lnTo>
                  <a:lnTo>
                    <a:pt x="1389" y="16706"/>
                  </a:lnTo>
                  <a:lnTo>
                    <a:pt x="1453" y="17128"/>
                  </a:lnTo>
                  <a:lnTo>
                    <a:pt x="1200" y="17381"/>
                  </a:lnTo>
                  <a:lnTo>
                    <a:pt x="1074" y="17634"/>
                  </a:lnTo>
                  <a:lnTo>
                    <a:pt x="947" y="18056"/>
                  </a:lnTo>
                  <a:lnTo>
                    <a:pt x="1011" y="18394"/>
                  </a:lnTo>
                  <a:lnTo>
                    <a:pt x="1326" y="18647"/>
                  </a:lnTo>
                  <a:lnTo>
                    <a:pt x="1516" y="18816"/>
                  </a:lnTo>
                  <a:lnTo>
                    <a:pt x="1642" y="19153"/>
                  </a:lnTo>
                  <a:lnTo>
                    <a:pt x="1705" y="19491"/>
                  </a:lnTo>
                  <a:lnTo>
                    <a:pt x="1453" y="19744"/>
                  </a:lnTo>
                  <a:lnTo>
                    <a:pt x="1137" y="19912"/>
                  </a:lnTo>
                  <a:lnTo>
                    <a:pt x="1516" y="20166"/>
                  </a:lnTo>
                  <a:lnTo>
                    <a:pt x="1768" y="20081"/>
                  </a:lnTo>
                  <a:lnTo>
                    <a:pt x="2084" y="20166"/>
                  </a:lnTo>
                  <a:lnTo>
                    <a:pt x="2211" y="20419"/>
                  </a:lnTo>
                  <a:lnTo>
                    <a:pt x="2400" y="20841"/>
                  </a:lnTo>
                  <a:lnTo>
                    <a:pt x="2716" y="20925"/>
                  </a:lnTo>
                  <a:lnTo>
                    <a:pt x="2905" y="21347"/>
                  </a:lnTo>
                  <a:lnTo>
                    <a:pt x="2905" y="21600"/>
                  </a:lnTo>
                  <a:lnTo>
                    <a:pt x="2905" y="21347"/>
                  </a:lnTo>
                  <a:lnTo>
                    <a:pt x="3221" y="20503"/>
                  </a:lnTo>
                  <a:lnTo>
                    <a:pt x="3411" y="20419"/>
                  </a:lnTo>
                  <a:lnTo>
                    <a:pt x="3726" y="20419"/>
                  </a:lnTo>
                  <a:lnTo>
                    <a:pt x="3979" y="20081"/>
                  </a:lnTo>
                  <a:lnTo>
                    <a:pt x="4295" y="20334"/>
                  </a:lnTo>
                  <a:lnTo>
                    <a:pt x="4547" y="20250"/>
                  </a:lnTo>
                  <a:lnTo>
                    <a:pt x="4863" y="20166"/>
                  </a:lnTo>
                  <a:lnTo>
                    <a:pt x="5116" y="20166"/>
                  </a:lnTo>
                  <a:lnTo>
                    <a:pt x="5432" y="20081"/>
                  </a:lnTo>
                  <a:lnTo>
                    <a:pt x="5684" y="20250"/>
                  </a:lnTo>
                  <a:lnTo>
                    <a:pt x="6000" y="20166"/>
                  </a:lnTo>
                  <a:lnTo>
                    <a:pt x="6253" y="20081"/>
                  </a:lnTo>
                  <a:lnTo>
                    <a:pt x="6379" y="19659"/>
                  </a:lnTo>
                  <a:lnTo>
                    <a:pt x="6632" y="19575"/>
                  </a:lnTo>
                  <a:lnTo>
                    <a:pt x="6758" y="19153"/>
                  </a:lnTo>
                  <a:lnTo>
                    <a:pt x="6695" y="18731"/>
                  </a:lnTo>
                  <a:lnTo>
                    <a:pt x="7011" y="18562"/>
                  </a:lnTo>
                  <a:lnTo>
                    <a:pt x="7137" y="18816"/>
                  </a:lnTo>
                  <a:lnTo>
                    <a:pt x="7200" y="19238"/>
                  </a:lnTo>
                  <a:lnTo>
                    <a:pt x="7200" y="19491"/>
                  </a:lnTo>
                  <a:lnTo>
                    <a:pt x="7263" y="19912"/>
                  </a:lnTo>
                  <a:lnTo>
                    <a:pt x="7326" y="20250"/>
                  </a:lnTo>
                  <a:lnTo>
                    <a:pt x="7200" y="20588"/>
                  </a:lnTo>
                  <a:lnTo>
                    <a:pt x="7453" y="20756"/>
                  </a:lnTo>
                  <a:lnTo>
                    <a:pt x="7832" y="20841"/>
                  </a:lnTo>
                  <a:lnTo>
                    <a:pt x="8084" y="20841"/>
                  </a:lnTo>
                  <a:lnTo>
                    <a:pt x="8589" y="20334"/>
                  </a:lnTo>
                  <a:lnTo>
                    <a:pt x="8842" y="20250"/>
                  </a:lnTo>
                  <a:lnTo>
                    <a:pt x="9095" y="20250"/>
                  </a:lnTo>
                  <a:lnTo>
                    <a:pt x="9347" y="19912"/>
                  </a:lnTo>
                  <a:lnTo>
                    <a:pt x="9347" y="19575"/>
                  </a:lnTo>
                  <a:lnTo>
                    <a:pt x="9600" y="19491"/>
                  </a:lnTo>
                  <a:lnTo>
                    <a:pt x="9916" y="19659"/>
                  </a:lnTo>
                  <a:lnTo>
                    <a:pt x="10168" y="19575"/>
                  </a:lnTo>
                  <a:lnTo>
                    <a:pt x="10484" y="19659"/>
                  </a:lnTo>
                  <a:lnTo>
                    <a:pt x="10800" y="19912"/>
                  </a:lnTo>
                  <a:lnTo>
                    <a:pt x="11368" y="19912"/>
                  </a:lnTo>
                  <a:lnTo>
                    <a:pt x="11684" y="19828"/>
                  </a:lnTo>
                  <a:lnTo>
                    <a:pt x="11937" y="19912"/>
                  </a:lnTo>
                  <a:lnTo>
                    <a:pt x="12253" y="19912"/>
                  </a:lnTo>
                  <a:lnTo>
                    <a:pt x="12505" y="19659"/>
                  </a:lnTo>
                  <a:lnTo>
                    <a:pt x="12632" y="19322"/>
                  </a:lnTo>
                  <a:lnTo>
                    <a:pt x="12884" y="19238"/>
                  </a:lnTo>
                  <a:lnTo>
                    <a:pt x="13200" y="19238"/>
                  </a:lnTo>
                  <a:lnTo>
                    <a:pt x="13453" y="19153"/>
                  </a:lnTo>
                  <a:lnTo>
                    <a:pt x="13768" y="19153"/>
                  </a:lnTo>
                  <a:lnTo>
                    <a:pt x="13895" y="19406"/>
                  </a:lnTo>
                  <a:lnTo>
                    <a:pt x="13705" y="19828"/>
                  </a:lnTo>
                  <a:lnTo>
                    <a:pt x="13768" y="20250"/>
                  </a:lnTo>
                  <a:lnTo>
                    <a:pt x="13958" y="20166"/>
                  </a:lnTo>
                  <a:lnTo>
                    <a:pt x="14147" y="19997"/>
                  </a:lnTo>
                  <a:lnTo>
                    <a:pt x="14211" y="20250"/>
                  </a:lnTo>
                  <a:lnTo>
                    <a:pt x="14147" y="20588"/>
                  </a:lnTo>
                  <a:lnTo>
                    <a:pt x="14211" y="21009"/>
                  </a:lnTo>
                  <a:lnTo>
                    <a:pt x="14274" y="21262"/>
                  </a:lnTo>
                  <a:lnTo>
                    <a:pt x="14526" y="21600"/>
                  </a:lnTo>
                  <a:lnTo>
                    <a:pt x="14779" y="21431"/>
                  </a:lnTo>
                  <a:lnTo>
                    <a:pt x="14905" y="21009"/>
                  </a:lnTo>
                  <a:lnTo>
                    <a:pt x="14968" y="20672"/>
                  </a:lnTo>
                  <a:lnTo>
                    <a:pt x="15221" y="20672"/>
                  </a:lnTo>
                  <a:lnTo>
                    <a:pt x="15411" y="20166"/>
                  </a:lnTo>
                  <a:lnTo>
                    <a:pt x="15663" y="20334"/>
                  </a:lnTo>
                  <a:lnTo>
                    <a:pt x="15979" y="20250"/>
                  </a:lnTo>
                  <a:lnTo>
                    <a:pt x="16232" y="20166"/>
                  </a:lnTo>
                  <a:lnTo>
                    <a:pt x="16547" y="20166"/>
                  </a:lnTo>
                  <a:lnTo>
                    <a:pt x="16800" y="20081"/>
                  </a:lnTo>
                  <a:lnTo>
                    <a:pt x="17053" y="19912"/>
                  </a:lnTo>
                  <a:lnTo>
                    <a:pt x="17179" y="19575"/>
                  </a:lnTo>
                  <a:lnTo>
                    <a:pt x="17116" y="19153"/>
                  </a:lnTo>
                  <a:lnTo>
                    <a:pt x="16800" y="18900"/>
                  </a:lnTo>
                  <a:lnTo>
                    <a:pt x="16737" y="18562"/>
                  </a:lnTo>
                  <a:lnTo>
                    <a:pt x="16737" y="18225"/>
                  </a:lnTo>
                  <a:lnTo>
                    <a:pt x="16863" y="17803"/>
                  </a:lnTo>
                  <a:lnTo>
                    <a:pt x="17116" y="17634"/>
                  </a:lnTo>
                  <a:lnTo>
                    <a:pt x="17179" y="17297"/>
                  </a:lnTo>
                  <a:lnTo>
                    <a:pt x="17495" y="17212"/>
                  </a:lnTo>
                  <a:lnTo>
                    <a:pt x="17811" y="17381"/>
                  </a:lnTo>
                  <a:lnTo>
                    <a:pt x="18063" y="17128"/>
                  </a:lnTo>
                  <a:lnTo>
                    <a:pt x="18189" y="16706"/>
                  </a:lnTo>
                  <a:lnTo>
                    <a:pt x="18442" y="16453"/>
                  </a:lnTo>
                  <a:lnTo>
                    <a:pt x="18695" y="16116"/>
                  </a:lnTo>
                  <a:lnTo>
                    <a:pt x="19011" y="16031"/>
                  </a:lnTo>
                  <a:lnTo>
                    <a:pt x="19326" y="16453"/>
                  </a:lnTo>
                  <a:lnTo>
                    <a:pt x="19642" y="16453"/>
                  </a:lnTo>
                  <a:lnTo>
                    <a:pt x="19958" y="16200"/>
                  </a:lnTo>
                  <a:lnTo>
                    <a:pt x="20211" y="16200"/>
                  </a:lnTo>
                  <a:lnTo>
                    <a:pt x="20526" y="16031"/>
                  </a:lnTo>
                  <a:lnTo>
                    <a:pt x="20779" y="15947"/>
                  </a:lnTo>
                  <a:lnTo>
                    <a:pt x="21032" y="15694"/>
                  </a:lnTo>
                  <a:lnTo>
                    <a:pt x="21158" y="15356"/>
                  </a:lnTo>
                  <a:lnTo>
                    <a:pt x="21095" y="15103"/>
                  </a:lnTo>
                  <a:lnTo>
                    <a:pt x="20968" y="14681"/>
                  </a:lnTo>
                  <a:lnTo>
                    <a:pt x="21158" y="14428"/>
                  </a:lnTo>
                  <a:lnTo>
                    <a:pt x="21474" y="14428"/>
                  </a:lnTo>
                  <a:lnTo>
                    <a:pt x="21600" y="13922"/>
                  </a:lnTo>
                  <a:lnTo>
                    <a:pt x="21537" y="13669"/>
                  </a:lnTo>
                  <a:lnTo>
                    <a:pt x="21411" y="13331"/>
                  </a:lnTo>
                  <a:lnTo>
                    <a:pt x="21347" y="12994"/>
                  </a:lnTo>
                  <a:lnTo>
                    <a:pt x="21158" y="12656"/>
                  </a:lnTo>
                  <a:lnTo>
                    <a:pt x="20968" y="12403"/>
                  </a:lnTo>
                  <a:lnTo>
                    <a:pt x="20779" y="11897"/>
                  </a:lnTo>
                  <a:lnTo>
                    <a:pt x="20779" y="11559"/>
                  </a:lnTo>
                  <a:lnTo>
                    <a:pt x="20400" y="11391"/>
                  </a:lnTo>
                  <a:lnTo>
                    <a:pt x="20147" y="11391"/>
                  </a:lnTo>
                  <a:lnTo>
                    <a:pt x="19895" y="11728"/>
                  </a:lnTo>
                  <a:lnTo>
                    <a:pt x="19642" y="11475"/>
                  </a:lnTo>
                  <a:lnTo>
                    <a:pt x="19326" y="11559"/>
                  </a:lnTo>
                  <a:lnTo>
                    <a:pt x="19011" y="11475"/>
                  </a:lnTo>
                  <a:lnTo>
                    <a:pt x="18821" y="11222"/>
                  </a:lnTo>
                  <a:lnTo>
                    <a:pt x="18758" y="10631"/>
                  </a:lnTo>
                  <a:lnTo>
                    <a:pt x="18758" y="10378"/>
                  </a:lnTo>
                  <a:lnTo>
                    <a:pt x="18253" y="9872"/>
                  </a:lnTo>
                  <a:lnTo>
                    <a:pt x="17937" y="9956"/>
                  </a:lnTo>
                  <a:lnTo>
                    <a:pt x="17684" y="9956"/>
                  </a:lnTo>
                  <a:lnTo>
                    <a:pt x="17368" y="9872"/>
                  </a:lnTo>
                  <a:lnTo>
                    <a:pt x="17053" y="9956"/>
                  </a:lnTo>
                  <a:lnTo>
                    <a:pt x="16800" y="9872"/>
                  </a:lnTo>
                  <a:lnTo>
                    <a:pt x="16674" y="9028"/>
                  </a:lnTo>
                  <a:lnTo>
                    <a:pt x="16926" y="8859"/>
                  </a:lnTo>
                  <a:lnTo>
                    <a:pt x="17242" y="8691"/>
                  </a:lnTo>
                  <a:lnTo>
                    <a:pt x="17495" y="8269"/>
                  </a:lnTo>
                  <a:lnTo>
                    <a:pt x="17621" y="7847"/>
                  </a:lnTo>
                  <a:lnTo>
                    <a:pt x="17684" y="7594"/>
                  </a:lnTo>
                  <a:lnTo>
                    <a:pt x="18000" y="7256"/>
                  </a:lnTo>
                  <a:lnTo>
                    <a:pt x="18063" y="6919"/>
                  </a:lnTo>
                  <a:lnTo>
                    <a:pt x="18063" y="6581"/>
                  </a:lnTo>
                  <a:lnTo>
                    <a:pt x="18126" y="5906"/>
                  </a:lnTo>
                  <a:lnTo>
                    <a:pt x="17747" y="5231"/>
                  </a:lnTo>
                  <a:lnTo>
                    <a:pt x="17874" y="5653"/>
                  </a:lnTo>
                  <a:lnTo>
                    <a:pt x="17495" y="4388"/>
                  </a:lnTo>
                  <a:lnTo>
                    <a:pt x="17179" y="5147"/>
                  </a:lnTo>
                  <a:lnTo>
                    <a:pt x="16989" y="4809"/>
                  </a:lnTo>
                  <a:lnTo>
                    <a:pt x="16737" y="4809"/>
                  </a:lnTo>
                  <a:lnTo>
                    <a:pt x="16484" y="4388"/>
                  </a:lnTo>
                  <a:lnTo>
                    <a:pt x="16232" y="4303"/>
                  </a:lnTo>
                  <a:lnTo>
                    <a:pt x="15916" y="4303"/>
                  </a:lnTo>
                  <a:lnTo>
                    <a:pt x="15600" y="4219"/>
                  </a:lnTo>
                  <a:lnTo>
                    <a:pt x="15347" y="4303"/>
                  </a:lnTo>
                  <a:lnTo>
                    <a:pt x="15095" y="4303"/>
                  </a:lnTo>
                  <a:lnTo>
                    <a:pt x="14905" y="3966"/>
                  </a:lnTo>
                  <a:lnTo>
                    <a:pt x="14716" y="3712"/>
                  </a:lnTo>
                  <a:lnTo>
                    <a:pt x="14653" y="3291"/>
                  </a:lnTo>
                  <a:lnTo>
                    <a:pt x="14400" y="3291"/>
                  </a:lnTo>
                  <a:lnTo>
                    <a:pt x="14084" y="3375"/>
                  </a:lnTo>
                  <a:lnTo>
                    <a:pt x="13832" y="3459"/>
                  </a:lnTo>
                  <a:lnTo>
                    <a:pt x="13263" y="3459"/>
                  </a:lnTo>
                  <a:lnTo>
                    <a:pt x="13200" y="3038"/>
                  </a:lnTo>
                  <a:lnTo>
                    <a:pt x="13074" y="2700"/>
                  </a:lnTo>
                  <a:lnTo>
                    <a:pt x="13011" y="2447"/>
                  </a:lnTo>
                  <a:lnTo>
                    <a:pt x="12695" y="2531"/>
                  </a:lnTo>
                  <a:lnTo>
                    <a:pt x="12695" y="2109"/>
                  </a:lnTo>
                  <a:lnTo>
                    <a:pt x="12632" y="1772"/>
                  </a:lnTo>
                  <a:lnTo>
                    <a:pt x="12568" y="84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67" name="Shape 567"/>
            <p:cNvSpPr/>
            <p:nvPr/>
          </p:nvSpPr>
          <p:spPr>
            <a:xfrm rot="612989">
              <a:off x="658703" y="3828819"/>
              <a:ext cx="389097" cy="407616"/>
            </a:xfrm>
            <a:custGeom>
              <a:avLst/>
              <a:gdLst/>
              <a:ahLst/>
              <a:cxnLst>
                <a:cxn ang="0">
                  <a:pos x="wd2" y="hd2"/>
                </a:cxn>
                <a:cxn ang="5400000">
                  <a:pos x="wd2" y="hd2"/>
                </a:cxn>
                <a:cxn ang="10800000">
                  <a:pos x="wd2" y="hd2"/>
                </a:cxn>
                <a:cxn ang="16200000">
                  <a:pos x="wd2" y="hd2"/>
                </a:cxn>
              </a:cxnLst>
              <a:rect l="0" t="0" r="r" b="b"/>
              <a:pathLst>
                <a:path w="21600" h="21600" extrusionOk="0">
                  <a:moveTo>
                    <a:pt x="15662" y="10649"/>
                  </a:moveTo>
                  <a:lnTo>
                    <a:pt x="15513" y="10422"/>
                  </a:lnTo>
                  <a:lnTo>
                    <a:pt x="15142" y="10271"/>
                  </a:lnTo>
                  <a:lnTo>
                    <a:pt x="14920" y="9969"/>
                  </a:lnTo>
                  <a:lnTo>
                    <a:pt x="14845" y="9743"/>
                  </a:lnTo>
                  <a:lnTo>
                    <a:pt x="15068" y="9365"/>
                  </a:lnTo>
                  <a:lnTo>
                    <a:pt x="15365" y="9290"/>
                  </a:lnTo>
                  <a:lnTo>
                    <a:pt x="15736" y="9290"/>
                  </a:lnTo>
                  <a:lnTo>
                    <a:pt x="16033" y="9214"/>
                  </a:lnTo>
                  <a:lnTo>
                    <a:pt x="16404" y="9214"/>
                  </a:lnTo>
                  <a:lnTo>
                    <a:pt x="16701" y="9138"/>
                  </a:lnTo>
                  <a:lnTo>
                    <a:pt x="17072" y="9063"/>
                  </a:lnTo>
                  <a:lnTo>
                    <a:pt x="17369" y="9063"/>
                  </a:lnTo>
                  <a:lnTo>
                    <a:pt x="17666" y="8836"/>
                  </a:lnTo>
                  <a:lnTo>
                    <a:pt x="17963" y="8836"/>
                  </a:lnTo>
                  <a:lnTo>
                    <a:pt x="18334" y="8761"/>
                  </a:lnTo>
                  <a:lnTo>
                    <a:pt x="18631" y="8685"/>
                  </a:lnTo>
                  <a:lnTo>
                    <a:pt x="18928" y="8836"/>
                  </a:lnTo>
                  <a:lnTo>
                    <a:pt x="19225" y="8761"/>
                  </a:lnTo>
                  <a:lnTo>
                    <a:pt x="19596" y="8459"/>
                  </a:lnTo>
                  <a:lnTo>
                    <a:pt x="19670" y="8157"/>
                  </a:lnTo>
                  <a:lnTo>
                    <a:pt x="19819" y="7779"/>
                  </a:lnTo>
                  <a:lnTo>
                    <a:pt x="19744" y="7401"/>
                  </a:lnTo>
                  <a:lnTo>
                    <a:pt x="19744" y="7175"/>
                  </a:lnTo>
                  <a:lnTo>
                    <a:pt x="19522" y="6873"/>
                  </a:lnTo>
                  <a:lnTo>
                    <a:pt x="19447" y="6571"/>
                  </a:lnTo>
                  <a:lnTo>
                    <a:pt x="19299" y="6269"/>
                  </a:lnTo>
                  <a:lnTo>
                    <a:pt x="19373" y="5966"/>
                  </a:lnTo>
                  <a:lnTo>
                    <a:pt x="19522" y="5589"/>
                  </a:lnTo>
                  <a:lnTo>
                    <a:pt x="19967" y="5287"/>
                  </a:lnTo>
                  <a:lnTo>
                    <a:pt x="20338" y="5060"/>
                  </a:lnTo>
                  <a:lnTo>
                    <a:pt x="20561" y="4531"/>
                  </a:lnTo>
                  <a:lnTo>
                    <a:pt x="20932" y="4456"/>
                  </a:lnTo>
                  <a:lnTo>
                    <a:pt x="21006" y="4154"/>
                  </a:lnTo>
                  <a:lnTo>
                    <a:pt x="21155" y="3776"/>
                  </a:lnTo>
                  <a:lnTo>
                    <a:pt x="21229" y="3399"/>
                  </a:lnTo>
                  <a:lnTo>
                    <a:pt x="21600" y="3323"/>
                  </a:lnTo>
                  <a:lnTo>
                    <a:pt x="21526" y="3021"/>
                  </a:lnTo>
                  <a:lnTo>
                    <a:pt x="21526" y="2643"/>
                  </a:lnTo>
                  <a:lnTo>
                    <a:pt x="21452" y="2266"/>
                  </a:lnTo>
                  <a:lnTo>
                    <a:pt x="21006" y="1888"/>
                  </a:lnTo>
                  <a:lnTo>
                    <a:pt x="20858" y="1662"/>
                  </a:lnTo>
                  <a:lnTo>
                    <a:pt x="20635" y="1359"/>
                  </a:lnTo>
                  <a:lnTo>
                    <a:pt x="20487" y="1057"/>
                  </a:lnTo>
                  <a:lnTo>
                    <a:pt x="20412" y="680"/>
                  </a:lnTo>
                  <a:lnTo>
                    <a:pt x="20041" y="755"/>
                  </a:lnTo>
                  <a:lnTo>
                    <a:pt x="19744" y="831"/>
                  </a:lnTo>
                  <a:lnTo>
                    <a:pt x="18854" y="831"/>
                  </a:lnTo>
                  <a:lnTo>
                    <a:pt x="18334" y="906"/>
                  </a:lnTo>
                  <a:lnTo>
                    <a:pt x="18037" y="982"/>
                  </a:lnTo>
                  <a:lnTo>
                    <a:pt x="17666" y="982"/>
                  </a:lnTo>
                  <a:lnTo>
                    <a:pt x="17443" y="1057"/>
                  </a:lnTo>
                  <a:lnTo>
                    <a:pt x="17146" y="1057"/>
                  </a:lnTo>
                  <a:lnTo>
                    <a:pt x="16775" y="1133"/>
                  </a:lnTo>
                  <a:lnTo>
                    <a:pt x="16478" y="982"/>
                  </a:lnTo>
                  <a:lnTo>
                    <a:pt x="16033" y="378"/>
                  </a:lnTo>
                  <a:lnTo>
                    <a:pt x="15885" y="76"/>
                  </a:lnTo>
                  <a:lnTo>
                    <a:pt x="15439" y="0"/>
                  </a:lnTo>
                  <a:lnTo>
                    <a:pt x="15142" y="76"/>
                  </a:lnTo>
                  <a:lnTo>
                    <a:pt x="14845" y="227"/>
                  </a:lnTo>
                  <a:lnTo>
                    <a:pt x="14548" y="529"/>
                  </a:lnTo>
                  <a:lnTo>
                    <a:pt x="14548" y="755"/>
                  </a:lnTo>
                  <a:lnTo>
                    <a:pt x="14400" y="1057"/>
                  </a:lnTo>
                  <a:lnTo>
                    <a:pt x="14103" y="1359"/>
                  </a:lnTo>
                  <a:lnTo>
                    <a:pt x="13806" y="1359"/>
                  </a:lnTo>
                  <a:lnTo>
                    <a:pt x="13509" y="1435"/>
                  </a:lnTo>
                  <a:lnTo>
                    <a:pt x="13064" y="1284"/>
                  </a:lnTo>
                  <a:lnTo>
                    <a:pt x="12767" y="1284"/>
                  </a:lnTo>
                  <a:lnTo>
                    <a:pt x="12396" y="1359"/>
                  </a:lnTo>
                  <a:lnTo>
                    <a:pt x="12173" y="1586"/>
                  </a:lnTo>
                  <a:lnTo>
                    <a:pt x="11802" y="1662"/>
                  </a:lnTo>
                  <a:lnTo>
                    <a:pt x="11505" y="1662"/>
                  </a:lnTo>
                  <a:lnTo>
                    <a:pt x="11134" y="1888"/>
                  </a:lnTo>
                  <a:lnTo>
                    <a:pt x="11208" y="2115"/>
                  </a:lnTo>
                  <a:lnTo>
                    <a:pt x="11579" y="2266"/>
                  </a:lnTo>
                  <a:lnTo>
                    <a:pt x="11208" y="2492"/>
                  </a:lnTo>
                  <a:lnTo>
                    <a:pt x="10911" y="2568"/>
                  </a:lnTo>
                  <a:lnTo>
                    <a:pt x="10540" y="2568"/>
                  </a:lnTo>
                  <a:lnTo>
                    <a:pt x="10318" y="2643"/>
                  </a:lnTo>
                  <a:lnTo>
                    <a:pt x="10021" y="2794"/>
                  </a:lnTo>
                  <a:lnTo>
                    <a:pt x="9724" y="3021"/>
                  </a:lnTo>
                  <a:lnTo>
                    <a:pt x="9575" y="3323"/>
                  </a:lnTo>
                  <a:lnTo>
                    <a:pt x="9649" y="3625"/>
                  </a:lnTo>
                  <a:lnTo>
                    <a:pt x="9724" y="4003"/>
                  </a:lnTo>
                  <a:lnTo>
                    <a:pt x="9724" y="4229"/>
                  </a:lnTo>
                  <a:lnTo>
                    <a:pt x="9353" y="4456"/>
                  </a:lnTo>
                  <a:lnTo>
                    <a:pt x="9278" y="4834"/>
                  </a:lnTo>
                  <a:lnTo>
                    <a:pt x="8907" y="4985"/>
                  </a:lnTo>
                  <a:lnTo>
                    <a:pt x="8685" y="5362"/>
                  </a:lnTo>
                  <a:lnTo>
                    <a:pt x="8388" y="5740"/>
                  </a:lnTo>
                  <a:lnTo>
                    <a:pt x="8091" y="5891"/>
                  </a:lnTo>
                  <a:lnTo>
                    <a:pt x="7720" y="6193"/>
                  </a:lnTo>
                  <a:lnTo>
                    <a:pt x="7423" y="6269"/>
                  </a:lnTo>
                  <a:lnTo>
                    <a:pt x="7052" y="6344"/>
                  </a:lnTo>
                  <a:lnTo>
                    <a:pt x="6977" y="6646"/>
                  </a:lnTo>
                  <a:lnTo>
                    <a:pt x="6606" y="6571"/>
                  </a:lnTo>
                  <a:lnTo>
                    <a:pt x="6532" y="6344"/>
                  </a:lnTo>
                  <a:lnTo>
                    <a:pt x="6235" y="5966"/>
                  </a:lnTo>
                  <a:lnTo>
                    <a:pt x="5864" y="5891"/>
                  </a:lnTo>
                  <a:lnTo>
                    <a:pt x="5641" y="5513"/>
                  </a:lnTo>
                  <a:lnTo>
                    <a:pt x="5344" y="5513"/>
                  </a:lnTo>
                  <a:lnTo>
                    <a:pt x="5047" y="5211"/>
                  </a:lnTo>
                  <a:lnTo>
                    <a:pt x="4751" y="5060"/>
                  </a:lnTo>
                  <a:lnTo>
                    <a:pt x="4676" y="4758"/>
                  </a:lnTo>
                  <a:lnTo>
                    <a:pt x="4676" y="4531"/>
                  </a:lnTo>
                  <a:lnTo>
                    <a:pt x="4454" y="4154"/>
                  </a:lnTo>
                  <a:lnTo>
                    <a:pt x="4082" y="4229"/>
                  </a:lnTo>
                  <a:lnTo>
                    <a:pt x="3786" y="4154"/>
                  </a:lnTo>
                  <a:lnTo>
                    <a:pt x="3414" y="4154"/>
                  </a:lnTo>
                  <a:lnTo>
                    <a:pt x="3192" y="4229"/>
                  </a:lnTo>
                  <a:lnTo>
                    <a:pt x="2821" y="4229"/>
                  </a:lnTo>
                  <a:lnTo>
                    <a:pt x="2524" y="4154"/>
                  </a:lnTo>
                  <a:lnTo>
                    <a:pt x="2153" y="4078"/>
                  </a:lnTo>
                  <a:lnTo>
                    <a:pt x="1930" y="3776"/>
                  </a:lnTo>
                  <a:lnTo>
                    <a:pt x="1559" y="3852"/>
                  </a:lnTo>
                  <a:lnTo>
                    <a:pt x="1262" y="3852"/>
                  </a:lnTo>
                  <a:lnTo>
                    <a:pt x="1188" y="4154"/>
                  </a:lnTo>
                  <a:lnTo>
                    <a:pt x="1039" y="4531"/>
                  </a:lnTo>
                  <a:lnTo>
                    <a:pt x="1039" y="4834"/>
                  </a:lnTo>
                  <a:lnTo>
                    <a:pt x="742" y="4834"/>
                  </a:lnTo>
                  <a:lnTo>
                    <a:pt x="371" y="4909"/>
                  </a:lnTo>
                  <a:lnTo>
                    <a:pt x="74" y="4909"/>
                  </a:lnTo>
                  <a:lnTo>
                    <a:pt x="0" y="5362"/>
                  </a:lnTo>
                  <a:lnTo>
                    <a:pt x="0" y="5589"/>
                  </a:lnTo>
                  <a:lnTo>
                    <a:pt x="74" y="5966"/>
                  </a:lnTo>
                  <a:lnTo>
                    <a:pt x="371" y="6042"/>
                  </a:lnTo>
                  <a:lnTo>
                    <a:pt x="594" y="6269"/>
                  </a:lnTo>
                  <a:lnTo>
                    <a:pt x="891" y="6193"/>
                  </a:lnTo>
                  <a:lnTo>
                    <a:pt x="1113" y="6571"/>
                  </a:lnTo>
                  <a:lnTo>
                    <a:pt x="1188" y="6873"/>
                  </a:lnTo>
                  <a:lnTo>
                    <a:pt x="1559" y="7024"/>
                  </a:lnTo>
                  <a:lnTo>
                    <a:pt x="2227" y="7024"/>
                  </a:lnTo>
                  <a:lnTo>
                    <a:pt x="2524" y="6948"/>
                  </a:lnTo>
                  <a:lnTo>
                    <a:pt x="2969" y="7250"/>
                  </a:lnTo>
                  <a:lnTo>
                    <a:pt x="3266" y="7401"/>
                  </a:lnTo>
                  <a:lnTo>
                    <a:pt x="3637" y="7628"/>
                  </a:lnTo>
                  <a:lnTo>
                    <a:pt x="3711" y="7855"/>
                  </a:lnTo>
                  <a:lnTo>
                    <a:pt x="3489" y="8308"/>
                  </a:lnTo>
                  <a:lnTo>
                    <a:pt x="3266" y="8308"/>
                  </a:lnTo>
                  <a:lnTo>
                    <a:pt x="2895" y="8383"/>
                  </a:lnTo>
                  <a:lnTo>
                    <a:pt x="2598" y="8383"/>
                  </a:lnTo>
                  <a:lnTo>
                    <a:pt x="2227" y="8459"/>
                  </a:lnTo>
                  <a:lnTo>
                    <a:pt x="1930" y="8534"/>
                  </a:lnTo>
                  <a:lnTo>
                    <a:pt x="1485" y="8383"/>
                  </a:lnTo>
                  <a:lnTo>
                    <a:pt x="1188" y="8232"/>
                  </a:lnTo>
                  <a:lnTo>
                    <a:pt x="816" y="8081"/>
                  </a:lnTo>
                  <a:lnTo>
                    <a:pt x="520" y="8081"/>
                  </a:lnTo>
                  <a:lnTo>
                    <a:pt x="148" y="8006"/>
                  </a:lnTo>
                  <a:lnTo>
                    <a:pt x="0" y="8232"/>
                  </a:lnTo>
                  <a:lnTo>
                    <a:pt x="74" y="8610"/>
                  </a:lnTo>
                  <a:lnTo>
                    <a:pt x="74" y="8912"/>
                  </a:lnTo>
                  <a:lnTo>
                    <a:pt x="148" y="9214"/>
                  </a:lnTo>
                  <a:lnTo>
                    <a:pt x="148" y="9516"/>
                  </a:lnTo>
                  <a:lnTo>
                    <a:pt x="371" y="9818"/>
                  </a:lnTo>
                  <a:lnTo>
                    <a:pt x="594" y="10045"/>
                  </a:lnTo>
                  <a:lnTo>
                    <a:pt x="816" y="10422"/>
                  </a:lnTo>
                  <a:lnTo>
                    <a:pt x="1113" y="10347"/>
                  </a:lnTo>
                  <a:lnTo>
                    <a:pt x="1485" y="10422"/>
                  </a:lnTo>
                  <a:lnTo>
                    <a:pt x="1559" y="10045"/>
                  </a:lnTo>
                  <a:lnTo>
                    <a:pt x="1930" y="10045"/>
                  </a:lnTo>
                  <a:lnTo>
                    <a:pt x="2301" y="10196"/>
                  </a:lnTo>
                  <a:lnTo>
                    <a:pt x="2449" y="10498"/>
                  </a:lnTo>
                  <a:lnTo>
                    <a:pt x="2746" y="10724"/>
                  </a:lnTo>
                  <a:lnTo>
                    <a:pt x="3043" y="11027"/>
                  </a:lnTo>
                  <a:lnTo>
                    <a:pt x="3414" y="11102"/>
                  </a:lnTo>
                  <a:lnTo>
                    <a:pt x="3637" y="11404"/>
                  </a:lnTo>
                  <a:lnTo>
                    <a:pt x="3711" y="11706"/>
                  </a:lnTo>
                  <a:lnTo>
                    <a:pt x="3563" y="12084"/>
                  </a:lnTo>
                  <a:lnTo>
                    <a:pt x="3414" y="12310"/>
                  </a:lnTo>
                  <a:lnTo>
                    <a:pt x="3266" y="12764"/>
                  </a:lnTo>
                  <a:lnTo>
                    <a:pt x="3192" y="13066"/>
                  </a:lnTo>
                  <a:lnTo>
                    <a:pt x="3192" y="13368"/>
                  </a:lnTo>
                  <a:lnTo>
                    <a:pt x="3266" y="13670"/>
                  </a:lnTo>
                  <a:lnTo>
                    <a:pt x="3340" y="14048"/>
                  </a:lnTo>
                  <a:lnTo>
                    <a:pt x="3340" y="14274"/>
                  </a:lnTo>
                  <a:lnTo>
                    <a:pt x="3414" y="14652"/>
                  </a:lnTo>
                  <a:lnTo>
                    <a:pt x="3414" y="14954"/>
                  </a:lnTo>
                  <a:lnTo>
                    <a:pt x="3489" y="15180"/>
                  </a:lnTo>
                  <a:lnTo>
                    <a:pt x="3637" y="15483"/>
                  </a:lnTo>
                  <a:lnTo>
                    <a:pt x="4008" y="15634"/>
                  </a:lnTo>
                  <a:lnTo>
                    <a:pt x="4231" y="15860"/>
                  </a:lnTo>
                  <a:lnTo>
                    <a:pt x="4528" y="15860"/>
                  </a:lnTo>
                  <a:lnTo>
                    <a:pt x="4676" y="15483"/>
                  </a:lnTo>
                  <a:lnTo>
                    <a:pt x="4528" y="15860"/>
                  </a:lnTo>
                  <a:lnTo>
                    <a:pt x="4231" y="15860"/>
                  </a:lnTo>
                  <a:lnTo>
                    <a:pt x="4305" y="16162"/>
                  </a:lnTo>
                  <a:lnTo>
                    <a:pt x="4157" y="16540"/>
                  </a:lnTo>
                  <a:lnTo>
                    <a:pt x="4231" y="16766"/>
                  </a:lnTo>
                  <a:lnTo>
                    <a:pt x="4379" y="17144"/>
                  </a:lnTo>
                  <a:lnTo>
                    <a:pt x="4602" y="17446"/>
                  </a:lnTo>
                  <a:lnTo>
                    <a:pt x="4751" y="17597"/>
                  </a:lnTo>
                  <a:lnTo>
                    <a:pt x="5047" y="17597"/>
                  </a:lnTo>
                  <a:lnTo>
                    <a:pt x="5344" y="17522"/>
                  </a:lnTo>
                  <a:lnTo>
                    <a:pt x="5641" y="17899"/>
                  </a:lnTo>
                  <a:lnTo>
                    <a:pt x="5790" y="18201"/>
                  </a:lnTo>
                  <a:lnTo>
                    <a:pt x="6161" y="18352"/>
                  </a:lnTo>
                  <a:lnTo>
                    <a:pt x="6309" y="17975"/>
                  </a:lnTo>
                  <a:lnTo>
                    <a:pt x="6606" y="17748"/>
                  </a:lnTo>
                  <a:lnTo>
                    <a:pt x="6977" y="17899"/>
                  </a:lnTo>
                  <a:lnTo>
                    <a:pt x="7126" y="18201"/>
                  </a:lnTo>
                  <a:lnTo>
                    <a:pt x="7423" y="18201"/>
                  </a:lnTo>
                  <a:lnTo>
                    <a:pt x="7794" y="18126"/>
                  </a:lnTo>
                  <a:lnTo>
                    <a:pt x="8091" y="17899"/>
                  </a:lnTo>
                  <a:lnTo>
                    <a:pt x="8462" y="17673"/>
                  </a:lnTo>
                  <a:lnTo>
                    <a:pt x="8759" y="17597"/>
                  </a:lnTo>
                  <a:lnTo>
                    <a:pt x="9130" y="17748"/>
                  </a:lnTo>
                  <a:lnTo>
                    <a:pt x="9204" y="17371"/>
                  </a:lnTo>
                  <a:lnTo>
                    <a:pt x="9204" y="16993"/>
                  </a:lnTo>
                  <a:lnTo>
                    <a:pt x="9278" y="16766"/>
                  </a:lnTo>
                  <a:lnTo>
                    <a:pt x="9649" y="16766"/>
                  </a:lnTo>
                  <a:lnTo>
                    <a:pt x="9798" y="16389"/>
                  </a:lnTo>
                  <a:lnTo>
                    <a:pt x="10021" y="16691"/>
                  </a:lnTo>
                  <a:lnTo>
                    <a:pt x="10095" y="16917"/>
                  </a:lnTo>
                  <a:lnTo>
                    <a:pt x="10243" y="17295"/>
                  </a:lnTo>
                  <a:lnTo>
                    <a:pt x="10318" y="17597"/>
                  </a:lnTo>
                  <a:lnTo>
                    <a:pt x="10318" y="17824"/>
                  </a:lnTo>
                  <a:lnTo>
                    <a:pt x="10540" y="18126"/>
                  </a:lnTo>
                  <a:lnTo>
                    <a:pt x="10689" y="18503"/>
                  </a:lnTo>
                  <a:lnTo>
                    <a:pt x="10986" y="18655"/>
                  </a:lnTo>
                  <a:lnTo>
                    <a:pt x="11282" y="18881"/>
                  </a:lnTo>
                  <a:lnTo>
                    <a:pt x="11505" y="19183"/>
                  </a:lnTo>
                  <a:lnTo>
                    <a:pt x="11728" y="19334"/>
                  </a:lnTo>
                  <a:lnTo>
                    <a:pt x="11579" y="19712"/>
                  </a:lnTo>
                  <a:lnTo>
                    <a:pt x="11431" y="20165"/>
                  </a:lnTo>
                  <a:lnTo>
                    <a:pt x="11505" y="20392"/>
                  </a:lnTo>
                  <a:lnTo>
                    <a:pt x="11505" y="20694"/>
                  </a:lnTo>
                  <a:lnTo>
                    <a:pt x="11579" y="21071"/>
                  </a:lnTo>
                  <a:lnTo>
                    <a:pt x="11728" y="21222"/>
                  </a:lnTo>
                  <a:lnTo>
                    <a:pt x="12173" y="21600"/>
                  </a:lnTo>
                  <a:lnTo>
                    <a:pt x="12470" y="21524"/>
                  </a:lnTo>
                  <a:lnTo>
                    <a:pt x="12767" y="21071"/>
                  </a:lnTo>
                  <a:lnTo>
                    <a:pt x="12990" y="21071"/>
                  </a:lnTo>
                  <a:lnTo>
                    <a:pt x="13361" y="20996"/>
                  </a:lnTo>
                  <a:lnTo>
                    <a:pt x="13732" y="21222"/>
                  </a:lnTo>
                  <a:lnTo>
                    <a:pt x="14103" y="21298"/>
                  </a:lnTo>
                  <a:lnTo>
                    <a:pt x="14326" y="21147"/>
                  </a:lnTo>
                  <a:lnTo>
                    <a:pt x="14697" y="20845"/>
                  </a:lnTo>
                  <a:lnTo>
                    <a:pt x="14845" y="20618"/>
                  </a:lnTo>
                  <a:lnTo>
                    <a:pt x="15439" y="20165"/>
                  </a:lnTo>
                  <a:lnTo>
                    <a:pt x="15810" y="20090"/>
                  </a:lnTo>
                  <a:lnTo>
                    <a:pt x="16107" y="20014"/>
                  </a:lnTo>
                  <a:lnTo>
                    <a:pt x="16404" y="19863"/>
                  </a:lnTo>
                  <a:lnTo>
                    <a:pt x="16553" y="19561"/>
                  </a:lnTo>
                  <a:lnTo>
                    <a:pt x="17518" y="19561"/>
                  </a:lnTo>
                  <a:lnTo>
                    <a:pt x="17889" y="19410"/>
                  </a:lnTo>
                  <a:lnTo>
                    <a:pt x="18334" y="18957"/>
                  </a:lnTo>
                  <a:lnTo>
                    <a:pt x="18631" y="18806"/>
                  </a:lnTo>
                  <a:lnTo>
                    <a:pt x="19002" y="18579"/>
                  </a:lnTo>
                  <a:lnTo>
                    <a:pt x="19225" y="18352"/>
                  </a:lnTo>
                  <a:lnTo>
                    <a:pt x="19596" y="18050"/>
                  </a:lnTo>
                  <a:lnTo>
                    <a:pt x="19893" y="17975"/>
                  </a:lnTo>
                  <a:lnTo>
                    <a:pt x="19893" y="17673"/>
                  </a:lnTo>
                  <a:lnTo>
                    <a:pt x="20115" y="17371"/>
                  </a:lnTo>
                  <a:lnTo>
                    <a:pt x="20041" y="17069"/>
                  </a:lnTo>
                  <a:lnTo>
                    <a:pt x="19967" y="16691"/>
                  </a:lnTo>
                  <a:lnTo>
                    <a:pt x="19670" y="16313"/>
                  </a:lnTo>
                  <a:lnTo>
                    <a:pt x="19893" y="16691"/>
                  </a:lnTo>
                  <a:lnTo>
                    <a:pt x="19447" y="15634"/>
                  </a:lnTo>
                  <a:lnTo>
                    <a:pt x="19744" y="16011"/>
                  </a:lnTo>
                  <a:lnTo>
                    <a:pt x="18408" y="15860"/>
                  </a:lnTo>
                  <a:lnTo>
                    <a:pt x="19002" y="15558"/>
                  </a:lnTo>
                  <a:lnTo>
                    <a:pt x="18111" y="16011"/>
                  </a:lnTo>
                  <a:lnTo>
                    <a:pt x="17889" y="15785"/>
                  </a:lnTo>
                  <a:lnTo>
                    <a:pt x="17518" y="15634"/>
                  </a:lnTo>
                  <a:lnTo>
                    <a:pt x="17221" y="15709"/>
                  </a:lnTo>
                  <a:lnTo>
                    <a:pt x="16478" y="15256"/>
                  </a:lnTo>
                  <a:lnTo>
                    <a:pt x="16553" y="14878"/>
                  </a:lnTo>
                  <a:lnTo>
                    <a:pt x="16330" y="14727"/>
                  </a:lnTo>
                  <a:lnTo>
                    <a:pt x="16404" y="14878"/>
                  </a:lnTo>
                  <a:lnTo>
                    <a:pt x="16181" y="14425"/>
                  </a:lnTo>
                  <a:lnTo>
                    <a:pt x="16181" y="14048"/>
                  </a:lnTo>
                  <a:lnTo>
                    <a:pt x="16330" y="13821"/>
                  </a:lnTo>
                  <a:lnTo>
                    <a:pt x="16330" y="13519"/>
                  </a:lnTo>
                  <a:lnTo>
                    <a:pt x="16181" y="13141"/>
                  </a:lnTo>
                  <a:lnTo>
                    <a:pt x="16033" y="13217"/>
                  </a:lnTo>
                  <a:lnTo>
                    <a:pt x="16181" y="12839"/>
                  </a:lnTo>
                  <a:lnTo>
                    <a:pt x="16107" y="12462"/>
                  </a:lnTo>
                  <a:lnTo>
                    <a:pt x="16107" y="12235"/>
                  </a:lnTo>
                  <a:lnTo>
                    <a:pt x="16033" y="11857"/>
                  </a:lnTo>
                  <a:lnTo>
                    <a:pt x="15810" y="11631"/>
                  </a:lnTo>
                  <a:lnTo>
                    <a:pt x="15588" y="11329"/>
                  </a:lnTo>
                  <a:lnTo>
                    <a:pt x="15588" y="11027"/>
                  </a:lnTo>
                  <a:lnTo>
                    <a:pt x="15662" y="106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68" name="Shape 568"/>
            <p:cNvSpPr/>
            <p:nvPr/>
          </p:nvSpPr>
          <p:spPr>
            <a:xfrm rot="153004">
              <a:off x="508485" y="4070134"/>
              <a:ext cx="97446" cy="120409"/>
            </a:xfrm>
            <a:custGeom>
              <a:avLst/>
              <a:gdLst/>
              <a:ahLst/>
              <a:cxnLst>
                <a:cxn ang="0">
                  <a:pos x="wd2" y="hd2"/>
                </a:cxn>
                <a:cxn ang="5400000">
                  <a:pos x="wd2" y="hd2"/>
                </a:cxn>
                <a:cxn ang="10800000">
                  <a:pos x="wd2" y="hd2"/>
                </a:cxn>
                <a:cxn ang="16200000">
                  <a:pos x="wd2" y="hd2"/>
                </a:cxn>
              </a:cxnLst>
              <a:rect l="0" t="0" r="r" b="b"/>
              <a:pathLst>
                <a:path w="21600" h="21600" extrusionOk="0">
                  <a:moveTo>
                    <a:pt x="13625" y="4608"/>
                  </a:moveTo>
                  <a:lnTo>
                    <a:pt x="9969" y="4608"/>
                  </a:lnTo>
                  <a:lnTo>
                    <a:pt x="8640" y="4320"/>
                  </a:lnTo>
                  <a:lnTo>
                    <a:pt x="7311" y="4320"/>
                  </a:lnTo>
                  <a:lnTo>
                    <a:pt x="5982" y="3168"/>
                  </a:lnTo>
                  <a:lnTo>
                    <a:pt x="5982" y="2016"/>
                  </a:lnTo>
                  <a:lnTo>
                    <a:pt x="5317" y="1152"/>
                  </a:lnTo>
                  <a:lnTo>
                    <a:pt x="4652" y="0"/>
                  </a:lnTo>
                  <a:lnTo>
                    <a:pt x="1994" y="0"/>
                  </a:lnTo>
                  <a:lnTo>
                    <a:pt x="665" y="576"/>
                  </a:lnTo>
                  <a:lnTo>
                    <a:pt x="665" y="1440"/>
                  </a:lnTo>
                  <a:lnTo>
                    <a:pt x="0" y="2592"/>
                  </a:lnTo>
                  <a:lnTo>
                    <a:pt x="665" y="3744"/>
                  </a:lnTo>
                  <a:lnTo>
                    <a:pt x="1994" y="4320"/>
                  </a:lnTo>
                  <a:lnTo>
                    <a:pt x="3323" y="4608"/>
                  </a:lnTo>
                  <a:lnTo>
                    <a:pt x="3988" y="5760"/>
                  </a:lnTo>
                  <a:lnTo>
                    <a:pt x="5317" y="6336"/>
                  </a:lnTo>
                  <a:lnTo>
                    <a:pt x="6646" y="7488"/>
                  </a:lnTo>
                  <a:lnTo>
                    <a:pt x="7975" y="7488"/>
                  </a:lnTo>
                  <a:lnTo>
                    <a:pt x="8640" y="8352"/>
                  </a:lnTo>
                  <a:lnTo>
                    <a:pt x="9969" y="8352"/>
                  </a:lnTo>
                  <a:lnTo>
                    <a:pt x="10966" y="8928"/>
                  </a:lnTo>
                  <a:lnTo>
                    <a:pt x="12295" y="8928"/>
                  </a:lnTo>
                  <a:lnTo>
                    <a:pt x="13625" y="9504"/>
                  </a:lnTo>
                  <a:lnTo>
                    <a:pt x="13625" y="12096"/>
                  </a:lnTo>
                  <a:lnTo>
                    <a:pt x="12295" y="12096"/>
                  </a:lnTo>
                  <a:lnTo>
                    <a:pt x="10966" y="12672"/>
                  </a:lnTo>
                  <a:lnTo>
                    <a:pt x="10634" y="13824"/>
                  </a:lnTo>
                  <a:lnTo>
                    <a:pt x="9305" y="14112"/>
                  </a:lnTo>
                  <a:lnTo>
                    <a:pt x="7975" y="16416"/>
                  </a:lnTo>
                  <a:lnTo>
                    <a:pt x="6646" y="16416"/>
                  </a:lnTo>
                  <a:lnTo>
                    <a:pt x="5317" y="16992"/>
                  </a:lnTo>
                  <a:lnTo>
                    <a:pt x="3988" y="16992"/>
                  </a:lnTo>
                  <a:lnTo>
                    <a:pt x="2658" y="17856"/>
                  </a:lnTo>
                  <a:lnTo>
                    <a:pt x="1994" y="19008"/>
                  </a:lnTo>
                  <a:lnTo>
                    <a:pt x="1994" y="20160"/>
                  </a:lnTo>
                  <a:lnTo>
                    <a:pt x="3323" y="20448"/>
                  </a:lnTo>
                  <a:lnTo>
                    <a:pt x="4652" y="20448"/>
                  </a:lnTo>
                  <a:lnTo>
                    <a:pt x="5982" y="20160"/>
                  </a:lnTo>
                  <a:lnTo>
                    <a:pt x="7311" y="20448"/>
                  </a:lnTo>
                  <a:lnTo>
                    <a:pt x="7975" y="21600"/>
                  </a:lnTo>
                  <a:lnTo>
                    <a:pt x="9305" y="21600"/>
                  </a:lnTo>
                  <a:lnTo>
                    <a:pt x="10634" y="21024"/>
                  </a:lnTo>
                  <a:lnTo>
                    <a:pt x="10966" y="20160"/>
                  </a:lnTo>
                  <a:lnTo>
                    <a:pt x="12295" y="19008"/>
                  </a:lnTo>
                  <a:lnTo>
                    <a:pt x="12960" y="17856"/>
                  </a:lnTo>
                  <a:lnTo>
                    <a:pt x="14289" y="17280"/>
                  </a:lnTo>
                  <a:lnTo>
                    <a:pt x="15618" y="17280"/>
                  </a:lnTo>
                  <a:lnTo>
                    <a:pt x="16283" y="18432"/>
                  </a:lnTo>
                  <a:lnTo>
                    <a:pt x="16283" y="19584"/>
                  </a:lnTo>
                  <a:lnTo>
                    <a:pt x="16948" y="18432"/>
                  </a:lnTo>
                  <a:lnTo>
                    <a:pt x="18277" y="17856"/>
                  </a:lnTo>
                  <a:lnTo>
                    <a:pt x="19606" y="17856"/>
                  </a:lnTo>
                  <a:lnTo>
                    <a:pt x="20935" y="17280"/>
                  </a:lnTo>
                  <a:lnTo>
                    <a:pt x="20935" y="16416"/>
                  </a:lnTo>
                  <a:lnTo>
                    <a:pt x="21600" y="15264"/>
                  </a:lnTo>
                  <a:lnTo>
                    <a:pt x="20271" y="14112"/>
                  </a:lnTo>
                  <a:lnTo>
                    <a:pt x="19606" y="13248"/>
                  </a:lnTo>
                  <a:lnTo>
                    <a:pt x="19606" y="12096"/>
                  </a:lnTo>
                  <a:lnTo>
                    <a:pt x="18942" y="10944"/>
                  </a:lnTo>
                  <a:lnTo>
                    <a:pt x="18942" y="10080"/>
                  </a:lnTo>
                  <a:lnTo>
                    <a:pt x="17612" y="9504"/>
                  </a:lnTo>
                  <a:lnTo>
                    <a:pt x="16948" y="7776"/>
                  </a:lnTo>
                  <a:lnTo>
                    <a:pt x="16948" y="5760"/>
                  </a:lnTo>
                  <a:lnTo>
                    <a:pt x="15618" y="5184"/>
                  </a:lnTo>
                  <a:lnTo>
                    <a:pt x="14289" y="5760"/>
                  </a:lnTo>
                  <a:lnTo>
                    <a:pt x="12960" y="5760"/>
                  </a:lnTo>
                  <a:lnTo>
                    <a:pt x="11631" y="5184"/>
                  </a:lnTo>
                  <a:lnTo>
                    <a:pt x="10634" y="4608"/>
                  </a:lnTo>
                  <a:lnTo>
                    <a:pt x="9305" y="5184"/>
                  </a:lnTo>
                  <a:lnTo>
                    <a:pt x="7975" y="5184"/>
                  </a:lnTo>
                  <a:lnTo>
                    <a:pt x="6646" y="4608"/>
                  </a:lnTo>
                  <a:lnTo>
                    <a:pt x="6646" y="3744"/>
                  </a:lnTo>
                  <a:lnTo>
                    <a:pt x="5317" y="3168"/>
                  </a:lnTo>
                  <a:lnTo>
                    <a:pt x="5317" y="2016"/>
                  </a:lnTo>
                </a:path>
              </a:pathLst>
            </a:custGeom>
            <a:solidFill>
              <a:srgbClr val="33CCFF"/>
            </a:solidFill>
            <a:ln>
              <a:solidFill>
                <a:schemeClr val="bg1"/>
              </a:solidFill>
            </a:ln>
          </p:spPr>
          <p:txBody>
            <a:bodyPr lIns="45719" rIns="45719" anchor="ctr"/>
            <a:lstStyle/>
            <a:p>
              <a:pPr algn="ctr" defTabSz="889000"/>
              <a:endParaRPr sz="1200"/>
            </a:p>
          </p:txBody>
        </p:sp>
        <p:sp>
          <p:nvSpPr>
            <p:cNvPr id="169" name="Shape 570"/>
            <p:cNvSpPr/>
            <p:nvPr/>
          </p:nvSpPr>
          <p:spPr>
            <a:xfrm rot="153004">
              <a:off x="489644" y="4244174"/>
              <a:ext cx="153598" cy="135214"/>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rgbClr val="0033CC"/>
            </a:solidFill>
            <a:ln>
              <a:solidFill>
                <a:schemeClr val="bg1"/>
              </a:solidFill>
            </a:ln>
          </p:spPr>
          <p:txBody>
            <a:bodyPr lIns="45719" rIns="45719" anchor="ctr"/>
            <a:lstStyle/>
            <a:p>
              <a:pPr algn="ctr" defTabSz="889000"/>
              <a:endParaRPr sz="1200"/>
            </a:p>
          </p:txBody>
        </p:sp>
        <p:sp>
          <p:nvSpPr>
            <p:cNvPr id="170" name="Shape 571"/>
            <p:cNvSpPr/>
            <p:nvPr/>
          </p:nvSpPr>
          <p:spPr>
            <a:xfrm rot="438491">
              <a:off x="612072" y="4127388"/>
              <a:ext cx="263232" cy="361827"/>
            </a:xfrm>
            <a:custGeom>
              <a:avLst/>
              <a:gdLst/>
              <a:ahLst/>
              <a:cxnLst>
                <a:cxn ang="0">
                  <a:pos x="wd2" y="hd2"/>
                </a:cxn>
                <a:cxn ang="5400000">
                  <a:pos x="wd2" y="hd2"/>
                </a:cxn>
                <a:cxn ang="10800000">
                  <a:pos x="wd2" y="hd2"/>
                </a:cxn>
                <a:cxn ang="16200000">
                  <a:pos x="wd2" y="hd2"/>
                </a:cxn>
              </a:cxnLst>
              <a:rect l="0" t="0" r="r" b="b"/>
              <a:pathLst>
                <a:path w="21600" h="21600" extrusionOk="0">
                  <a:moveTo>
                    <a:pt x="17131" y="3840"/>
                  </a:moveTo>
                  <a:lnTo>
                    <a:pt x="17131" y="3552"/>
                  </a:lnTo>
                  <a:lnTo>
                    <a:pt x="16883" y="2976"/>
                  </a:lnTo>
                  <a:lnTo>
                    <a:pt x="16883" y="2304"/>
                  </a:lnTo>
                  <a:lnTo>
                    <a:pt x="16386" y="1536"/>
                  </a:lnTo>
                  <a:lnTo>
                    <a:pt x="16262" y="1248"/>
                  </a:lnTo>
                  <a:lnTo>
                    <a:pt x="15269" y="864"/>
                  </a:lnTo>
                  <a:lnTo>
                    <a:pt x="14524" y="672"/>
                  </a:lnTo>
                  <a:lnTo>
                    <a:pt x="14028" y="672"/>
                  </a:lnTo>
                  <a:lnTo>
                    <a:pt x="13531" y="864"/>
                  </a:lnTo>
                  <a:lnTo>
                    <a:pt x="13034" y="1248"/>
                  </a:lnTo>
                  <a:lnTo>
                    <a:pt x="10552" y="1248"/>
                  </a:lnTo>
                  <a:lnTo>
                    <a:pt x="9062" y="672"/>
                  </a:lnTo>
                  <a:lnTo>
                    <a:pt x="8566" y="384"/>
                  </a:lnTo>
                  <a:lnTo>
                    <a:pt x="8069" y="0"/>
                  </a:lnTo>
                  <a:lnTo>
                    <a:pt x="6579" y="0"/>
                  </a:lnTo>
                  <a:lnTo>
                    <a:pt x="6083" y="192"/>
                  </a:lnTo>
                  <a:lnTo>
                    <a:pt x="4717" y="192"/>
                  </a:lnTo>
                  <a:lnTo>
                    <a:pt x="4221" y="384"/>
                  </a:lnTo>
                  <a:lnTo>
                    <a:pt x="3724" y="384"/>
                  </a:lnTo>
                  <a:lnTo>
                    <a:pt x="3476" y="672"/>
                  </a:lnTo>
                  <a:lnTo>
                    <a:pt x="2979" y="864"/>
                  </a:lnTo>
                  <a:lnTo>
                    <a:pt x="2731" y="1248"/>
                  </a:lnTo>
                  <a:lnTo>
                    <a:pt x="2731" y="2304"/>
                  </a:lnTo>
                  <a:lnTo>
                    <a:pt x="2979" y="2592"/>
                  </a:lnTo>
                  <a:lnTo>
                    <a:pt x="2979" y="3648"/>
                  </a:lnTo>
                  <a:lnTo>
                    <a:pt x="3228" y="4032"/>
                  </a:lnTo>
                  <a:lnTo>
                    <a:pt x="2979" y="4416"/>
                  </a:lnTo>
                  <a:lnTo>
                    <a:pt x="2731" y="4704"/>
                  </a:lnTo>
                  <a:lnTo>
                    <a:pt x="2731" y="5760"/>
                  </a:lnTo>
                  <a:lnTo>
                    <a:pt x="2483" y="6144"/>
                  </a:lnTo>
                  <a:lnTo>
                    <a:pt x="993" y="6720"/>
                  </a:lnTo>
                  <a:lnTo>
                    <a:pt x="497" y="6720"/>
                  </a:lnTo>
                  <a:lnTo>
                    <a:pt x="248" y="7008"/>
                  </a:lnTo>
                  <a:lnTo>
                    <a:pt x="0" y="7392"/>
                  </a:lnTo>
                  <a:lnTo>
                    <a:pt x="0" y="8256"/>
                  </a:lnTo>
                  <a:lnTo>
                    <a:pt x="497" y="8640"/>
                  </a:lnTo>
                  <a:lnTo>
                    <a:pt x="745" y="8928"/>
                  </a:lnTo>
                  <a:lnTo>
                    <a:pt x="745" y="10752"/>
                  </a:lnTo>
                  <a:lnTo>
                    <a:pt x="993" y="11232"/>
                  </a:lnTo>
                  <a:lnTo>
                    <a:pt x="1241" y="11616"/>
                  </a:lnTo>
                  <a:lnTo>
                    <a:pt x="1490" y="11904"/>
                  </a:lnTo>
                  <a:lnTo>
                    <a:pt x="1986" y="12096"/>
                  </a:lnTo>
                  <a:lnTo>
                    <a:pt x="1986" y="13920"/>
                  </a:lnTo>
                  <a:lnTo>
                    <a:pt x="2234" y="14208"/>
                  </a:lnTo>
                  <a:lnTo>
                    <a:pt x="2731" y="14208"/>
                  </a:lnTo>
                  <a:lnTo>
                    <a:pt x="3724" y="14592"/>
                  </a:lnTo>
                  <a:lnTo>
                    <a:pt x="3724" y="15264"/>
                  </a:lnTo>
                  <a:lnTo>
                    <a:pt x="4717" y="15648"/>
                  </a:lnTo>
                  <a:lnTo>
                    <a:pt x="4966" y="16032"/>
                  </a:lnTo>
                  <a:lnTo>
                    <a:pt x="5462" y="16128"/>
                  </a:lnTo>
                  <a:lnTo>
                    <a:pt x="6828" y="16128"/>
                  </a:lnTo>
                  <a:lnTo>
                    <a:pt x="7821" y="16512"/>
                  </a:lnTo>
                  <a:lnTo>
                    <a:pt x="7821" y="16896"/>
                  </a:lnTo>
                  <a:lnTo>
                    <a:pt x="8317" y="17088"/>
                  </a:lnTo>
                  <a:lnTo>
                    <a:pt x="8566" y="17376"/>
                  </a:lnTo>
                  <a:lnTo>
                    <a:pt x="9062" y="17568"/>
                  </a:lnTo>
                  <a:lnTo>
                    <a:pt x="9559" y="17568"/>
                  </a:lnTo>
                  <a:lnTo>
                    <a:pt x="9559" y="17952"/>
                  </a:lnTo>
                  <a:lnTo>
                    <a:pt x="9062" y="18048"/>
                  </a:lnTo>
                  <a:lnTo>
                    <a:pt x="8566" y="18816"/>
                  </a:lnTo>
                  <a:lnTo>
                    <a:pt x="8317" y="19104"/>
                  </a:lnTo>
                  <a:lnTo>
                    <a:pt x="8069" y="19488"/>
                  </a:lnTo>
                  <a:lnTo>
                    <a:pt x="7572" y="19680"/>
                  </a:lnTo>
                  <a:lnTo>
                    <a:pt x="7324" y="20064"/>
                  </a:lnTo>
                  <a:lnTo>
                    <a:pt x="7076" y="20352"/>
                  </a:lnTo>
                  <a:lnTo>
                    <a:pt x="7821" y="20352"/>
                  </a:lnTo>
                  <a:lnTo>
                    <a:pt x="8317" y="20544"/>
                  </a:lnTo>
                  <a:lnTo>
                    <a:pt x="10303" y="20544"/>
                  </a:lnTo>
                  <a:lnTo>
                    <a:pt x="10552" y="20928"/>
                  </a:lnTo>
                  <a:lnTo>
                    <a:pt x="11048" y="20928"/>
                  </a:lnTo>
                  <a:lnTo>
                    <a:pt x="11545" y="20160"/>
                  </a:lnTo>
                  <a:lnTo>
                    <a:pt x="12041" y="19872"/>
                  </a:lnTo>
                  <a:lnTo>
                    <a:pt x="12290" y="20352"/>
                  </a:lnTo>
                  <a:lnTo>
                    <a:pt x="12538" y="20928"/>
                  </a:lnTo>
                  <a:lnTo>
                    <a:pt x="13034" y="21216"/>
                  </a:lnTo>
                  <a:lnTo>
                    <a:pt x="13531" y="21600"/>
                  </a:lnTo>
                  <a:lnTo>
                    <a:pt x="14028" y="21600"/>
                  </a:lnTo>
                  <a:lnTo>
                    <a:pt x="14524" y="21408"/>
                  </a:lnTo>
                  <a:lnTo>
                    <a:pt x="14772" y="21120"/>
                  </a:lnTo>
                  <a:lnTo>
                    <a:pt x="14772" y="20352"/>
                  </a:lnTo>
                  <a:lnTo>
                    <a:pt x="15021" y="20064"/>
                  </a:lnTo>
                  <a:lnTo>
                    <a:pt x="15021" y="19680"/>
                  </a:lnTo>
                  <a:lnTo>
                    <a:pt x="14524" y="19296"/>
                  </a:lnTo>
                  <a:lnTo>
                    <a:pt x="14028" y="19104"/>
                  </a:lnTo>
                  <a:lnTo>
                    <a:pt x="14028" y="18816"/>
                  </a:lnTo>
                  <a:lnTo>
                    <a:pt x="14524" y="19008"/>
                  </a:lnTo>
                  <a:lnTo>
                    <a:pt x="15021" y="19008"/>
                  </a:lnTo>
                  <a:lnTo>
                    <a:pt x="15517" y="19104"/>
                  </a:lnTo>
                  <a:lnTo>
                    <a:pt x="16014" y="19008"/>
                  </a:lnTo>
                  <a:lnTo>
                    <a:pt x="16386" y="19008"/>
                  </a:lnTo>
                  <a:lnTo>
                    <a:pt x="16386" y="18240"/>
                  </a:lnTo>
                  <a:lnTo>
                    <a:pt x="16883" y="17952"/>
                  </a:lnTo>
                  <a:lnTo>
                    <a:pt x="17379" y="17760"/>
                  </a:lnTo>
                  <a:lnTo>
                    <a:pt x="17876" y="17760"/>
                  </a:lnTo>
                  <a:lnTo>
                    <a:pt x="18372" y="17952"/>
                  </a:lnTo>
                  <a:lnTo>
                    <a:pt x="19366" y="17952"/>
                  </a:lnTo>
                  <a:lnTo>
                    <a:pt x="19862" y="17760"/>
                  </a:lnTo>
                  <a:lnTo>
                    <a:pt x="20359" y="17760"/>
                  </a:lnTo>
                  <a:lnTo>
                    <a:pt x="20607" y="17376"/>
                  </a:lnTo>
                  <a:lnTo>
                    <a:pt x="21103" y="17376"/>
                  </a:lnTo>
                  <a:lnTo>
                    <a:pt x="21600" y="17184"/>
                  </a:lnTo>
                  <a:lnTo>
                    <a:pt x="21600" y="16704"/>
                  </a:lnTo>
                  <a:lnTo>
                    <a:pt x="21352" y="16320"/>
                  </a:lnTo>
                  <a:lnTo>
                    <a:pt x="21352" y="15840"/>
                  </a:lnTo>
                  <a:lnTo>
                    <a:pt x="20855" y="15648"/>
                  </a:lnTo>
                  <a:lnTo>
                    <a:pt x="20607" y="15264"/>
                  </a:lnTo>
                  <a:lnTo>
                    <a:pt x="20359" y="14976"/>
                  </a:lnTo>
                  <a:lnTo>
                    <a:pt x="20359" y="13536"/>
                  </a:lnTo>
                  <a:lnTo>
                    <a:pt x="20607" y="12960"/>
                  </a:lnTo>
                  <a:lnTo>
                    <a:pt x="20855" y="12672"/>
                  </a:lnTo>
                  <a:lnTo>
                    <a:pt x="20607" y="12288"/>
                  </a:lnTo>
                  <a:lnTo>
                    <a:pt x="20607" y="11904"/>
                  </a:lnTo>
                  <a:lnTo>
                    <a:pt x="20359" y="11616"/>
                  </a:lnTo>
                  <a:lnTo>
                    <a:pt x="19862" y="11424"/>
                  </a:lnTo>
                  <a:lnTo>
                    <a:pt x="19366" y="11424"/>
                  </a:lnTo>
                  <a:lnTo>
                    <a:pt x="18869" y="11232"/>
                  </a:lnTo>
                  <a:lnTo>
                    <a:pt x="18621" y="10848"/>
                  </a:lnTo>
                  <a:lnTo>
                    <a:pt x="18621" y="9792"/>
                  </a:lnTo>
                  <a:lnTo>
                    <a:pt x="18869" y="9312"/>
                  </a:lnTo>
                  <a:lnTo>
                    <a:pt x="19117" y="8928"/>
                  </a:lnTo>
                  <a:lnTo>
                    <a:pt x="19117" y="8640"/>
                  </a:lnTo>
                  <a:lnTo>
                    <a:pt x="18621" y="8256"/>
                  </a:lnTo>
                  <a:lnTo>
                    <a:pt x="18372" y="7872"/>
                  </a:lnTo>
                  <a:lnTo>
                    <a:pt x="18372" y="7200"/>
                  </a:lnTo>
                  <a:lnTo>
                    <a:pt x="18124" y="6816"/>
                  </a:lnTo>
                  <a:lnTo>
                    <a:pt x="17628" y="6720"/>
                  </a:lnTo>
                  <a:lnTo>
                    <a:pt x="17131" y="6528"/>
                  </a:lnTo>
                  <a:lnTo>
                    <a:pt x="16883" y="6144"/>
                  </a:lnTo>
                  <a:lnTo>
                    <a:pt x="16883" y="5760"/>
                  </a:lnTo>
                  <a:lnTo>
                    <a:pt x="17131" y="5472"/>
                  </a:lnTo>
                  <a:lnTo>
                    <a:pt x="17628" y="5088"/>
                  </a:lnTo>
                  <a:lnTo>
                    <a:pt x="17876" y="4704"/>
                  </a:lnTo>
                  <a:lnTo>
                    <a:pt x="17876" y="4416"/>
                  </a:lnTo>
                  <a:lnTo>
                    <a:pt x="18124" y="4032"/>
                  </a:lnTo>
                  <a:lnTo>
                    <a:pt x="17628" y="4032"/>
                  </a:lnTo>
                  <a:lnTo>
                    <a:pt x="17131" y="3840"/>
                  </a:lnTo>
                  <a:lnTo>
                    <a:pt x="16883" y="3552"/>
                  </a:lnTo>
                  <a:lnTo>
                    <a:pt x="17131" y="3840"/>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171" name="Shape 572"/>
            <p:cNvSpPr/>
            <p:nvPr/>
          </p:nvSpPr>
          <p:spPr>
            <a:xfrm rot="153004">
              <a:off x="551299" y="4349640"/>
              <a:ext cx="157601" cy="115247"/>
            </a:xfrm>
            <a:custGeom>
              <a:avLst/>
              <a:gdLst/>
              <a:ahLst/>
              <a:cxnLst>
                <a:cxn ang="0">
                  <a:pos x="wd2" y="hd2"/>
                </a:cxn>
                <a:cxn ang="5400000">
                  <a:pos x="wd2" y="hd2"/>
                </a:cxn>
                <a:cxn ang="10800000">
                  <a:pos x="wd2" y="hd2"/>
                </a:cxn>
                <a:cxn ang="16200000">
                  <a:pos x="wd2" y="hd2"/>
                </a:cxn>
              </a:cxnLst>
              <a:rect l="0" t="0" r="r" b="b"/>
              <a:pathLst>
                <a:path w="21600" h="21600" extrusionOk="0">
                  <a:moveTo>
                    <a:pt x="17031" y="7910"/>
                  </a:moveTo>
                  <a:lnTo>
                    <a:pt x="16408" y="7910"/>
                  </a:lnTo>
                  <a:lnTo>
                    <a:pt x="15992" y="6693"/>
                  </a:lnTo>
                  <a:lnTo>
                    <a:pt x="15162" y="6085"/>
                  </a:lnTo>
                  <a:lnTo>
                    <a:pt x="15162" y="4868"/>
                  </a:lnTo>
                  <a:lnTo>
                    <a:pt x="14746" y="3955"/>
                  </a:lnTo>
                  <a:lnTo>
                    <a:pt x="13085" y="2738"/>
                  </a:lnTo>
                  <a:lnTo>
                    <a:pt x="12254" y="1521"/>
                  </a:lnTo>
                  <a:lnTo>
                    <a:pt x="11423" y="1217"/>
                  </a:lnTo>
                  <a:lnTo>
                    <a:pt x="10592" y="608"/>
                  </a:lnTo>
                  <a:lnTo>
                    <a:pt x="9762" y="608"/>
                  </a:lnTo>
                  <a:lnTo>
                    <a:pt x="8931" y="0"/>
                  </a:lnTo>
                  <a:lnTo>
                    <a:pt x="8100" y="0"/>
                  </a:lnTo>
                  <a:lnTo>
                    <a:pt x="7269" y="608"/>
                  </a:lnTo>
                  <a:lnTo>
                    <a:pt x="6438" y="2130"/>
                  </a:lnTo>
                  <a:lnTo>
                    <a:pt x="5608" y="2738"/>
                  </a:lnTo>
                  <a:lnTo>
                    <a:pt x="5400" y="3955"/>
                  </a:lnTo>
                  <a:lnTo>
                    <a:pt x="2077" y="3955"/>
                  </a:lnTo>
                  <a:lnTo>
                    <a:pt x="1246" y="4868"/>
                  </a:lnTo>
                  <a:lnTo>
                    <a:pt x="415" y="6085"/>
                  </a:lnTo>
                  <a:lnTo>
                    <a:pt x="0" y="7301"/>
                  </a:lnTo>
                  <a:lnTo>
                    <a:pt x="415" y="8214"/>
                  </a:lnTo>
                  <a:lnTo>
                    <a:pt x="2077" y="9431"/>
                  </a:lnTo>
                  <a:lnTo>
                    <a:pt x="2908" y="10648"/>
                  </a:lnTo>
                  <a:lnTo>
                    <a:pt x="2908" y="11561"/>
                  </a:lnTo>
                  <a:lnTo>
                    <a:pt x="3323" y="12777"/>
                  </a:lnTo>
                  <a:lnTo>
                    <a:pt x="3323" y="14299"/>
                  </a:lnTo>
                  <a:lnTo>
                    <a:pt x="2908" y="15515"/>
                  </a:lnTo>
                  <a:lnTo>
                    <a:pt x="2908" y="19470"/>
                  </a:lnTo>
                  <a:lnTo>
                    <a:pt x="3323" y="20383"/>
                  </a:lnTo>
                  <a:lnTo>
                    <a:pt x="4985" y="20383"/>
                  </a:lnTo>
                  <a:lnTo>
                    <a:pt x="5608" y="20079"/>
                  </a:lnTo>
                  <a:lnTo>
                    <a:pt x="8931" y="20079"/>
                  </a:lnTo>
                  <a:lnTo>
                    <a:pt x="10592" y="18862"/>
                  </a:lnTo>
                  <a:lnTo>
                    <a:pt x="13085" y="18862"/>
                  </a:lnTo>
                  <a:lnTo>
                    <a:pt x="13085" y="20079"/>
                  </a:lnTo>
                  <a:lnTo>
                    <a:pt x="13915" y="20079"/>
                  </a:lnTo>
                  <a:lnTo>
                    <a:pt x="13915" y="18862"/>
                  </a:lnTo>
                  <a:lnTo>
                    <a:pt x="14746" y="18862"/>
                  </a:lnTo>
                  <a:lnTo>
                    <a:pt x="15577" y="20079"/>
                  </a:lnTo>
                  <a:lnTo>
                    <a:pt x="15992" y="20992"/>
                  </a:lnTo>
                  <a:lnTo>
                    <a:pt x="16615" y="21600"/>
                  </a:lnTo>
                  <a:lnTo>
                    <a:pt x="18277" y="20383"/>
                  </a:lnTo>
                  <a:lnTo>
                    <a:pt x="20769" y="20383"/>
                  </a:lnTo>
                  <a:lnTo>
                    <a:pt x="21185" y="19470"/>
                  </a:lnTo>
                  <a:lnTo>
                    <a:pt x="20769" y="18254"/>
                  </a:lnTo>
                  <a:lnTo>
                    <a:pt x="20769" y="17341"/>
                  </a:lnTo>
                  <a:lnTo>
                    <a:pt x="21600" y="16732"/>
                  </a:lnTo>
                  <a:lnTo>
                    <a:pt x="21600" y="14299"/>
                  </a:lnTo>
                  <a:lnTo>
                    <a:pt x="20354" y="11561"/>
                  </a:lnTo>
                  <a:lnTo>
                    <a:pt x="20354" y="10648"/>
                  </a:lnTo>
                  <a:lnTo>
                    <a:pt x="19523" y="10648"/>
                  </a:lnTo>
                  <a:lnTo>
                    <a:pt x="18277" y="9431"/>
                  </a:lnTo>
                  <a:lnTo>
                    <a:pt x="17446" y="9431"/>
                  </a:lnTo>
                  <a:lnTo>
                    <a:pt x="17031" y="8214"/>
                  </a:lnTo>
                  <a:lnTo>
                    <a:pt x="16408" y="7910"/>
                  </a:lnTo>
                  <a:lnTo>
                    <a:pt x="17031" y="7910"/>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172" name="Shape 573"/>
            <p:cNvSpPr/>
            <p:nvPr/>
          </p:nvSpPr>
          <p:spPr>
            <a:xfrm rot="153004">
              <a:off x="577067" y="4449091"/>
              <a:ext cx="104124" cy="78185"/>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lnTo>
                    <a:pt x="3130" y="0"/>
                  </a:lnTo>
                  <a:lnTo>
                    <a:pt x="1252" y="900"/>
                  </a:lnTo>
                  <a:lnTo>
                    <a:pt x="0" y="1800"/>
                  </a:lnTo>
                  <a:lnTo>
                    <a:pt x="0" y="3150"/>
                  </a:lnTo>
                  <a:lnTo>
                    <a:pt x="626" y="4950"/>
                  </a:lnTo>
                  <a:lnTo>
                    <a:pt x="3130" y="4950"/>
                  </a:lnTo>
                  <a:lnTo>
                    <a:pt x="4383" y="5850"/>
                  </a:lnTo>
                  <a:lnTo>
                    <a:pt x="4383" y="7650"/>
                  </a:lnTo>
                  <a:lnTo>
                    <a:pt x="3130" y="8100"/>
                  </a:lnTo>
                  <a:lnTo>
                    <a:pt x="2504" y="9900"/>
                  </a:lnTo>
                  <a:lnTo>
                    <a:pt x="1252" y="11700"/>
                  </a:lnTo>
                  <a:lnTo>
                    <a:pt x="3130" y="13500"/>
                  </a:lnTo>
                  <a:lnTo>
                    <a:pt x="4383" y="13500"/>
                  </a:lnTo>
                  <a:lnTo>
                    <a:pt x="5635" y="13950"/>
                  </a:lnTo>
                  <a:lnTo>
                    <a:pt x="6261" y="15750"/>
                  </a:lnTo>
                  <a:lnTo>
                    <a:pt x="10017" y="18450"/>
                  </a:lnTo>
                  <a:lnTo>
                    <a:pt x="10957" y="19350"/>
                  </a:lnTo>
                  <a:lnTo>
                    <a:pt x="12209" y="19800"/>
                  </a:lnTo>
                  <a:lnTo>
                    <a:pt x="14713" y="21600"/>
                  </a:lnTo>
                  <a:lnTo>
                    <a:pt x="15965" y="21600"/>
                  </a:lnTo>
                  <a:lnTo>
                    <a:pt x="16591" y="19800"/>
                  </a:lnTo>
                  <a:lnTo>
                    <a:pt x="17217" y="18450"/>
                  </a:lnTo>
                  <a:lnTo>
                    <a:pt x="19096" y="17550"/>
                  </a:lnTo>
                  <a:lnTo>
                    <a:pt x="20348" y="16650"/>
                  </a:lnTo>
                  <a:lnTo>
                    <a:pt x="19722" y="14850"/>
                  </a:lnTo>
                  <a:lnTo>
                    <a:pt x="18470" y="13950"/>
                  </a:lnTo>
                  <a:lnTo>
                    <a:pt x="20974" y="15750"/>
                  </a:lnTo>
                  <a:lnTo>
                    <a:pt x="21600" y="13950"/>
                  </a:lnTo>
                  <a:lnTo>
                    <a:pt x="21600" y="5850"/>
                  </a:lnTo>
                  <a:lnTo>
                    <a:pt x="20974" y="4050"/>
                  </a:lnTo>
                  <a:lnTo>
                    <a:pt x="18470" y="4050"/>
                  </a:lnTo>
                  <a:lnTo>
                    <a:pt x="17217" y="4950"/>
                  </a:lnTo>
                  <a:lnTo>
                    <a:pt x="16591" y="3150"/>
                  </a:lnTo>
                  <a:lnTo>
                    <a:pt x="15339" y="2700"/>
                  </a:lnTo>
                  <a:lnTo>
                    <a:pt x="14713" y="900"/>
                  </a:lnTo>
                  <a:lnTo>
                    <a:pt x="16591" y="0"/>
                  </a:lnTo>
                </a:path>
              </a:pathLst>
            </a:custGeom>
            <a:solidFill>
              <a:srgbClr val="0033CC"/>
            </a:solidFill>
            <a:ln>
              <a:solidFill>
                <a:schemeClr val="bg1"/>
              </a:solidFill>
            </a:ln>
          </p:spPr>
          <p:txBody>
            <a:bodyPr lIns="45719" rIns="45719" anchor="ctr"/>
            <a:lstStyle/>
            <a:p>
              <a:pPr algn="ctr" defTabSz="889000"/>
              <a:endParaRPr sz="1200"/>
            </a:p>
          </p:txBody>
        </p:sp>
        <p:sp>
          <p:nvSpPr>
            <p:cNvPr id="173" name="Shape 576"/>
            <p:cNvSpPr/>
            <p:nvPr/>
          </p:nvSpPr>
          <p:spPr>
            <a:xfrm rot="612989">
              <a:off x="988536" y="4151396"/>
              <a:ext cx="228645" cy="340632"/>
            </a:xfrm>
            <a:custGeom>
              <a:avLst/>
              <a:gdLst/>
              <a:ahLst/>
              <a:cxnLst>
                <a:cxn ang="0">
                  <a:pos x="wd2" y="hd2"/>
                </a:cxn>
                <a:cxn ang="5400000">
                  <a:pos x="wd2" y="hd2"/>
                </a:cxn>
                <a:cxn ang="10800000">
                  <a:pos x="wd2" y="hd2"/>
                </a:cxn>
                <a:cxn ang="16200000">
                  <a:pos x="wd2" y="hd2"/>
                </a:cxn>
              </a:cxnLst>
              <a:rect l="0" t="0" r="r" b="b"/>
              <a:pathLst>
                <a:path w="21600" h="21600" extrusionOk="0">
                  <a:moveTo>
                    <a:pt x="15032" y="0"/>
                  </a:moveTo>
                  <a:lnTo>
                    <a:pt x="12758" y="181"/>
                  </a:lnTo>
                  <a:lnTo>
                    <a:pt x="12126" y="181"/>
                  </a:lnTo>
                  <a:lnTo>
                    <a:pt x="11621" y="271"/>
                  </a:lnTo>
                  <a:lnTo>
                    <a:pt x="11116" y="452"/>
                  </a:lnTo>
                  <a:lnTo>
                    <a:pt x="10611" y="542"/>
                  </a:lnTo>
                  <a:lnTo>
                    <a:pt x="9979" y="633"/>
                  </a:lnTo>
                  <a:lnTo>
                    <a:pt x="9474" y="633"/>
                  </a:lnTo>
                  <a:lnTo>
                    <a:pt x="8842" y="723"/>
                  </a:lnTo>
                  <a:lnTo>
                    <a:pt x="8337" y="542"/>
                  </a:lnTo>
                  <a:lnTo>
                    <a:pt x="7832" y="813"/>
                  </a:lnTo>
                  <a:lnTo>
                    <a:pt x="7453" y="1265"/>
                  </a:lnTo>
                  <a:lnTo>
                    <a:pt x="6821" y="1446"/>
                  </a:lnTo>
                  <a:lnTo>
                    <a:pt x="6568" y="1808"/>
                  </a:lnTo>
                  <a:lnTo>
                    <a:pt x="6947" y="2259"/>
                  </a:lnTo>
                  <a:lnTo>
                    <a:pt x="7579" y="2440"/>
                  </a:lnTo>
                  <a:lnTo>
                    <a:pt x="8211" y="2892"/>
                  </a:lnTo>
                  <a:lnTo>
                    <a:pt x="8716" y="3163"/>
                  </a:lnTo>
                  <a:lnTo>
                    <a:pt x="9095" y="3525"/>
                  </a:lnTo>
                  <a:lnTo>
                    <a:pt x="8968" y="3886"/>
                  </a:lnTo>
                  <a:lnTo>
                    <a:pt x="8463" y="4428"/>
                  </a:lnTo>
                  <a:lnTo>
                    <a:pt x="8337" y="4700"/>
                  </a:lnTo>
                  <a:lnTo>
                    <a:pt x="7832" y="5332"/>
                  </a:lnTo>
                  <a:lnTo>
                    <a:pt x="7326" y="5784"/>
                  </a:lnTo>
                  <a:lnTo>
                    <a:pt x="7200" y="6146"/>
                  </a:lnTo>
                  <a:lnTo>
                    <a:pt x="7200" y="6507"/>
                  </a:lnTo>
                  <a:lnTo>
                    <a:pt x="7326" y="6959"/>
                  </a:lnTo>
                  <a:lnTo>
                    <a:pt x="7832" y="7049"/>
                  </a:lnTo>
                  <a:lnTo>
                    <a:pt x="9095" y="7230"/>
                  </a:lnTo>
                  <a:lnTo>
                    <a:pt x="9600" y="7501"/>
                  </a:lnTo>
                  <a:lnTo>
                    <a:pt x="9853" y="7772"/>
                  </a:lnTo>
                  <a:lnTo>
                    <a:pt x="10232" y="8134"/>
                  </a:lnTo>
                  <a:lnTo>
                    <a:pt x="10863" y="8224"/>
                  </a:lnTo>
                  <a:lnTo>
                    <a:pt x="10989" y="8586"/>
                  </a:lnTo>
                  <a:lnTo>
                    <a:pt x="10611" y="9038"/>
                  </a:lnTo>
                  <a:lnTo>
                    <a:pt x="10232" y="9670"/>
                  </a:lnTo>
                  <a:lnTo>
                    <a:pt x="10358" y="10032"/>
                  </a:lnTo>
                  <a:lnTo>
                    <a:pt x="10105" y="10303"/>
                  </a:lnTo>
                  <a:lnTo>
                    <a:pt x="9726" y="10664"/>
                  </a:lnTo>
                  <a:lnTo>
                    <a:pt x="9221" y="10845"/>
                  </a:lnTo>
                  <a:lnTo>
                    <a:pt x="8968" y="11387"/>
                  </a:lnTo>
                  <a:lnTo>
                    <a:pt x="8968" y="11659"/>
                  </a:lnTo>
                  <a:lnTo>
                    <a:pt x="9095" y="12020"/>
                  </a:lnTo>
                  <a:lnTo>
                    <a:pt x="9095" y="12472"/>
                  </a:lnTo>
                  <a:lnTo>
                    <a:pt x="9221" y="12743"/>
                  </a:lnTo>
                  <a:lnTo>
                    <a:pt x="9221" y="13195"/>
                  </a:lnTo>
                  <a:lnTo>
                    <a:pt x="9347" y="13556"/>
                  </a:lnTo>
                  <a:lnTo>
                    <a:pt x="9347" y="13918"/>
                  </a:lnTo>
                  <a:lnTo>
                    <a:pt x="9221" y="14279"/>
                  </a:lnTo>
                  <a:lnTo>
                    <a:pt x="8463" y="14822"/>
                  </a:lnTo>
                  <a:lnTo>
                    <a:pt x="7958" y="14822"/>
                  </a:lnTo>
                  <a:lnTo>
                    <a:pt x="7326" y="14912"/>
                  </a:lnTo>
                  <a:lnTo>
                    <a:pt x="6821" y="14912"/>
                  </a:lnTo>
                  <a:lnTo>
                    <a:pt x="6189" y="15003"/>
                  </a:lnTo>
                  <a:lnTo>
                    <a:pt x="5684" y="15093"/>
                  </a:lnTo>
                  <a:lnTo>
                    <a:pt x="5053" y="15093"/>
                  </a:lnTo>
                  <a:lnTo>
                    <a:pt x="4547" y="15183"/>
                  </a:lnTo>
                  <a:lnTo>
                    <a:pt x="3916" y="15003"/>
                  </a:lnTo>
                  <a:lnTo>
                    <a:pt x="3411" y="15003"/>
                  </a:lnTo>
                  <a:lnTo>
                    <a:pt x="2779" y="15364"/>
                  </a:lnTo>
                  <a:lnTo>
                    <a:pt x="2526" y="15635"/>
                  </a:lnTo>
                  <a:lnTo>
                    <a:pt x="2653" y="16087"/>
                  </a:lnTo>
                  <a:lnTo>
                    <a:pt x="3284" y="16358"/>
                  </a:lnTo>
                  <a:lnTo>
                    <a:pt x="3916" y="16358"/>
                  </a:lnTo>
                  <a:lnTo>
                    <a:pt x="4168" y="16629"/>
                  </a:lnTo>
                  <a:lnTo>
                    <a:pt x="4547" y="16991"/>
                  </a:lnTo>
                  <a:lnTo>
                    <a:pt x="3789" y="17262"/>
                  </a:lnTo>
                  <a:lnTo>
                    <a:pt x="3158" y="17533"/>
                  </a:lnTo>
                  <a:lnTo>
                    <a:pt x="2400" y="17895"/>
                  </a:lnTo>
                  <a:lnTo>
                    <a:pt x="1895" y="18166"/>
                  </a:lnTo>
                  <a:lnTo>
                    <a:pt x="1263" y="18256"/>
                  </a:lnTo>
                  <a:lnTo>
                    <a:pt x="758" y="18437"/>
                  </a:lnTo>
                  <a:lnTo>
                    <a:pt x="253" y="18527"/>
                  </a:lnTo>
                  <a:lnTo>
                    <a:pt x="0" y="18979"/>
                  </a:lnTo>
                  <a:lnTo>
                    <a:pt x="632" y="18979"/>
                  </a:lnTo>
                  <a:lnTo>
                    <a:pt x="1263" y="19160"/>
                  </a:lnTo>
                  <a:lnTo>
                    <a:pt x="1768" y="19069"/>
                  </a:lnTo>
                  <a:lnTo>
                    <a:pt x="2653" y="19250"/>
                  </a:lnTo>
                  <a:lnTo>
                    <a:pt x="3537" y="19341"/>
                  </a:lnTo>
                  <a:lnTo>
                    <a:pt x="4168" y="19521"/>
                  </a:lnTo>
                  <a:lnTo>
                    <a:pt x="4674" y="19431"/>
                  </a:lnTo>
                  <a:lnTo>
                    <a:pt x="5053" y="19792"/>
                  </a:lnTo>
                  <a:lnTo>
                    <a:pt x="4926" y="20335"/>
                  </a:lnTo>
                  <a:lnTo>
                    <a:pt x="4674" y="20787"/>
                  </a:lnTo>
                  <a:lnTo>
                    <a:pt x="4800" y="21238"/>
                  </a:lnTo>
                  <a:lnTo>
                    <a:pt x="5305" y="21238"/>
                  </a:lnTo>
                  <a:lnTo>
                    <a:pt x="5937" y="21148"/>
                  </a:lnTo>
                  <a:lnTo>
                    <a:pt x="6442" y="20877"/>
                  </a:lnTo>
                  <a:lnTo>
                    <a:pt x="6947" y="20877"/>
                  </a:lnTo>
                  <a:lnTo>
                    <a:pt x="7705" y="20967"/>
                  </a:lnTo>
                  <a:lnTo>
                    <a:pt x="8211" y="21238"/>
                  </a:lnTo>
                  <a:lnTo>
                    <a:pt x="8589" y="21510"/>
                  </a:lnTo>
                  <a:lnTo>
                    <a:pt x="9726" y="21510"/>
                  </a:lnTo>
                  <a:lnTo>
                    <a:pt x="10358" y="21419"/>
                  </a:lnTo>
                  <a:lnTo>
                    <a:pt x="10863" y="21419"/>
                  </a:lnTo>
                  <a:lnTo>
                    <a:pt x="11495" y="21600"/>
                  </a:lnTo>
                  <a:lnTo>
                    <a:pt x="12126" y="21510"/>
                  </a:lnTo>
                  <a:lnTo>
                    <a:pt x="13011" y="21510"/>
                  </a:lnTo>
                  <a:lnTo>
                    <a:pt x="13642" y="21419"/>
                  </a:lnTo>
                  <a:lnTo>
                    <a:pt x="14147" y="21329"/>
                  </a:lnTo>
                  <a:lnTo>
                    <a:pt x="14779" y="21510"/>
                  </a:lnTo>
                  <a:lnTo>
                    <a:pt x="15411" y="21419"/>
                  </a:lnTo>
                  <a:lnTo>
                    <a:pt x="15916" y="21148"/>
                  </a:lnTo>
                  <a:lnTo>
                    <a:pt x="16547" y="21148"/>
                  </a:lnTo>
                  <a:lnTo>
                    <a:pt x="16926" y="21058"/>
                  </a:lnTo>
                  <a:lnTo>
                    <a:pt x="17558" y="21058"/>
                  </a:lnTo>
                  <a:lnTo>
                    <a:pt x="18063" y="20967"/>
                  </a:lnTo>
                  <a:lnTo>
                    <a:pt x="18695" y="20877"/>
                  </a:lnTo>
                  <a:lnTo>
                    <a:pt x="18947" y="20515"/>
                  </a:lnTo>
                  <a:lnTo>
                    <a:pt x="18821" y="20154"/>
                  </a:lnTo>
                  <a:lnTo>
                    <a:pt x="18189" y="19973"/>
                  </a:lnTo>
                  <a:lnTo>
                    <a:pt x="17811" y="19612"/>
                  </a:lnTo>
                  <a:lnTo>
                    <a:pt x="17558" y="19160"/>
                  </a:lnTo>
                  <a:lnTo>
                    <a:pt x="16800" y="18437"/>
                  </a:lnTo>
                  <a:lnTo>
                    <a:pt x="16674" y="17895"/>
                  </a:lnTo>
                  <a:lnTo>
                    <a:pt x="16547" y="17443"/>
                  </a:lnTo>
                  <a:lnTo>
                    <a:pt x="17179" y="17352"/>
                  </a:lnTo>
                  <a:lnTo>
                    <a:pt x="17684" y="17262"/>
                  </a:lnTo>
                  <a:lnTo>
                    <a:pt x="18316" y="17262"/>
                  </a:lnTo>
                  <a:lnTo>
                    <a:pt x="18947" y="17714"/>
                  </a:lnTo>
                  <a:lnTo>
                    <a:pt x="19579" y="17804"/>
                  </a:lnTo>
                  <a:lnTo>
                    <a:pt x="20211" y="17623"/>
                  </a:lnTo>
                  <a:lnTo>
                    <a:pt x="20589" y="17081"/>
                  </a:lnTo>
                  <a:lnTo>
                    <a:pt x="20716" y="16810"/>
                  </a:lnTo>
                  <a:lnTo>
                    <a:pt x="20211" y="16177"/>
                  </a:lnTo>
                  <a:lnTo>
                    <a:pt x="20084" y="15726"/>
                  </a:lnTo>
                  <a:lnTo>
                    <a:pt x="20211" y="15274"/>
                  </a:lnTo>
                  <a:lnTo>
                    <a:pt x="20211" y="14822"/>
                  </a:lnTo>
                  <a:lnTo>
                    <a:pt x="20716" y="14551"/>
                  </a:lnTo>
                  <a:lnTo>
                    <a:pt x="20842" y="14008"/>
                  </a:lnTo>
                  <a:lnTo>
                    <a:pt x="21347" y="13828"/>
                  </a:lnTo>
                  <a:lnTo>
                    <a:pt x="21600" y="13285"/>
                  </a:lnTo>
                  <a:lnTo>
                    <a:pt x="20968" y="13105"/>
                  </a:lnTo>
                  <a:lnTo>
                    <a:pt x="20337" y="12562"/>
                  </a:lnTo>
                  <a:lnTo>
                    <a:pt x="20337" y="12291"/>
                  </a:lnTo>
                  <a:lnTo>
                    <a:pt x="20463" y="11930"/>
                  </a:lnTo>
                  <a:lnTo>
                    <a:pt x="20463" y="11478"/>
                  </a:lnTo>
                  <a:lnTo>
                    <a:pt x="20968" y="11568"/>
                  </a:lnTo>
                  <a:lnTo>
                    <a:pt x="21600" y="11478"/>
                  </a:lnTo>
                  <a:lnTo>
                    <a:pt x="21474" y="11297"/>
                  </a:lnTo>
                  <a:lnTo>
                    <a:pt x="20716" y="10664"/>
                  </a:lnTo>
                  <a:lnTo>
                    <a:pt x="20211" y="10393"/>
                  </a:lnTo>
                  <a:lnTo>
                    <a:pt x="19832" y="10032"/>
                  </a:lnTo>
                  <a:lnTo>
                    <a:pt x="19200" y="9761"/>
                  </a:lnTo>
                  <a:lnTo>
                    <a:pt x="18695" y="9490"/>
                  </a:lnTo>
                  <a:lnTo>
                    <a:pt x="17937" y="9399"/>
                  </a:lnTo>
                  <a:lnTo>
                    <a:pt x="17053" y="9399"/>
                  </a:lnTo>
                  <a:lnTo>
                    <a:pt x="16547" y="9128"/>
                  </a:lnTo>
                  <a:lnTo>
                    <a:pt x="15789" y="8676"/>
                  </a:lnTo>
                  <a:lnTo>
                    <a:pt x="15789" y="8405"/>
                  </a:lnTo>
                  <a:lnTo>
                    <a:pt x="15916" y="7953"/>
                  </a:lnTo>
                  <a:lnTo>
                    <a:pt x="15916" y="7592"/>
                  </a:lnTo>
                  <a:lnTo>
                    <a:pt x="16168" y="7230"/>
                  </a:lnTo>
                  <a:lnTo>
                    <a:pt x="16674" y="6959"/>
                  </a:lnTo>
                  <a:lnTo>
                    <a:pt x="17179" y="6778"/>
                  </a:lnTo>
                  <a:lnTo>
                    <a:pt x="17684" y="6417"/>
                  </a:lnTo>
                  <a:lnTo>
                    <a:pt x="18189" y="5694"/>
                  </a:lnTo>
                  <a:lnTo>
                    <a:pt x="17811" y="5332"/>
                  </a:lnTo>
                  <a:lnTo>
                    <a:pt x="17179" y="5151"/>
                  </a:lnTo>
                  <a:lnTo>
                    <a:pt x="16547" y="4880"/>
                  </a:lnTo>
                  <a:lnTo>
                    <a:pt x="15789" y="4157"/>
                  </a:lnTo>
                  <a:lnTo>
                    <a:pt x="16042" y="3886"/>
                  </a:lnTo>
                  <a:lnTo>
                    <a:pt x="16674" y="3615"/>
                  </a:lnTo>
                  <a:lnTo>
                    <a:pt x="16800" y="3163"/>
                  </a:lnTo>
                  <a:lnTo>
                    <a:pt x="17305" y="2711"/>
                  </a:lnTo>
                  <a:lnTo>
                    <a:pt x="17305" y="2350"/>
                  </a:lnTo>
                  <a:lnTo>
                    <a:pt x="17432" y="1988"/>
                  </a:lnTo>
                  <a:lnTo>
                    <a:pt x="17179" y="1536"/>
                  </a:lnTo>
                  <a:lnTo>
                    <a:pt x="15663" y="271"/>
                  </a:lnTo>
                  <a:lnTo>
                    <a:pt x="17305" y="813"/>
                  </a:lnTo>
                  <a:lnTo>
                    <a:pt x="15032" y="0"/>
                  </a:lnTo>
                  <a:close/>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74" name="Shape 577"/>
            <p:cNvSpPr/>
            <p:nvPr/>
          </p:nvSpPr>
          <p:spPr>
            <a:xfrm rot="153004">
              <a:off x="3702051" y="2802453"/>
              <a:ext cx="65335" cy="43979"/>
            </a:xfrm>
            <a:custGeom>
              <a:avLst/>
              <a:gdLst/>
              <a:ahLst/>
              <a:cxnLst>
                <a:cxn ang="0">
                  <a:pos x="wd2" y="hd2"/>
                </a:cxn>
                <a:cxn ang="5400000">
                  <a:pos x="wd2" y="hd2"/>
                </a:cxn>
                <a:cxn ang="10800000">
                  <a:pos x="wd2" y="hd2"/>
                </a:cxn>
                <a:cxn ang="16200000">
                  <a:pos x="wd2" y="hd2"/>
                </a:cxn>
              </a:cxnLst>
              <a:rect l="0" t="0" r="r" b="b"/>
              <a:pathLst>
                <a:path w="21600" h="21600" extrusionOk="0">
                  <a:moveTo>
                    <a:pt x="6028" y="4000"/>
                  </a:moveTo>
                  <a:lnTo>
                    <a:pt x="6028" y="1600"/>
                  </a:lnTo>
                  <a:lnTo>
                    <a:pt x="8037" y="0"/>
                  </a:lnTo>
                  <a:lnTo>
                    <a:pt x="10047" y="0"/>
                  </a:lnTo>
                  <a:lnTo>
                    <a:pt x="11553" y="1600"/>
                  </a:lnTo>
                  <a:lnTo>
                    <a:pt x="13563" y="3200"/>
                  </a:lnTo>
                  <a:lnTo>
                    <a:pt x="17581" y="3200"/>
                  </a:lnTo>
                  <a:lnTo>
                    <a:pt x="18586" y="5600"/>
                  </a:lnTo>
                  <a:lnTo>
                    <a:pt x="17581" y="8800"/>
                  </a:lnTo>
                  <a:lnTo>
                    <a:pt x="16577" y="11200"/>
                  </a:lnTo>
                  <a:lnTo>
                    <a:pt x="20595" y="14400"/>
                  </a:lnTo>
                  <a:lnTo>
                    <a:pt x="21600" y="17600"/>
                  </a:lnTo>
                  <a:lnTo>
                    <a:pt x="19591" y="18400"/>
                  </a:lnTo>
                  <a:lnTo>
                    <a:pt x="15572" y="18400"/>
                  </a:lnTo>
                  <a:lnTo>
                    <a:pt x="14567" y="16000"/>
                  </a:lnTo>
                  <a:lnTo>
                    <a:pt x="12558" y="17600"/>
                  </a:lnTo>
                  <a:lnTo>
                    <a:pt x="11051" y="20000"/>
                  </a:lnTo>
                  <a:lnTo>
                    <a:pt x="9042" y="21600"/>
                  </a:lnTo>
                  <a:lnTo>
                    <a:pt x="8037" y="18400"/>
                  </a:lnTo>
                  <a:lnTo>
                    <a:pt x="4019" y="18400"/>
                  </a:lnTo>
                  <a:lnTo>
                    <a:pt x="2009" y="20000"/>
                  </a:lnTo>
                  <a:lnTo>
                    <a:pt x="1005" y="17600"/>
                  </a:lnTo>
                  <a:lnTo>
                    <a:pt x="0" y="14400"/>
                  </a:lnTo>
                  <a:lnTo>
                    <a:pt x="2009" y="11200"/>
                  </a:lnTo>
                  <a:lnTo>
                    <a:pt x="4019" y="10400"/>
                  </a:lnTo>
                  <a:lnTo>
                    <a:pt x="6028" y="10400"/>
                  </a:lnTo>
                  <a:lnTo>
                    <a:pt x="6028" y="400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75" name="Shape 578"/>
            <p:cNvSpPr/>
            <p:nvPr/>
          </p:nvSpPr>
          <p:spPr>
            <a:xfrm rot="153004">
              <a:off x="1533993" y="2706471"/>
              <a:ext cx="152260" cy="149468"/>
            </a:xfrm>
            <a:custGeom>
              <a:avLst/>
              <a:gdLst/>
              <a:ahLst/>
              <a:cxnLst>
                <a:cxn ang="0">
                  <a:pos x="wd2" y="hd2"/>
                </a:cxn>
                <a:cxn ang="5400000">
                  <a:pos x="wd2" y="hd2"/>
                </a:cxn>
                <a:cxn ang="10800000">
                  <a:pos x="wd2" y="hd2"/>
                </a:cxn>
                <a:cxn ang="16200000">
                  <a:pos x="wd2" y="hd2"/>
                </a:cxn>
              </a:cxnLst>
              <a:rect l="0" t="0" r="r" b="b"/>
              <a:pathLst>
                <a:path w="21600" h="21600" extrusionOk="0">
                  <a:moveTo>
                    <a:pt x="10907" y="0"/>
                  </a:moveTo>
                  <a:lnTo>
                    <a:pt x="20317" y="0"/>
                  </a:lnTo>
                  <a:lnTo>
                    <a:pt x="20745" y="929"/>
                  </a:lnTo>
                  <a:lnTo>
                    <a:pt x="21172" y="1626"/>
                  </a:lnTo>
                  <a:lnTo>
                    <a:pt x="20745" y="2555"/>
                  </a:lnTo>
                  <a:lnTo>
                    <a:pt x="21600" y="3019"/>
                  </a:lnTo>
                  <a:lnTo>
                    <a:pt x="21600" y="4645"/>
                  </a:lnTo>
                  <a:lnTo>
                    <a:pt x="21172" y="5574"/>
                  </a:lnTo>
                  <a:lnTo>
                    <a:pt x="20745" y="6271"/>
                  </a:lnTo>
                  <a:lnTo>
                    <a:pt x="20317" y="7200"/>
                  </a:lnTo>
                  <a:lnTo>
                    <a:pt x="20317" y="8129"/>
                  </a:lnTo>
                  <a:lnTo>
                    <a:pt x="19461" y="8826"/>
                  </a:lnTo>
                  <a:lnTo>
                    <a:pt x="19461" y="10684"/>
                  </a:lnTo>
                  <a:lnTo>
                    <a:pt x="19889" y="11381"/>
                  </a:lnTo>
                  <a:lnTo>
                    <a:pt x="20745" y="11381"/>
                  </a:lnTo>
                  <a:lnTo>
                    <a:pt x="20745" y="13239"/>
                  </a:lnTo>
                  <a:lnTo>
                    <a:pt x="20317" y="13935"/>
                  </a:lnTo>
                  <a:lnTo>
                    <a:pt x="20317" y="14865"/>
                  </a:lnTo>
                  <a:lnTo>
                    <a:pt x="19889" y="15794"/>
                  </a:lnTo>
                  <a:lnTo>
                    <a:pt x="19034" y="16490"/>
                  </a:lnTo>
                  <a:lnTo>
                    <a:pt x="18178" y="17419"/>
                  </a:lnTo>
                  <a:lnTo>
                    <a:pt x="18178" y="18116"/>
                  </a:lnTo>
                  <a:lnTo>
                    <a:pt x="17323" y="19045"/>
                  </a:lnTo>
                  <a:lnTo>
                    <a:pt x="15612" y="19974"/>
                  </a:lnTo>
                  <a:lnTo>
                    <a:pt x="13901" y="19974"/>
                  </a:lnTo>
                  <a:lnTo>
                    <a:pt x="13046" y="19510"/>
                  </a:lnTo>
                  <a:lnTo>
                    <a:pt x="11335" y="19510"/>
                  </a:lnTo>
                  <a:lnTo>
                    <a:pt x="10907" y="20439"/>
                  </a:lnTo>
                  <a:lnTo>
                    <a:pt x="10693" y="21135"/>
                  </a:lnTo>
                  <a:lnTo>
                    <a:pt x="9838" y="21600"/>
                  </a:lnTo>
                  <a:lnTo>
                    <a:pt x="8127" y="21600"/>
                  </a:lnTo>
                  <a:lnTo>
                    <a:pt x="7271" y="21135"/>
                  </a:lnTo>
                  <a:lnTo>
                    <a:pt x="6844" y="20439"/>
                  </a:lnTo>
                  <a:lnTo>
                    <a:pt x="6844" y="17884"/>
                  </a:lnTo>
                  <a:lnTo>
                    <a:pt x="5988" y="17419"/>
                  </a:lnTo>
                  <a:lnTo>
                    <a:pt x="4277" y="17419"/>
                  </a:lnTo>
                  <a:lnTo>
                    <a:pt x="3422" y="17884"/>
                  </a:lnTo>
                  <a:lnTo>
                    <a:pt x="2566" y="18116"/>
                  </a:lnTo>
                  <a:lnTo>
                    <a:pt x="1711" y="18116"/>
                  </a:lnTo>
                  <a:lnTo>
                    <a:pt x="855" y="17884"/>
                  </a:lnTo>
                  <a:lnTo>
                    <a:pt x="0" y="17419"/>
                  </a:lnTo>
                  <a:lnTo>
                    <a:pt x="0" y="15794"/>
                  </a:lnTo>
                  <a:lnTo>
                    <a:pt x="428" y="14865"/>
                  </a:lnTo>
                  <a:lnTo>
                    <a:pt x="2994" y="13471"/>
                  </a:lnTo>
                  <a:lnTo>
                    <a:pt x="3850" y="12774"/>
                  </a:lnTo>
                  <a:lnTo>
                    <a:pt x="4277" y="11845"/>
                  </a:lnTo>
                  <a:lnTo>
                    <a:pt x="4277" y="10916"/>
                  </a:lnTo>
                  <a:lnTo>
                    <a:pt x="4705" y="10219"/>
                  </a:lnTo>
                  <a:lnTo>
                    <a:pt x="5133" y="9290"/>
                  </a:lnTo>
                  <a:lnTo>
                    <a:pt x="5560" y="8594"/>
                  </a:lnTo>
                  <a:lnTo>
                    <a:pt x="5988" y="7665"/>
                  </a:lnTo>
                  <a:lnTo>
                    <a:pt x="8554" y="6271"/>
                  </a:lnTo>
                  <a:lnTo>
                    <a:pt x="8982" y="5574"/>
                  </a:lnTo>
                  <a:lnTo>
                    <a:pt x="8982" y="3716"/>
                  </a:lnTo>
                  <a:lnTo>
                    <a:pt x="9838" y="3484"/>
                  </a:lnTo>
                  <a:lnTo>
                    <a:pt x="10693" y="3019"/>
                  </a:lnTo>
                  <a:lnTo>
                    <a:pt x="11335" y="3019"/>
                  </a:lnTo>
                  <a:lnTo>
                    <a:pt x="11335" y="1626"/>
                  </a:lnTo>
                  <a:lnTo>
                    <a:pt x="10693" y="1626"/>
                  </a:lnTo>
                  <a:lnTo>
                    <a:pt x="9838" y="1161"/>
                  </a:lnTo>
                  <a:lnTo>
                    <a:pt x="9838" y="465"/>
                  </a:lnTo>
                  <a:lnTo>
                    <a:pt x="10907" y="0"/>
                  </a:lnTo>
                </a:path>
              </a:pathLst>
            </a:custGeom>
            <a:solidFill>
              <a:schemeClr val="accent3">
                <a:lumOff val="44000"/>
              </a:schemeClr>
            </a:solidFill>
            <a:ln w="12700" cap="rnd">
              <a:solidFill>
                <a:schemeClr val="accent3">
                  <a:lumOff val="44000"/>
                </a:schemeClr>
              </a:solidFill>
            </a:ln>
          </p:spPr>
          <p:txBody>
            <a:bodyPr lIns="45719" rIns="45719"/>
            <a:lstStyle/>
            <a:p>
              <a:endParaRPr/>
            </a:p>
          </p:txBody>
        </p:sp>
        <p:sp>
          <p:nvSpPr>
            <p:cNvPr id="176" name="Shape 579"/>
            <p:cNvSpPr/>
            <p:nvPr/>
          </p:nvSpPr>
          <p:spPr>
            <a:xfrm rot="612989">
              <a:off x="1235794" y="2857915"/>
              <a:ext cx="366366" cy="236590"/>
            </a:xfrm>
            <a:custGeom>
              <a:avLst/>
              <a:gdLst/>
              <a:ahLst/>
              <a:cxnLst>
                <a:cxn ang="0">
                  <a:pos x="wd2" y="hd2"/>
                </a:cxn>
                <a:cxn ang="5400000">
                  <a:pos x="wd2" y="hd2"/>
                </a:cxn>
                <a:cxn ang="10800000">
                  <a:pos x="wd2" y="hd2"/>
                </a:cxn>
                <a:cxn ang="16200000">
                  <a:pos x="wd2" y="hd2"/>
                </a:cxn>
              </a:cxnLst>
              <a:rect l="0" t="0" r="r" b="b"/>
              <a:pathLst>
                <a:path w="21600" h="21600" extrusionOk="0">
                  <a:moveTo>
                    <a:pt x="20181" y="15484"/>
                  </a:moveTo>
                  <a:lnTo>
                    <a:pt x="20023" y="14704"/>
                  </a:lnTo>
                  <a:lnTo>
                    <a:pt x="19708" y="14313"/>
                  </a:lnTo>
                  <a:lnTo>
                    <a:pt x="19472" y="13793"/>
                  </a:lnTo>
                  <a:lnTo>
                    <a:pt x="19393" y="13272"/>
                  </a:lnTo>
                  <a:lnTo>
                    <a:pt x="19393" y="12622"/>
                  </a:lnTo>
                  <a:lnTo>
                    <a:pt x="18762" y="12101"/>
                  </a:lnTo>
                  <a:lnTo>
                    <a:pt x="18526" y="11320"/>
                  </a:lnTo>
                  <a:lnTo>
                    <a:pt x="18683" y="10930"/>
                  </a:lnTo>
                  <a:lnTo>
                    <a:pt x="18604" y="10280"/>
                  </a:lnTo>
                  <a:lnTo>
                    <a:pt x="18604" y="9759"/>
                  </a:lnTo>
                  <a:lnTo>
                    <a:pt x="18526" y="9239"/>
                  </a:lnTo>
                  <a:lnTo>
                    <a:pt x="18368" y="8718"/>
                  </a:lnTo>
                  <a:lnTo>
                    <a:pt x="17895" y="8198"/>
                  </a:lnTo>
                  <a:lnTo>
                    <a:pt x="17816" y="7807"/>
                  </a:lnTo>
                  <a:lnTo>
                    <a:pt x="17816" y="7157"/>
                  </a:lnTo>
                  <a:lnTo>
                    <a:pt x="17185" y="6636"/>
                  </a:lnTo>
                  <a:lnTo>
                    <a:pt x="17185" y="5986"/>
                  </a:lnTo>
                  <a:lnTo>
                    <a:pt x="17107" y="5465"/>
                  </a:lnTo>
                  <a:lnTo>
                    <a:pt x="16791" y="5465"/>
                  </a:lnTo>
                  <a:lnTo>
                    <a:pt x="16397" y="5855"/>
                  </a:lnTo>
                  <a:lnTo>
                    <a:pt x="15845" y="5986"/>
                  </a:lnTo>
                  <a:lnTo>
                    <a:pt x="15530" y="5986"/>
                  </a:lnTo>
                  <a:lnTo>
                    <a:pt x="15057" y="5465"/>
                  </a:lnTo>
                  <a:lnTo>
                    <a:pt x="14978" y="5075"/>
                  </a:lnTo>
                  <a:lnTo>
                    <a:pt x="14978" y="3904"/>
                  </a:lnTo>
                  <a:lnTo>
                    <a:pt x="15372" y="3383"/>
                  </a:lnTo>
                  <a:lnTo>
                    <a:pt x="15293" y="2863"/>
                  </a:lnTo>
                  <a:lnTo>
                    <a:pt x="15609" y="2472"/>
                  </a:lnTo>
                  <a:lnTo>
                    <a:pt x="15530" y="1952"/>
                  </a:lnTo>
                  <a:lnTo>
                    <a:pt x="15530" y="1431"/>
                  </a:lnTo>
                  <a:lnTo>
                    <a:pt x="15215" y="1561"/>
                  </a:lnTo>
                  <a:lnTo>
                    <a:pt x="14820" y="1561"/>
                  </a:lnTo>
                  <a:lnTo>
                    <a:pt x="14426" y="1952"/>
                  </a:lnTo>
                  <a:lnTo>
                    <a:pt x="14032" y="2082"/>
                  </a:lnTo>
                  <a:lnTo>
                    <a:pt x="13717" y="2082"/>
                  </a:lnTo>
                  <a:lnTo>
                    <a:pt x="13323" y="1952"/>
                  </a:lnTo>
                  <a:lnTo>
                    <a:pt x="12928" y="1431"/>
                  </a:lnTo>
                  <a:lnTo>
                    <a:pt x="12534" y="1171"/>
                  </a:lnTo>
                  <a:lnTo>
                    <a:pt x="12219" y="1301"/>
                  </a:lnTo>
                  <a:lnTo>
                    <a:pt x="11825" y="1301"/>
                  </a:lnTo>
                  <a:lnTo>
                    <a:pt x="11509" y="1431"/>
                  </a:lnTo>
                  <a:lnTo>
                    <a:pt x="11194" y="1822"/>
                  </a:lnTo>
                  <a:lnTo>
                    <a:pt x="10879" y="2472"/>
                  </a:lnTo>
                  <a:lnTo>
                    <a:pt x="10485" y="2602"/>
                  </a:lnTo>
                  <a:lnTo>
                    <a:pt x="10485" y="1952"/>
                  </a:lnTo>
                  <a:lnTo>
                    <a:pt x="10406" y="1561"/>
                  </a:lnTo>
                  <a:lnTo>
                    <a:pt x="10169" y="651"/>
                  </a:lnTo>
                  <a:lnTo>
                    <a:pt x="9775" y="520"/>
                  </a:lnTo>
                  <a:lnTo>
                    <a:pt x="9460" y="520"/>
                  </a:lnTo>
                  <a:lnTo>
                    <a:pt x="9066" y="651"/>
                  </a:lnTo>
                  <a:lnTo>
                    <a:pt x="8829" y="1041"/>
                  </a:lnTo>
                  <a:lnTo>
                    <a:pt x="8435" y="1041"/>
                  </a:lnTo>
                  <a:lnTo>
                    <a:pt x="8120" y="1431"/>
                  </a:lnTo>
                  <a:lnTo>
                    <a:pt x="7568" y="1561"/>
                  </a:lnTo>
                  <a:lnTo>
                    <a:pt x="7331" y="1041"/>
                  </a:lnTo>
                  <a:lnTo>
                    <a:pt x="7331" y="651"/>
                  </a:lnTo>
                  <a:lnTo>
                    <a:pt x="7095" y="0"/>
                  </a:lnTo>
                  <a:lnTo>
                    <a:pt x="6701" y="130"/>
                  </a:lnTo>
                  <a:lnTo>
                    <a:pt x="6149" y="260"/>
                  </a:lnTo>
                  <a:lnTo>
                    <a:pt x="5518" y="1041"/>
                  </a:lnTo>
                  <a:lnTo>
                    <a:pt x="5203" y="1171"/>
                  </a:lnTo>
                  <a:lnTo>
                    <a:pt x="4809" y="1301"/>
                  </a:lnTo>
                  <a:lnTo>
                    <a:pt x="4572" y="1692"/>
                  </a:lnTo>
                  <a:lnTo>
                    <a:pt x="4257" y="1952"/>
                  </a:lnTo>
                  <a:lnTo>
                    <a:pt x="3942" y="2082"/>
                  </a:lnTo>
                  <a:lnTo>
                    <a:pt x="3547" y="1952"/>
                  </a:lnTo>
                  <a:lnTo>
                    <a:pt x="3232" y="1952"/>
                  </a:lnTo>
                  <a:lnTo>
                    <a:pt x="2838" y="2342"/>
                  </a:lnTo>
                  <a:lnTo>
                    <a:pt x="2759" y="2993"/>
                  </a:lnTo>
                  <a:lnTo>
                    <a:pt x="2917" y="3383"/>
                  </a:lnTo>
                  <a:lnTo>
                    <a:pt x="3232" y="3904"/>
                  </a:lnTo>
                  <a:lnTo>
                    <a:pt x="3232" y="4424"/>
                  </a:lnTo>
                  <a:lnTo>
                    <a:pt x="3311" y="4814"/>
                  </a:lnTo>
                  <a:lnTo>
                    <a:pt x="3153" y="5465"/>
                  </a:lnTo>
                  <a:lnTo>
                    <a:pt x="3153" y="5986"/>
                  </a:lnTo>
                  <a:lnTo>
                    <a:pt x="3074" y="6636"/>
                  </a:lnTo>
                  <a:lnTo>
                    <a:pt x="2917" y="7157"/>
                  </a:lnTo>
                  <a:lnTo>
                    <a:pt x="3153" y="7807"/>
                  </a:lnTo>
                  <a:lnTo>
                    <a:pt x="3547" y="7937"/>
                  </a:lnTo>
                  <a:lnTo>
                    <a:pt x="3784" y="8458"/>
                  </a:lnTo>
                  <a:lnTo>
                    <a:pt x="3232" y="9108"/>
                  </a:lnTo>
                  <a:lnTo>
                    <a:pt x="2917" y="9108"/>
                  </a:lnTo>
                  <a:lnTo>
                    <a:pt x="2523" y="9239"/>
                  </a:lnTo>
                  <a:lnTo>
                    <a:pt x="2050" y="9629"/>
                  </a:lnTo>
                  <a:lnTo>
                    <a:pt x="1734" y="10019"/>
                  </a:lnTo>
                  <a:lnTo>
                    <a:pt x="1340" y="10280"/>
                  </a:lnTo>
                  <a:lnTo>
                    <a:pt x="1025" y="10280"/>
                  </a:lnTo>
                  <a:lnTo>
                    <a:pt x="946" y="10930"/>
                  </a:lnTo>
                  <a:lnTo>
                    <a:pt x="946" y="11581"/>
                  </a:lnTo>
                  <a:lnTo>
                    <a:pt x="1025" y="11841"/>
                  </a:lnTo>
                  <a:lnTo>
                    <a:pt x="631" y="12231"/>
                  </a:lnTo>
                  <a:lnTo>
                    <a:pt x="315" y="12361"/>
                  </a:lnTo>
                  <a:lnTo>
                    <a:pt x="0" y="12752"/>
                  </a:lnTo>
                  <a:lnTo>
                    <a:pt x="0" y="13272"/>
                  </a:lnTo>
                  <a:lnTo>
                    <a:pt x="473" y="14313"/>
                  </a:lnTo>
                  <a:lnTo>
                    <a:pt x="788" y="14443"/>
                  </a:lnTo>
                  <a:lnTo>
                    <a:pt x="867" y="15094"/>
                  </a:lnTo>
                  <a:lnTo>
                    <a:pt x="867" y="15484"/>
                  </a:lnTo>
                  <a:lnTo>
                    <a:pt x="1340" y="15614"/>
                  </a:lnTo>
                  <a:lnTo>
                    <a:pt x="1655" y="16005"/>
                  </a:lnTo>
                  <a:lnTo>
                    <a:pt x="2050" y="15875"/>
                  </a:lnTo>
                  <a:lnTo>
                    <a:pt x="2365" y="15745"/>
                  </a:lnTo>
                  <a:lnTo>
                    <a:pt x="2759" y="16005"/>
                  </a:lnTo>
                  <a:lnTo>
                    <a:pt x="3074" y="16135"/>
                  </a:lnTo>
                  <a:lnTo>
                    <a:pt x="3547" y="16265"/>
                  </a:lnTo>
                  <a:lnTo>
                    <a:pt x="3705" y="16786"/>
                  </a:lnTo>
                  <a:lnTo>
                    <a:pt x="4020" y="17046"/>
                  </a:lnTo>
                  <a:lnTo>
                    <a:pt x="4493" y="17176"/>
                  </a:lnTo>
                  <a:lnTo>
                    <a:pt x="4809" y="17436"/>
                  </a:lnTo>
                  <a:lnTo>
                    <a:pt x="5518" y="17436"/>
                  </a:lnTo>
                  <a:lnTo>
                    <a:pt x="5834" y="17696"/>
                  </a:lnTo>
                  <a:lnTo>
                    <a:pt x="6149" y="17566"/>
                  </a:lnTo>
                  <a:lnTo>
                    <a:pt x="6543" y="17696"/>
                  </a:lnTo>
                  <a:lnTo>
                    <a:pt x="6937" y="17957"/>
                  </a:lnTo>
                  <a:lnTo>
                    <a:pt x="7331" y="17827"/>
                  </a:lnTo>
                  <a:lnTo>
                    <a:pt x="7647" y="17827"/>
                  </a:lnTo>
                  <a:lnTo>
                    <a:pt x="7647" y="18477"/>
                  </a:lnTo>
                  <a:lnTo>
                    <a:pt x="8041" y="18477"/>
                  </a:lnTo>
                  <a:lnTo>
                    <a:pt x="8435" y="18607"/>
                  </a:lnTo>
                  <a:lnTo>
                    <a:pt x="8829" y="18607"/>
                  </a:lnTo>
                  <a:lnTo>
                    <a:pt x="9145" y="18477"/>
                  </a:lnTo>
                  <a:lnTo>
                    <a:pt x="9460" y="18477"/>
                  </a:lnTo>
                  <a:lnTo>
                    <a:pt x="9775" y="18347"/>
                  </a:lnTo>
                  <a:lnTo>
                    <a:pt x="10169" y="18217"/>
                  </a:lnTo>
                  <a:lnTo>
                    <a:pt x="10485" y="17957"/>
                  </a:lnTo>
                  <a:lnTo>
                    <a:pt x="10879" y="17436"/>
                  </a:lnTo>
                  <a:lnTo>
                    <a:pt x="11194" y="17436"/>
                  </a:lnTo>
                  <a:lnTo>
                    <a:pt x="11509" y="16655"/>
                  </a:lnTo>
                  <a:lnTo>
                    <a:pt x="11746" y="16135"/>
                  </a:lnTo>
                  <a:lnTo>
                    <a:pt x="12140" y="16005"/>
                  </a:lnTo>
                  <a:lnTo>
                    <a:pt x="12455" y="15745"/>
                  </a:lnTo>
                  <a:lnTo>
                    <a:pt x="12534" y="16135"/>
                  </a:lnTo>
                  <a:lnTo>
                    <a:pt x="12928" y="16395"/>
                  </a:lnTo>
                  <a:lnTo>
                    <a:pt x="13323" y="16265"/>
                  </a:lnTo>
                  <a:lnTo>
                    <a:pt x="13480" y="16916"/>
                  </a:lnTo>
                  <a:lnTo>
                    <a:pt x="13559" y="17306"/>
                  </a:lnTo>
                  <a:lnTo>
                    <a:pt x="13401" y="17957"/>
                  </a:lnTo>
                  <a:lnTo>
                    <a:pt x="13480" y="18477"/>
                  </a:lnTo>
                  <a:lnTo>
                    <a:pt x="13796" y="18607"/>
                  </a:lnTo>
                  <a:lnTo>
                    <a:pt x="14190" y="18867"/>
                  </a:lnTo>
                  <a:lnTo>
                    <a:pt x="14584" y="18998"/>
                  </a:lnTo>
                  <a:lnTo>
                    <a:pt x="14978" y="18867"/>
                  </a:lnTo>
                  <a:lnTo>
                    <a:pt x="15293" y="19128"/>
                  </a:lnTo>
                  <a:lnTo>
                    <a:pt x="15688" y="18998"/>
                  </a:lnTo>
                  <a:lnTo>
                    <a:pt x="15845" y="19648"/>
                  </a:lnTo>
                  <a:lnTo>
                    <a:pt x="16082" y="20039"/>
                  </a:lnTo>
                  <a:lnTo>
                    <a:pt x="16318" y="19908"/>
                  </a:lnTo>
                  <a:lnTo>
                    <a:pt x="16712" y="19908"/>
                  </a:lnTo>
                  <a:lnTo>
                    <a:pt x="17028" y="19778"/>
                  </a:lnTo>
                  <a:lnTo>
                    <a:pt x="17422" y="19648"/>
                  </a:lnTo>
                  <a:lnTo>
                    <a:pt x="17580" y="20169"/>
                  </a:lnTo>
                  <a:lnTo>
                    <a:pt x="17895" y="20819"/>
                  </a:lnTo>
                  <a:lnTo>
                    <a:pt x="18210" y="20949"/>
                  </a:lnTo>
                  <a:lnTo>
                    <a:pt x="18604" y="20819"/>
                  </a:lnTo>
                  <a:lnTo>
                    <a:pt x="19314" y="20819"/>
                  </a:lnTo>
                  <a:lnTo>
                    <a:pt x="19550" y="21470"/>
                  </a:lnTo>
                  <a:lnTo>
                    <a:pt x="19866" y="21340"/>
                  </a:lnTo>
                  <a:lnTo>
                    <a:pt x="20181" y="21080"/>
                  </a:lnTo>
                  <a:lnTo>
                    <a:pt x="21600" y="20949"/>
                  </a:lnTo>
                  <a:lnTo>
                    <a:pt x="21127" y="21600"/>
                  </a:lnTo>
                  <a:lnTo>
                    <a:pt x="21206" y="20299"/>
                  </a:lnTo>
                  <a:lnTo>
                    <a:pt x="21364" y="19778"/>
                  </a:lnTo>
                  <a:lnTo>
                    <a:pt x="21285" y="19128"/>
                  </a:lnTo>
                  <a:lnTo>
                    <a:pt x="21048" y="18737"/>
                  </a:lnTo>
                  <a:lnTo>
                    <a:pt x="21206" y="17827"/>
                  </a:lnTo>
                  <a:lnTo>
                    <a:pt x="21364" y="17176"/>
                  </a:lnTo>
                  <a:lnTo>
                    <a:pt x="20969" y="17306"/>
                  </a:lnTo>
                  <a:lnTo>
                    <a:pt x="20575" y="17176"/>
                  </a:lnTo>
                  <a:lnTo>
                    <a:pt x="20418" y="16655"/>
                  </a:lnTo>
                  <a:lnTo>
                    <a:pt x="20023" y="16525"/>
                  </a:lnTo>
                  <a:lnTo>
                    <a:pt x="19629" y="16135"/>
                  </a:lnTo>
                  <a:lnTo>
                    <a:pt x="20260" y="16135"/>
                  </a:lnTo>
                  <a:lnTo>
                    <a:pt x="19235" y="16005"/>
                  </a:lnTo>
                </a:path>
              </a:pathLst>
            </a:custGeom>
            <a:solidFill>
              <a:schemeClr val="bg1">
                <a:lumMod val="85000"/>
              </a:schemeClr>
            </a:solidFill>
            <a:ln>
              <a:solidFill>
                <a:schemeClr val="accent3">
                  <a:lumOff val="44000"/>
                </a:schemeClr>
              </a:solidFill>
            </a:ln>
          </p:spPr>
          <p:txBody>
            <a:bodyPr lIns="45719" rIns="45719"/>
            <a:lstStyle/>
            <a:p>
              <a:endParaRPr sz="4800">
                <a:solidFill>
                  <a:srgbClr val="345782"/>
                </a:solidFill>
              </a:endParaRPr>
            </a:p>
          </p:txBody>
        </p:sp>
        <p:sp>
          <p:nvSpPr>
            <p:cNvPr id="177" name="Shape 580"/>
            <p:cNvSpPr/>
            <p:nvPr/>
          </p:nvSpPr>
          <p:spPr>
            <a:xfrm rot="612989">
              <a:off x="1078602" y="2710857"/>
              <a:ext cx="258061" cy="380537"/>
            </a:xfrm>
            <a:custGeom>
              <a:avLst/>
              <a:gdLst/>
              <a:ahLst/>
              <a:cxnLst>
                <a:cxn ang="0">
                  <a:pos x="wd2" y="hd2"/>
                </a:cxn>
                <a:cxn ang="5400000">
                  <a:pos x="wd2" y="hd2"/>
                </a:cxn>
                <a:cxn ang="10800000">
                  <a:pos x="wd2" y="hd2"/>
                </a:cxn>
                <a:cxn ang="16200000">
                  <a:pos x="wd2" y="hd2"/>
                </a:cxn>
              </a:cxnLst>
              <a:rect l="0" t="0" r="r" b="b"/>
              <a:pathLst>
                <a:path w="21600" h="21600" extrusionOk="0">
                  <a:moveTo>
                    <a:pt x="18466" y="81"/>
                  </a:moveTo>
                  <a:lnTo>
                    <a:pt x="17907" y="81"/>
                  </a:lnTo>
                  <a:lnTo>
                    <a:pt x="17795" y="566"/>
                  </a:lnTo>
                  <a:lnTo>
                    <a:pt x="17235" y="647"/>
                  </a:lnTo>
                  <a:lnTo>
                    <a:pt x="17347" y="971"/>
                  </a:lnTo>
                  <a:lnTo>
                    <a:pt x="17907" y="971"/>
                  </a:lnTo>
                  <a:lnTo>
                    <a:pt x="17683" y="1375"/>
                  </a:lnTo>
                  <a:lnTo>
                    <a:pt x="17123" y="1456"/>
                  </a:lnTo>
                  <a:lnTo>
                    <a:pt x="16676" y="1213"/>
                  </a:lnTo>
                  <a:lnTo>
                    <a:pt x="16116" y="1294"/>
                  </a:lnTo>
                  <a:lnTo>
                    <a:pt x="16004" y="1699"/>
                  </a:lnTo>
                  <a:lnTo>
                    <a:pt x="16004" y="1942"/>
                  </a:lnTo>
                  <a:lnTo>
                    <a:pt x="15445" y="2022"/>
                  </a:lnTo>
                  <a:lnTo>
                    <a:pt x="15109" y="2022"/>
                  </a:lnTo>
                  <a:lnTo>
                    <a:pt x="14549" y="2103"/>
                  </a:lnTo>
                  <a:lnTo>
                    <a:pt x="14102" y="1942"/>
                  </a:lnTo>
                  <a:lnTo>
                    <a:pt x="13542" y="2184"/>
                  </a:lnTo>
                  <a:lnTo>
                    <a:pt x="13430" y="2589"/>
                  </a:lnTo>
                  <a:lnTo>
                    <a:pt x="13542" y="2912"/>
                  </a:lnTo>
                  <a:lnTo>
                    <a:pt x="13542" y="3236"/>
                  </a:lnTo>
                  <a:lnTo>
                    <a:pt x="13654" y="3560"/>
                  </a:lnTo>
                  <a:lnTo>
                    <a:pt x="13430" y="3964"/>
                  </a:lnTo>
                  <a:lnTo>
                    <a:pt x="13318" y="4207"/>
                  </a:lnTo>
                  <a:lnTo>
                    <a:pt x="13430" y="4611"/>
                  </a:lnTo>
                  <a:lnTo>
                    <a:pt x="12870" y="4692"/>
                  </a:lnTo>
                  <a:lnTo>
                    <a:pt x="12423" y="4773"/>
                  </a:lnTo>
                  <a:lnTo>
                    <a:pt x="11863" y="4773"/>
                  </a:lnTo>
                  <a:lnTo>
                    <a:pt x="11527" y="4449"/>
                  </a:lnTo>
                  <a:lnTo>
                    <a:pt x="11527" y="4207"/>
                  </a:lnTo>
                  <a:lnTo>
                    <a:pt x="10968" y="4207"/>
                  </a:lnTo>
                  <a:lnTo>
                    <a:pt x="10520" y="4369"/>
                  </a:lnTo>
                  <a:lnTo>
                    <a:pt x="10184" y="4126"/>
                  </a:lnTo>
                  <a:lnTo>
                    <a:pt x="9625" y="3964"/>
                  </a:lnTo>
                  <a:lnTo>
                    <a:pt x="9177" y="3964"/>
                  </a:lnTo>
                  <a:lnTo>
                    <a:pt x="8618" y="4045"/>
                  </a:lnTo>
                  <a:lnTo>
                    <a:pt x="8170" y="4126"/>
                  </a:lnTo>
                  <a:lnTo>
                    <a:pt x="7946" y="4530"/>
                  </a:lnTo>
                  <a:lnTo>
                    <a:pt x="7722" y="4773"/>
                  </a:lnTo>
                  <a:lnTo>
                    <a:pt x="7610" y="5178"/>
                  </a:lnTo>
                  <a:lnTo>
                    <a:pt x="7722" y="5501"/>
                  </a:lnTo>
                  <a:lnTo>
                    <a:pt x="7722" y="5825"/>
                  </a:lnTo>
                  <a:lnTo>
                    <a:pt x="7610" y="6229"/>
                  </a:lnTo>
                  <a:lnTo>
                    <a:pt x="7051" y="6229"/>
                  </a:lnTo>
                  <a:lnTo>
                    <a:pt x="6827" y="6634"/>
                  </a:lnTo>
                  <a:lnTo>
                    <a:pt x="6379" y="6796"/>
                  </a:lnTo>
                  <a:lnTo>
                    <a:pt x="5932" y="6876"/>
                  </a:lnTo>
                  <a:lnTo>
                    <a:pt x="5372" y="7038"/>
                  </a:lnTo>
                  <a:lnTo>
                    <a:pt x="4924" y="7119"/>
                  </a:lnTo>
                  <a:lnTo>
                    <a:pt x="4477" y="7119"/>
                  </a:lnTo>
                  <a:lnTo>
                    <a:pt x="4029" y="7362"/>
                  </a:lnTo>
                  <a:lnTo>
                    <a:pt x="4141" y="7766"/>
                  </a:lnTo>
                  <a:lnTo>
                    <a:pt x="3917" y="8009"/>
                  </a:lnTo>
                  <a:lnTo>
                    <a:pt x="4029" y="8413"/>
                  </a:lnTo>
                  <a:lnTo>
                    <a:pt x="3469" y="8656"/>
                  </a:lnTo>
                  <a:lnTo>
                    <a:pt x="4141" y="8737"/>
                  </a:lnTo>
                  <a:lnTo>
                    <a:pt x="4141" y="9061"/>
                  </a:lnTo>
                  <a:lnTo>
                    <a:pt x="3581" y="9303"/>
                  </a:lnTo>
                  <a:lnTo>
                    <a:pt x="3469" y="9627"/>
                  </a:lnTo>
                  <a:lnTo>
                    <a:pt x="3358" y="10031"/>
                  </a:lnTo>
                  <a:lnTo>
                    <a:pt x="3358" y="10274"/>
                  </a:lnTo>
                  <a:lnTo>
                    <a:pt x="2798" y="10598"/>
                  </a:lnTo>
                  <a:lnTo>
                    <a:pt x="2350" y="10598"/>
                  </a:lnTo>
                  <a:lnTo>
                    <a:pt x="1903" y="10840"/>
                  </a:lnTo>
                  <a:lnTo>
                    <a:pt x="1455" y="11002"/>
                  </a:lnTo>
                  <a:lnTo>
                    <a:pt x="895" y="11083"/>
                  </a:lnTo>
                  <a:lnTo>
                    <a:pt x="783" y="11326"/>
                  </a:lnTo>
                  <a:lnTo>
                    <a:pt x="224" y="11407"/>
                  </a:lnTo>
                  <a:lnTo>
                    <a:pt x="0" y="11811"/>
                  </a:lnTo>
                  <a:lnTo>
                    <a:pt x="112" y="12135"/>
                  </a:lnTo>
                  <a:lnTo>
                    <a:pt x="336" y="12458"/>
                  </a:lnTo>
                  <a:lnTo>
                    <a:pt x="895" y="12378"/>
                  </a:lnTo>
                  <a:lnTo>
                    <a:pt x="1007" y="12701"/>
                  </a:lnTo>
                  <a:lnTo>
                    <a:pt x="1007" y="13106"/>
                  </a:lnTo>
                  <a:lnTo>
                    <a:pt x="1119" y="13348"/>
                  </a:lnTo>
                  <a:lnTo>
                    <a:pt x="1231" y="13753"/>
                  </a:lnTo>
                  <a:lnTo>
                    <a:pt x="1455" y="14076"/>
                  </a:lnTo>
                  <a:lnTo>
                    <a:pt x="2015" y="14238"/>
                  </a:lnTo>
                  <a:lnTo>
                    <a:pt x="2462" y="14157"/>
                  </a:lnTo>
                  <a:lnTo>
                    <a:pt x="2574" y="14400"/>
                  </a:lnTo>
                  <a:lnTo>
                    <a:pt x="2574" y="14724"/>
                  </a:lnTo>
                  <a:lnTo>
                    <a:pt x="2686" y="15047"/>
                  </a:lnTo>
                  <a:lnTo>
                    <a:pt x="2462" y="15452"/>
                  </a:lnTo>
                  <a:lnTo>
                    <a:pt x="1903" y="15452"/>
                  </a:lnTo>
                  <a:lnTo>
                    <a:pt x="1567" y="15775"/>
                  </a:lnTo>
                  <a:lnTo>
                    <a:pt x="1567" y="16099"/>
                  </a:lnTo>
                  <a:lnTo>
                    <a:pt x="1455" y="16422"/>
                  </a:lnTo>
                  <a:lnTo>
                    <a:pt x="1903" y="16503"/>
                  </a:lnTo>
                  <a:lnTo>
                    <a:pt x="2462" y="16342"/>
                  </a:lnTo>
                  <a:lnTo>
                    <a:pt x="2910" y="16422"/>
                  </a:lnTo>
                  <a:lnTo>
                    <a:pt x="3469" y="16422"/>
                  </a:lnTo>
                  <a:lnTo>
                    <a:pt x="4029" y="16665"/>
                  </a:lnTo>
                  <a:lnTo>
                    <a:pt x="4029" y="16989"/>
                  </a:lnTo>
                  <a:lnTo>
                    <a:pt x="4589" y="17070"/>
                  </a:lnTo>
                  <a:lnTo>
                    <a:pt x="4924" y="17393"/>
                  </a:lnTo>
                  <a:lnTo>
                    <a:pt x="5036" y="17798"/>
                  </a:lnTo>
                  <a:lnTo>
                    <a:pt x="5036" y="18040"/>
                  </a:lnTo>
                  <a:lnTo>
                    <a:pt x="5372" y="18445"/>
                  </a:lnTo>
                  <a:lnTo>
                    <a:pt x="5372" y="18769"/>
                  </a:lnTo>
                  <a:lnTo>
                    <a:pt x="5484" y="19011"/>
                  </a:lnTo>
                  <a:lnTo>
                    <a:pt x="5260" y="19416"/>
                  </a:lnTo>
                  <a:lnTo>
                    <a:pt x="5148" y="20791"/>
                  </a:lnTo>
                  <a:lnTo>
                    <a:pt x="6155" y="21519"/>
                  </a:lnTo>
                  <a:lnTo>
                    <a:pt x="5708" y="20387"/>
                  </a:lnTo>
                  <a:lnTo>
                    <a:pt x="5708" y="21034"/>
                  </a:lnTo>
                  <a:lnTo>
                    <a:pt x="8506" y="21600"/>
                  </a:lnTo>
                  <a:lnTo>
                    <a:pt x="6715" y="21276"/>
                  </a:lnTo>
                  <a:lnTo>
                    <a:pt x="7722" y="21519"/>
                  </a:lnTo>
                  <a:lnTo>
                    <a:pt x="9177" y="21600"/>
                  </a:lnTo>
                  <a:lnTo>
                    <a:pt x="9737" y="21276"/>
                  </a:lnTo>
                  <a:lnTo>
                    <a:pt x="9849" y="20629"/>
                  </a:lnTo>
                  <a:lnTo>
                    <a:pt x="8953" y="20872"/>
                  </a:lnTo>
                  <a:lnTo>
                    <a:pt x="9065" y="20467"/>
                  </a:lnTo>
                  <a:lnTo>
                    <a:pt x="9625" y="20387"/>
                  </a:lnTo>
                  <a:lnTo>
                    <a:pt x="10184" y="20144"/>
                  </a:lnTo>
                  <a:lnTo>
                    <a:pt x="10296" y="19739"/>
                  </a:lnTo>
                  <a:lnTo>
                    <a:pt x="10744" y="19658"/>
                  </a:lnTo>
                  <a:lnTo>
                    <a:pt x="11304" y="19497"/>
                  </a:lnTo>
                  <a:lnTo>
                    <a:pt x="11639" y="19254"/>
                  </a:lnTo>
                  <a:lnTo>
                    <a:pt x="11639" y="19011"/>
                  </a:lnTo>
                  <a:lnTo>
                    <a:pt x="11304" y="18607"/>
                  </a:lnTo>
                  <a:lnTo>
                    <a:pt x="11863" y="18607"/>
                  </a:lnTo>
                  <a:lnTo>
                    <a:pt x="12311" y="18526"/>
                  </a:lnTo>
                  <a:lnTo>
                    <a:pt x="12311" y="18202"/>
                  </a:lnTo>
                  <a:lnTo>
                    <a:pt x="12199" y="17879"/>
                  </a:lnTo>
                  <a:lnTo>
                    <a:pt x="12199" y="17555"/>
                  </a:lnTo>
                  <a:lnTo>
                    <a:pt x="11863" y="17231"/>
                  </a:lnTo>
                  <a:lnTo>
                    <a:pt x="12087" y="16908"/>
                  </a:lnTo>
                  <a:lnTo>
                    <a:pt x="12535" y="16665"/>
                  </a:lnTo>
                  <a:lnTo>
                    <a:pt x="12199" y="16342"/>
                  </a:lnTo>
                  <a:lnTo>
                    <a:pt x="12423" y="16099"/>
                  </a:lnTo>
                  <a:lnTo>
                    <a:pt x="12870" y="16018"/>
                  </a:lnTo>
                  <a:lnTo>
                    <a:pt x="13430" y="16018"/>
                  </a:lnTo>
                  <a:lnTo>
                    <a:pt x="13430" y="15613"/>
                  </a:lnTo>
                  <a:lnTo>
                    <a:pt x="13318" y="15290"/>
                  </a:lnTo>
                  <a:lnTo>
                    <a:pt x="13766" y="15209"/>
                  </a:lnTo>
                  <a:lnTo>
                    <a:pt x="14325" y="14885"/>
                  </a:lnTo>
                  <a:lnTo>
                    <a:pt x="14773" y="15128"/>
                  </a:lnTo>
                  <a:lnTo>
                    <a:pt x="14437" y="14804"/>
                  </a:lnTo>
                  <a:lnTo>
                    <a:pt x="14213" y="14562"/>
                  </a:lnTo>
                  <a:lnTo>
                    <a:pt x="14102" y="14157"/>
                  </a:lnTo>
                  <a:lnTo>
                    <a:pt x="14325" y="13834"/>
                  </a:lnTo>
                  <a:lnTo>
                    <a:pt x="14773" y="13915"/>
                  </a:lnTo>
                  <a:lnTo>
                    <a:pt x="15333" y="13834"/>
                  </a:lnTo>
                  <a:lnTo>
                    <a:pt x="15780" y="13834"/>
                  </a:lnTo>
                  <a:lnTo>
                    <a:pt x="15668" y="13510"/>
                  </a:lnTo>
                  <a:lnTo>
                    <a:pt x="15668" y="13187"/>
                  </a:lnTo>
                  <a:lnTo>
                    <a:pt x="15333" y="12944"/>
                  </a:lnTo>
                  <a:lnTo>
                    <a:pt x="15892" y="12620"/>
                  </a:lnTo>
                  <a:lnTo>
                    <a:pt x="16340" y="12620"/>
                  </a:lnTo>
                  <a:lnTo>
                    <a:pt x="16452" y="12297"/>
                  </a:lnTo>
                  <a:lnTo>
                    <a:pt x="17011" y="12054"/>
                  </a:lnTo>
                  <a:lnTo>
                    <a:pt x="17347" y="12135"/>
                  </a:lnTo>
                  <a:lnTo>
                    <a:pt x="17907" y="11973"/>
                  </a:lnTo>
                  <a:lnTo>
                    <a:pt x="18242" y="11649"/>
                  </a:lnTo>
                  <a:lnTo>
                    <a:pt x="18802" y="11569"/>
                  </a:lnTo>
                  <a:lnTo>
                    <a:pt x="18578" y="11245"/>
                  </a:lnTo>
                  <a:lnTo>
                    <a:pt x="18914" y="10921"/>
                  </a:lnTo>
                  <a:lnTo>
                    <a:pt x="19474" y="10598"/>
                  </a:lnTo>
                  <a:lnTo>
                    <a:pt x="19474" y="10921"/>
                  </a:lnTo>
                  <a:lnTo>
                    <a:pt x="19474" y="10598"/>
                  </a:lnTo>
                  <a:lnTo>
                    <a:pt x="19362" y="10274"/>
                  </a:lnTo>
                  <a:lnTo>
                    <a:pt x="19026" y="9951"/>
                  </a:lnTo>
                  <a:lnTo>
                    <a:pt x="18578" y="10031"/>
                  </a:lnTo>
                  <a:lnTo>
                    <a:pt x="18690" y="9627"/>
                  </a:lnTo>
                  <a:lnTo>
                    <a:pt x="18690" y="9384"/>
                  </a:lnTo>
                  <a:lnTo>
                    <a:pt x="18131" y="9222"/>
                  </a:lnTo>
                  <a:lnTo>
                    <a:pt x="17795" y="8899"/>
                  </a:lnTo>
                  <a:lnTo>
                    <a:pt x="17459" y="8656"/>
                  </a:lnTo>
                  <a:lnTo>
                    <a:pt x="18019" y="8575"/>
                  </a:lnTo>
                  <a:lnTo>
                    <a:pt x="18466" y="8656"/>
                  </a:lnTo>
                  <a:lnTo>
                    <a:pt x="18690" y="8333"/>
                  </a:lnTo>
                  <a:lnTo>
                    <a:pt x="18578" y="8009"/>
                  </a:lnTo>
                  <a:lnTo>
                    <a:pt x="18354" y="7685"/>
                  </a:lnTo>
                  <a:lnTo>
                    <a:pt x="18466" y="7362"/>
                  </a:lnTo>
                  <a:lnTo>
                    <a:pt x="19138" y="7443"/>
                  </a:lnTo>
                  <a:lnTo>
                    <a:pt x="19474" y="7200"/>
                  </a:lnTo>
                  <a:lnTo>
                    <a:pt x="20033" y="7200"/>
                  </a:lnTo>
                  <a:lnTo>
                    <a:pt x="20481" y="7281"/>
                  </a:lnTo>
                  <a:lnTo>
                    <a:pt x="21040" y="7119"/>
                  </a:lnTo>
                  <a:lnTo>
                    <a:pt x="21040" y="6796"/>
                  </a:lnTo>
                  <a:lnTo>
                    <a:pt x="21488" y="6715"/>
                  </a:lnTo>
                  <a:lnTo>
                    <a:pt x="21376" y="6310"/>
                  </a:lnTo>
                  <a:lnTo>
                    <a:pt x="21152" y="6067"/>
                  </a:lnTo>
                  <a:lnTo>
                    <a:pt x="21040" y="5663"/>
                  </a:lnTo>
                  <a:lnTo>
                    <a:pt x="21152" y="5339"/>
                  </a:lnTo>
                  <a:lnTo>
                    <a:pt x="21152" y="5016"/>
                  </a:lnTo>
                  <a:lnTo>
                    <a:pt x="20817" y="4773"/>
                  </a:lnTo>
                  <a:lnTo>
                    <a:pt x="20593" y="4369"/>
                  </a:lnTo>
                  <a:lnTo>
                    <a:pt x="21040" y="4288"/>
                  </a:lnTo>
                  <a:lnTo>
                    <a:pt x="21600" y="4288"/>
                  </a:lnTo>
                  <a:lnTo>
                    <a:pt x="21488" y="4045"/>
                  </a:lnTo>
                  <a:lnTo>
                    <a:pt x="21376" y="3640"/>
                  </a:lnTo>
                  <a:lnTo>
                    <a:pt x="21376" y="3074"/>
                  </a:lnTo>
                  <a:lnTo>
                    <a:pt x="20817" y="3074"/>
                  </a:lnTo>
                  <a:lnTo>
                    <a:pt x="20481" y="2751"/>
                  </a:lnTo>
                  <a:lnTo>
                    <a:pt x="20145" y="2346"/>
                  </a:lnTo>
                  <a:lnTo>
                    <a:pt x="20369" y="2103"/>
                  </a:lnTo>
                  <a:lnTo>
                    <a:pt x="19921" y="2103"/>
                  </a:lnTo>
                  <a:lnTo>
                    <a:pt x="19474" y="1861"/>
                  </a:lnTo>
                  <a:lnTo>
                    <a:pt x="19474" y="1456"/>
                  </a:lnTo>
                  <a:lnTo>
                    <a:pt x="19362" y="1213"/>
                  </a:lnTo>
                  <a:lnTo>
                    <a:pt x="19362" y="809"/>
                  </a:lnTo>
                  <a:lnTo>
                    <a:pt x="19585" y="485"/>
                  </a:lnTo>
                  <a:lnTo>
                    <a:pt x="19585" y="162"/>
                  </a:lnTo>
                  <a:lnTo>
                    <a:pt x="18914" y="0"/>
                  </a:lnTo>
                  <a:lnTo>
                    <a:pt x="18578" y="485"/>
                  </a:lnTo>
                  <a:lnTo>
                    <a:pt x="18578" y="728"/>
                  </a:lnTo>
                  <a:lnTo>
                    <a:pt x="18466" y="81"/>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78" name="Shape 581"/>
            <p:cNvSpPr/>
            <p:nvPr/>
          </p:nvSpPr>
          <p:spPr>
            <a:xfrm rot="612989">
              <a:off x="1316182" y="2665459"/>
              <a:ext cx="469322" cy="356308"/>
            </a:xfrm>
            <a:custGeom>
              <a:avLst/>
              <a:gdLst/>
              <a:ahLst/>
              <a:cxnLst>
                <a:cxn ang="0">
                  <a:pos x="wd2" y="hd2"/>
                </a:cxn>
                <a:cxn ang="5400000">
                  <a:pos x="wd2" y="hd2"/>
                </a:cxn>
                <a:cxn ang="10800000">
                  <a:pos x="wd2" y="hd2"/>
                </a:cxn>
                <a:cxn ang="16200000">
                  <a:pos x="wd2" y="hd2"/>
                </a:cxn>
              </a:cxnLst>
              <a:rect l="0" t="0" r="r" b="b"/>
              <a:pathLst>
                <a:path w="21600" h="21600" extrusionOk="0">
                  <a:moveTo>
                    <a:pt x="923" y="5357"/>
                  </a:moveTo>
                  <a:lnTo>
                    <a:pt x="615" y="5357"/>
                  </a:lnTo>
                  <a:lnTo>
                    <a:pt x="123" y="5530"/>
                  </a:lnTo>
                  <a:lnTo>
                    <a:pt x="0" y="5962"/>
                  </a:lnTo>
                  <a:lnTo>
                    <a:pt x="185" y="6307"/>
                  </a:lnTo>
                  <a:lnTo>
                    <a:pt x="369" y="6566"/>
                  </a:lnTo>
                  <a:lnTo>
                    <a:pt x="431" y="6912"/>
                  </a:lnTo>
                  <a:lnTo>
                    <a:pt x="554" y="7344"/>
                  </a:lnTo>
                  <a:lnTo>
                    <a:pt x="738" y="7603"/>
                  </a:lnTo>
                  <a:lnTo>
                    <a:pt x="862" y="7949"/>
                  </a:lnTo>
                  <a:lnTo>
                    <a:pt x="923" y="8294"/>
                  </a:lnTo>
                  <a:lnTo>
                    <a:pt x="923" y="8554"/>
                  </a:lnTo>
                  <a:lnTo>
                    <a:pt x="985" y="8986"/>
                  </a:lnTo>
                  <a:lnTo>
                    <a:pt x="1292" y="9072"/>
                  </a:lnTo>
                  <a:lnTo>
                    <a:pt x="1600" y="9504"/>
                  </a:lnTo>
                  <a:lnTo>
                    <a:pt x="1600" y="9763"/>
                  </a:lnTo>
                  <a:lnTo>
                    <a:pt x="1538" y="10195"/>
                  </a:lnTo>
                  <a:lnTo>
                    <a:pt x="1477" y="10541"/>
                  </a:lnTo>
                  <a:lnTo>
                    <a:pt x="1477" y="10886"/>
                  </a:lnTo>
                  <a:lnTo>
                    <a:pt x="1538" y="11232"/>
                  </a:lnTo>
                  <a:lnTo>
                    <a:pt x="1538" y="11664"/>
                  </a:lnTo>
                  <a:lnTo>
                    <a:pt x="1600" y="11923"/>
                  </a:lnTo>
                  <a:lnTo>
                    <a:pt x="1477" y="12269"/>
                  </a:lnTo>
                  <a:lnTo>
                    <a:pt x="1538" y="12701"/>
                  </a:lnTo>
                  <a:lnTo>
                    <a:pt x="1538" y="12960"/>
                  </a:lnTo>
                  <a:lnTo>
                    <a:pt x="1600" y="13392"/>
                  </a:lnTo>
                  <a:lnTo>
                    <a:pt x="1723" y="13738"/>
                  </a:lnTo>
                  <a:lnTo>
                    <a:pt x="1969" y="13651"/>
                  </a:lnTo>
                  <a:lnTo>
                    <a:pt x="2277" y="13651"/>
                  </a:lnTo>
                  <a:lnTo>
                    <a:pt x="2523" y="13392"/>
                  </a:lnTo>
                  <a:lnTo>
                    <a:pt x="2831" y="13219"/>
                  </a:lnTo>
                  <a:lnTo>
                    <a:pt x="3015" y="12960"/>
                  </a:lnTo>
                  <a:lnTo>
                    <a:pt x="3385" y="13046"/>
                  </a:lnTo>
                  <a:lnTo>
                    <a:pt x="3508" y="13392"/>
                  </a:lnTo>
                  <a:lnTo>
                    <a:pt x="3692" y="13738"/>
                  </a:lnTo>
                  <a:lnTo>
                    <a:pt x="4000" y="13824"/>
                  </a:lnTo>
                  <a:lnTo>
                    <a:pt x="4369" y="13738"/>
                  </a:lnTo>
                  <a:lnTo>
                    <a:pt x="4615" y="13910"/>
                  </a:lnTo>
                  <a:lnTo>
                    <a:pt x="4923" y="13651"/>
                  </a:lnTo>
                  <a:lnTo>
                    <a:pt x="5169" y="13651"/>
                  </a:lnTo>
                  <a:lnTo>
                    <a:pt x="5477" y="13565"/>
                  </a:lnTo>
                  <a:lnTo>
                    <a:pt x="5723" y="13651"/>
                  </a:lnTo>
                  <a:lnTo>
                    <a:pt x="6031" y="13910"/>
                  </a:lnTo>
                  <a:lnTo>
                    <a:pt x="5908" y="14170"/>
                  </a:lnTo>
                  <a:lnTo>
                    <a:pt x="6215" y="14256"/>
                  </a:lnTo>
                  <a:lnTo>
                    <a:pt x="6523" y="14256"/>
                  </a:lnTo>
                  <a:lnTo>
                    <a:pt x="6769" y="14170"/>
                  </a:lnTo>
                  <a:lnTo>
                    <a:pt x="7077" y="14256"/>
                  </a:lnTo>
                  <a:lnTo>
                    <a:pt x="7323" y="14083"/>
                  </a:lnTo>
                  <a:lnTo>
                    <a:pt x="7385" y="13824"/>
                  </a:lnTo>
                  <a:lnTo>
                    <a:pt x="7692" y="13738"/>
                  </a:lnTo>
                  <a:lnTo>
                    <a:pt x="7938" y="13651"/>
                  </a:lnTo>
                  <a:lnTo>
                    <a:pt x="8185" y="13910"/>
                  </a:lnTo>
                  <a:lnTo>
                    <a:pt x="8431" y="13910"/>
                  </a:lnTo>
                  <a:lnTo>
                    <a:pt x="8738" y="13824"/>
                  </a:lnTo>
                  <a:lnTo>
                    <a:pt x="8985" y="13738"/>
                  </a:lnTo>
                  <a:lnTo>
                    <a:pt x="9108" y="14170"/>
                  </a:lnTo>
                  <a:lnTo>
                    <a:pt x="9046" y="14515"/>
                  </a:lnTo>
                  <a:lnTo>
                    <a:pt x="9046" y="14861"/>
                  </a:lnTo>
                  <a:lnTo>
                    <a:pt x="9231" y="15206"/>
                  </a:lnTo>
                  <a:lnTo>
                    <a:pt x="8985" y="15206"/>
                  </a:lnTo>
                  <a:lnTo>
                    <a:pt x="8923" y="15725"/>
                  </a:lnTo>
                  <a:lnTo>
                    <a:pt x="8923" y="15984"/>
                  </a:lnTo>
                  <a:lnTo>
                    <a:pt x="9108" y="16330"/>
                  </a:lnTo>
                  <a:lnTo>
                    <a:pt x="9231" y="16675"/>
                  </a:lnTo>
                  <a:lnTo>
                    <a:pt x="9538" y="16589"/>
                  </a:lnTo>
                  <a:lnTo>
                    <a:pt x="9785" y="16589"/>
                  </a:lnTo>
                  <a:lnTo>
                    <a:pt x="10092" y="16502"/>
                  </a:lnTo>
                  <a:lnTo>
                    <a:pt x="10338" y="16502"/>
                  </a:lnTo>
                  <a:lnTo>
                    <a:pt x="10646" y="16416"/>
                  </a:lnTo>
                  <a:lnTo>
                    <a:pt x="10769" y="16762"/>
                  </a:lnTo>
                  <a:lnTo>
                    <a:pt x="10831" y="17107"/>
                  </a:lnTo>
                  <a:lnTo>
                    <a:pt x="10892" y="17539"/>
                  </a:lnTo>
                  <a:lnTo>
                    <a:pt x="11015" y="17712"/>
                  </a:lnTo>
                  <a:lnTo>
                    <a:pt x="11323" y="17885"/>
                  </a:lnTo>
                  <a:lnTo>
                    <a:pt x="11569" y="17798"/>
                  </a:lnTo>
                  <a:lnTo>
                    <a:pt x="11446" y="17453"/>
                  </a:lnTo>
                  <a:lnTo>
                    <a:pt x="11569" y="17798"/>
                  </a:lnTo>
                  <a:lnTo>
                    <a:pt x="11631" y="18230"/>
                  </a:lnTo>
                  <a:lnTo>
                    <a:pt x="11754" y="18490"/>
                  </a:lnTo>
                  <a:lnTo>
                    <a:pt x="11815" y="18922"/>
                  </a:lnTo>
                  <a:lnTo>
                    <a:pt x="11815" y="19267"/>
                  </a:lnTo>
                  <a:lnTo>
                    <a:pt x="11938" y="19958"/>
                  </a:lnTo>
                  <a:lnTo>
                    <a:pt x="12062" y="20304"/>
                  </a:lnTo>
                  <a:lnTo>
                    <a:pt x="12308" y="20477"/>
                  </a:lnTo>
                  <a:lnTo>
                    <a:pt x="12369" y="20736"/>
                  </a:lnTo>
                  <a:lnTo>
                    <a:pt x="12369" y="21168"/>
                  </a:lnTo>
                  <a:lnTo>
                    <a:pt x="12615" y="21427"/>
                  </a:lnTo>
                  <a:lnTo>
                    <a:pt x="12862" y="21514"/>
                  </a:lnTo>
                  <a:lnTo>
                    <a:pt x="13169" y="21341"/>
                  </a:lnTo>
                  <a:lnTo>
                    <a:pt x="13415" y="21254"/>
                  </a:lnTo>
                  <a:lnTo>
                    <a:pt x="13723" y="21082"/>
                  </a:lnTo>
                  <a:lnTo>
                    <a:pt x="13969" y="21168"/>
                  </a:lnTo>
                  <a:lnTo>
                    <a:pt x="14277" y="21514"/>
                  </a:lnTo>
                  <a:lnTo>
                    <a:pt x="14523" y="21600"/>
                  </a:lnTo>
                  <a:lnTo>
                    <a:pt x="14831" y="21514"/>
                  </a:lnTo>
                  <a:lnTo>
                    <a:pt x="15077" y="21514"/>
                  </a:lnTo>
                  <a:lnTo>
                    <a:pt x="15385" y="21427"/>
                  </a:lnTo>
                  <a:lnTo>
                    <a:pt x="15631" y="21254"/>
                  </a:lnTo>
                  <a:lnTo>
                    <a:pt x="15754" y="20822"/>
                  </a:lnTo>
                  <a:lnTo>
                    <a:pt x="16000" y="20822"/>
                  </a:lnTo>
                  <a:lnTo>
                    <a:pt x="16308" y="20736"/>
                  </a:lnTo>
                  <a:lnTo>
                    <a:pt x="16554" y="20736"/>
                  </a:lnTo>
                  <a:lnTo>
                    <a:pt x="16862" y="20477"/>
                  </a:lnTo>
                  <a:lnTo>
                    <a:pt x="16800" y="20045"/>
                  </a:lnTo>
                  <a:lnTo>
                    <a:pt x="16492" y="19786"/>
                  </a:lnTo>
                  <a:lnTo>
                    <a:pt x="16246" y="19699"/>
                  </a:lnTo>
                  <a:lnTo>
                    <a:pt x="16185" y="19267"/>
                  </a:lnTo>
                  <a:lnTo>
                    <a:pt x="16431" y="19094"/>
                  </a:lnTo>
                  <a:lnTo>
                    <a:pt x="16738" y="19008"/>
                  </a:lnTo>
                  <a:lnTo>
                    <a:pt x="16985" y="18922"/>
                  </a:lnTo>
                  <a:lnTo>
                    <a:pt x="16923" y="18662"/>
                  </a:lnTo>
                  <a:lnTo>
                    <a:pt x="16923" y="18317"/>
                  </a:lnTo>
                  <a:lnTo>
                    <a:pt x="16862" y="17971"/>
                  </a:lnTo>
                  <a:lnTo>
                    <a:pt x="16738" y="17539"/>
                  </a:lnTo>
                  <a:lnTo>
                    <a:pt x="16923" y="17453"/>
                  </a:lnTo>
                  <a:lnTo>
                    <a:pt x="17354" y="16848"/>
                  </a:lnTo>
                  <a:lnTo>
                    <a:pt x="17662" y="16848"/>
                  </a:lnTo>
                  <a:lnTo>
                    <a:pt x="17908" y="16762"/>
                  </a:lnTo>
                  <a:lnTo>
                    <a:pt x="17969" y="16416"/>
                  </a:lnTo>
                  <a:lnTo>
                    <a:pt x="18277" y="16157"/>
                  </a:lnTo>
                  <a:lnTo>
                    <a:pt x="18523" y="16070"/>
                  </a:lnTo>
                  <a:lnTo>
                    <a:pt x="18708" y="15984"/>
                  </a:lnTo>
                  <a:lnTo>
                    <a:pt x="18954" y="15725"/>
                  </a:lnTo>
                  <a:lnTo>
                    <a:pt x="18892" y="15379"/>
                  </a:lnTo>
                  <a:lnTo>
                    <a:pt x="18892" y="14947"/>
                  </a:lnTo>
                  <a:lnTo>
                    <a:pt x="19200" y="14774"/>
                  </a:lnTo>
                  <a:lnTo>
                    <a:pt x="19385" y="14602"/>
                  </a:lnTo>
                  <a:lnTo>
                    <a:pt x="19631" y="14774"/>
                  </a:lnTo>
                  <a:lnTo>
                    <a:pt x="19877" y="14774"/>
                  </a:lnTo>
                  <a:lnTo>
                    <a:pt x="20185" y="14688"/>
                  </a:lnTo>
                  <a:lnTo>
                    <a:pt x="20369" y="14602"/>
                  </a:lnTo>
                  <a:lnTo>
                    <a:pt x="20677" y="14515"/>
                  </a:lnTo>
                  <a:lnTo>
                    <a:pt x="20985" y="14515"/>
                  </a:lnTo>
                  <a:lnTo>
                    <a:pt x="21231" y="14429"/>
                  </a:lnTo>
                  <a:lnTo>
                    <a:pt x="21354" y="14083"/>
                  </a:lnTo>
                  <a:lnTo>
                    <a:pt x="21169" y="13651"/>
                  </a:lnTo>
                  <a:lnTo>
                    <a:pt x="21169" y="13392"/>
                  </a:lnTo>
                  <a:lnTo>
                    <a:pt x="21231" y="12960"/>
                  </a:lnTo>
                  <a:lnTo>
                    <a:pt x="21477" y="12528"/>
                  </a:lnTo>
                  <a:lnTo>
                    <a:pt x="21600" y="12182"/>
                  </a:lnTo>
                  <a:lnTo>
                    <a:pt x="21231" y="11837"/>
                  </a:lnTo>
                  <a:lnTo>
                    <a:pt x="20985" y="11664"/>
                  </a:lnTo>
                  <a:lnTo>
                    <a:pt x="20677" y="11578"/>
                  </a:lnTo>
                  <a:lnTo>
                    <a:pt x="20431" y="11405"/>
                  </a:lnTo>
                  <a:lnTo>
                    <a:pt x="20123" y="11405"/>
                  </a:lnTo>
                  <a:lnTo>
                    <a:pt x="19815" y="11232"/>
                  </a:lnTo>
                  <a:lnTo>
                    <a:pt x="19508" y="11318"/>
                  </a:lnTo>
                  <a:lnTo>
                    <a:pt x="19262" y="10973"/>
                  </a:lnTo>
                  <a:lnTo>
                    <a:pt x="19200" y="10627"/>
                  </a:lnTo>
                  <a:lnTo>
                    <a:pt x="19200" y="10282"/>
                  </a:lnTo>
                  <a:lnTo>
                    <a:pt x="19015" y="9504"/>
                  </a:lnTo>
                  <a:lnTo>
                    <a:pt x="18708" y="10022"/>
                  </a:lnTo>
                  <a:lnTo>
                    <a:pt x="18769" y="9245"/>
                  </a:lnTo>
                  <a:lnTo>
                    <a:pt x="18154" y="9677"/>
                  </a:lnTo>
                  <a:lnTo>
                    <a:pt x="17908" y="9590"/>
                  </a:lnTo>
                  <a:lnTo>
                    <a:pt x="17969" y="9850"/>
                  </a:lnTo>
                  <a:lnTo>
                    <a:pt x="18092" y="9418"/>
                  </a:lnTo>
                  <a:lnTo>
                    <a:pt x="17477" y="9504"/>
                  </a:lnTo>
                  <a:lnTo>
                    <a:pt x="17169" y="8899"/>
                  </a:lnTo>
                  <a:lnTo>
                    <a:pt x="16800" y="9936"/>
                  </a:lnTo>
                  <a:lnTo>
                    <a:pt x="16246" y="9504"/>
                  </a:lnTo>
                  <a:lnTo>
                    <a:pt x="16246" y="10022"/>
                  </a:lnTo>
                  <a:lnTo>
                    <a:pt x="16000" y="10109"/>
                  </a:lnTo>
                  <a:lnTo>
                    <a:pt x="15692" y="10022"/>
                  </a:lnTo>
                  <a:lnTo>
                    <a:pt x="15446" y="9936"/>
                  </a:lnTo>
                  <a:lnTo>
                    <a:pt x="15138" y="10022"/>
                  </a:lnTo>
                  <a:lnTo>
                    <a:pt x="14892" y="10022"/>
                  </a:lnTo>
                  <a:lnTo>
                    <a:pt x="14585" y="10282"/>
                  </a:lnTo>
                  <a:lnTo>
                    <a:pt x="14338" y="10368"/>
                  </a:lnTo>
                  <a:lnTo>
                    <a:pt x="14031" y="10454"/>
                  </a:lnTo>
                  <a:lnTo>
                    <a:pt x="13785" y="10454"/>
                  </a:lnTo>
                  <a:lnTo>
                    <a:pt x="13538" y="10714"/>
                  </a:lnTo>
                  <a:lnTo>
                    <a:pt x="13415" y="11146"/>
                  </a:lnTo>
                  <a:lnTo>
                    <a:pt x="13477" y="11491"/>
                  </a:lnTo>
                  <a:lnTo>
                    <a:pt x="13169" y="11750"/>
                  </a:lnTo>
                  <a:lnTo>
                    <a:pt x="12923" y="11837"/>
                  </a:lnTo>
                  <a:lnTo>
                    <a:pt x="12615" y="11664"/>
                  </a:lnTo>
                  <a:lnTo>
                    <a:pt x="12431" y="11318"/>
                  </a:lnTo>
                  <a:lnTo>
                    <a:pt x="12308" y="10973"/>
                  </a:lnTo>
                  <a:lnTo>
                    <a:pt x="12246" y="10714"/>
                  </a:lnTo>
                  <a:lnTo>
                    <a:pt x="12369" y="10282"/>
                  </a:lnTo>
                  <a:lnTo>
                    <a:pt x="12308" y="9936"/>
                  </a:lnTo>
                  <a:lnTo>
                    <a:pt x="12062" y="9763"/>
                  </a:lnTo>
                  <a:lnTo>
                    <a:pt x="11508" y="9763"/>
                  </a:lnTo>
                  <a:lnTo>
                    <a:pt x="11200" y="9850"/>
                  </a:lnTo>
                  <a:lnTo>
                    <a:pt x="10954" y="9936"/>
                  </a:lnTo>
                  <a:lnTo>
                    <a:pt x="10831" y="10195"/>
                  </a:lnTo>
                  <a:lnTo>
                    <a:pt x="10646" y="10368"/>
                  </a:lnTo>
                  <a:lnTo>
                    <a:pt x="10277" y="10282"/>
                  </a:lnTo>
                  <a:lnTo>
                    <a:pt x="10031" y="10109"/>
                  </a:lnTo>
                  <a:lnTo>
                    <a:pt x="9846" y="9677"/>
                  </a:lnTo>
                  <a:lnTo>
                    <a:pt x="9538" y="9590"/>
                  </a:lnTo>
                  <a:lnTo>
                    <a:pt x="9415" y="9158"/>
                  </a:lnTo>
                  <a:lnTo>
                    <a:pt x="9600" y="9072"/>
                  </a:lnTo>
                  <a:lnTo>
                    <a:pt x="9908" y="8813"/>
                  </a:lnTo>
                  <a:lnTo>
                    <a:pt x="10646" y="8035"/>
                  </a:lnTo>
                  <a:lnTo>
                    <a:pt x="10769" y="7776"/>
                  </a:lnTo>
                  <a:lnTo>
                    <a:pt x="10831" y="7344"/>
                  </a:lnTo>
                  <a:lnTo>
                    <a:pt x="11077" y="7085"/>
                  </a:lnTo>
                  <a:lnTo>
                    <a:pt x="11200" y="6653"/>
                  </a:lnTo>
                  <a:lnTo>
                    <a:pt x="11138" y="6394"/>
                  </a:lnTo>
                  <a:lnTo>
                    <a:pt x="11385" y="6134"/>
                  </a:lnTo>
                  <a:lnTo>
                    <a:pt x="11692" y="6134"/>
                  </a:lnTo>
                  <a:lnTo>
                    <a:pt x="11631" y="5702"/>
                  </a:lnTo>
                  <a:lnTo>
                    <a:pt x="11446" y="5443"/>
                  </a:lnTo>
                  <a:lnTo>
                    <a:pt x="11262" y="5011"/>
                  </a:lnTo>
                  <a:lnTo>
                    <a:pt x="11569" y="4838"/>
                  </a:lnTo>
                  <a:lnTo>
                    <a:pt x="11815" y="4579"/>
                  </a:lnTo>
                  <a:lnTo>
                    <a:pt x="12123" y="4579"/>
                  </a:lnTo>
                  <a:lnTo>
                    <a:pt x="12308" y="4320"/>
                  </a:lnTo>
                  <a:lnTo>
                    <a:pt x="12431" y="3974"/>
                  </a:lnTo>
                  <a:lnTo>
                    <a:pt x="12369" y="3629"/>
                  </a:lnTo>
                  <a:lnTo>
                    <a:pt x="12246" y="3197"/>
                  </a:lnTo>
                  <a:lnTo>
                    <a:pt x="12185" y="2938"/>
                  </a:lnTo>
                  <a:lnTo>
                    <a:pt x="12185" y="2506"/>
                  </a:lnTo>
                  <a:lnTo>
                    <a:pt x="12123" y="2160"/>
                  </a:lnTo>
                  <a:lnTo>
                    <a:pt x="12000" y="1901"/>
                  </a:lnTo>
                  <a:lnTo>
                    <a:pt x="11815" y="1555"/>
                  </a:lnTo>
                  <a:lnTo>
                    <a:pt x="11508" y="1469"/>
                  </a:lnTo>
                  <a:lnTo>
                    <a:pt x="11446" y="1123"/>
                  </a:lnTo>
                  <a:lnTo>
                    <a:pt x="11569" y="691"/>
                  </a:lnTo>
                  <a:lnTo>
                    <a:pt x="11508" y="259"/>
                  </a:lnTo>
                  <a:lnTo>
                    <a:pt x="11508" y="0"/>
                  </a:lnTo>
                  <a:lnTo>
                    <a:pt x="11262" y="86"/>
                  </a:lnTo>
                  <a:lnTo>
                    <a:pt x="10954" y="0"/>
                  </a:lnTo>
                  <a:lnTo>
                    <a:pt x="10708" y="0"/>
                  </a:lnTo>
                  <a:lnTo>
                    <a:pt x="10400" y="86"/>
                  </a:lnTo>
                  <a:lnTo>
                    <a:pt x="10154" y="259"/>
                  </a:lnTo>
                  <a:lnTo>
                    <a:pt x="9908" y="346"/>
                  </a:lnTo>
                  <a:lnTo>
                    <a:pt x="9662" y="346"/>
                  </a:lnTo>
                  <a:lnTo>
                    <a:pt x="9354" y="432"/>
                  </a:lnTo>
                  <a:lnTo>
                    <a:pt x="9108" y="346"/>
                  </a:lnTo>
                  <a:lnTo>
                    <a:pt x="8800" y="346"/>
                  </a:lnTo>
                  <a:lnTo>
                    <a:pt x="8554" y="432"/>
                  </a:lnTo>
                  <a:lnTo>
                    <a:pt x="8246" y="259"/>
                  </a:lnTo>
                  <a:lnTo>
                    <a:pt x="8000" y="259"/>
                  </a:lnTo>
                  <a:lnTo>
                    <a:pt x="7631" y="173"/>
                  </a:lnTo>
                  <a:lnTo>
                    <a:pt x="7385" y="173"/>
                  </a:lnTo>
                  <a:lnTo>
                    <a:pt x="7077" y="259"/>
                  </a:lnTo>
                  <a:lnTo>
                    <a:pt x="6831" y="259"/>
                  </a:lnTo>
                  <a:lnTo>
                    <a:pt x="6338" y="432"/>
                  </a:lnTo>
                  <a:lnTo>
                    <a:pt x="6154" y="864"/>
                  </a:lnTo>
                  <a:lnTo>
                    <a:pt x="6400" y="1123"/>
                  </a:lnTo>
                  <a:lnTo>
                    <a:pt x="6646" y="1037"/>
                  </a:lnTo>
                  <a:lnTo>
                    <a:pt x="6954" y="1123"/>
                  </a:lnTo>
                  <a:lnTo>
                    <a:pt x="7200" y="1296"/>
                  </a:lnTo>
                  <a:lnTo>
                    <a:pt x="7508" y="1469"/>
                  </a:lnTo>
                  <a:lnTo>
                    <a:pt x="7692" y="1814"/>
                  </a:lnTo>
                  <a:lnTo>
                    <a:pt x="7385" y="1901"/>
                  </a:lnTo>
                  <a:lnTo>
                    <a:pt x="7200" y="2246"/>
                  </a:lnTo>
                  <a:lnTo>
                    <a:pt x="7077" y="2592"/>
                  </a:lnTo>
                  <a:lnTo>
                    <a:pt x="7138" y="3024"/>
                  </a:lnTo>
                  <a:lnTo>
                    <a:pt x="7138" y="3283"/>
                  </a:lnTo>
                  <a:lnTo>
                    <a:pt x="7015" y="3802"/>
                  </a:lnTo>
                  <a:lnTo>
                    <a:pt x="6646" y="3802"/>
                  </a:lnTo>
                  <a:lnTo>
                    <a:pt x="6338" y="4061"/>
                  </a:lnTo>
                  <a:lnTo>
                    <a:pt x="6523" y="4320"/>
                  </a:lnTo>
                  <a:lnTo>
                    <a:pt x="6831" y="4406"/>
                  </a:lnTo>
                  <a:lnTo>
                    <a:pt x="7077" y="4320"/>
                  </a:lnTo>
                  <a:lnTo>
                    <a:pt x="7385" y="4579"/>
                  </a:lnTo>
                  <a:lnTo>
                    <a:pt x="7446" y="4925"/>
                  </a:lnTo>
                  <a:lnTo>
                    <a:pt x="7569" y="5184"/>
                  </a:lnTo>
                  <a:lnTo>
                    <a:pt x="7877" y="5184"/>
                  </a:lnTo>
                  <a:lnTo>
                    <a:pt x="8123" y="5270"/>
                  </a:lnTo>
                  <a:lnTo>
                    <a:pt x="8185" y="5616"/>
                  </a:lnTo>
                  <a:lnTo>
                    <a:pt x="8246" y="6048"/>
                  </a:lnTo>
                  <a:lnTo>
                    <a:pt x="8246" y="6307"/>
                  </a:lnTo>
                  <a:lnTo>
                    <a:pt x="8000" y="6394"/>
                  </a:lnTo>
                  <a:lnTo>
                    <a:pt x="7692" y="6653"/>
                  </a:lnTo>
                  <a:lnTo>
                    <a:pt x="7631" y="7085"/>
                  </a:lnTo>
                  <a:lnTo>
                    <a:pt x="7631" y="7258"/>
                  </a:lnTo>
                  <a:lnTo>
                    <a:pt x="7815" y="7690"/>
                  </a:lnTo>
                  <a:lnTo>
                    <a:pt x="8000" y="8035"/>
                  </a:lnTo>
                  <a:lnTo>
                    <a:pt x="7754" y="8294"/>
                  </a:lnTo>
                  <a:lnTo>
                    <a:pt x="7446" y="8381"/>
                  </a:lnTo>
                  <a:lnTo>
                    <a:pt x="7200" y="8208"/>
                  </a:lnTo>
                  <a:lnTo>
                    <a:pt x="6831" y="8035"/>
                  </a:lnTo>
                  <a:lnTo>
                    <a:pt x="6708" y="7776"/>
                  </a:lnTo>
                  <a:lnTo>
                    <a:pt x="6954" y="7430"/>
                  </a:lnTo>
                  <a:lnTo>
                    <a:pt x="7200" y="7344"/>
                  </a:lnTo>
                  <a:lnTo>
                    <a:pt x="7200" y="7085"/>
                  </a:lnTo>
                  <a:lnTo>
                    <a:pt x="7077" y="6826"/>
                  </a:lnTo>
                  <a:lnTo>
                    <a:pt x="6892" y="6394"/>
                  </a:lnTo>
                  <a:lnTo>
                    <a:pt x="6708" y="6134"/>
                  </a:lnTo>
                  <a:lnTo>
                    <a:pt x="6585" y="5443"/>
                  </a:lnTo>
                  <a:lnTo>
                    <a:pt x="6338" y="5270"/>
                  </a:lnTo>
                  <a:lnTo>
                    <a:pt x="6031" y="5184"/>
                  </a:lnTo>
                  <a:lnTo>
                    <a:pt x="5785" y="5357"/>
                  </a:lnTo>
                  <a:lnTo>
                    <a:pt x="5477" y="5443"/>
                  </a:lnTo>
                  <a:lnTo>
                    <a:pt x="5231" y="5357"/>
                  </a:lnTo>
                  <a:lnTo>
                    <a:pt x="4923" y="5184"/>
                  </a:lnTo>
                  <a:lnTo>
                    <a:pt x="4862" y="4752"/>
                  </a:lnTo>
                  <a:lnTo>
                    <a:pt x="4738" y="4579"/>
                  </a:lnTo>
                  <a:lnTo>
                    <a:pt x="4431" y="4666"/>
                  </a:lnTo>
                  <a:lnTo>
                    <a:pt x="4185" y="4752"/>
                  </a:lnTo>
                  <a:lnTo>
                    <a:pt x="3877" y="4752"/>
                  </a:lnTo>
                  <a:lnTo>
                    <a:pt x="3754" y="4579"/>
                  </a:lnTo>
                  <a:lnTo>
                    <a:pt x="4000" y="4320"/>
                  </a:lnTo>
                  <a:lnTo>
                    <a:pt x="4000" y="3888"/>
                  </a:lnTo>
                  <a:lnTo>
                    <a:pt x="3631" y="3802"/>
                  </a:lnTo>
                  <a:lnTo>
                    <a:pt x="3385" y="3715"/>
                  </a:lnTo>
                  <a:lnTo>
                    <a:pt x="3138" y="3888"/>
                  </a:lnTo>
                  <a:lnTo>
                    <a:pt x="3077" y="4234"/>
                  </a:lnTo>
                  <a:lnTo>
                    <a:pt x="2769" y="4579"/>
                  </a:lnTo>
                  <a:lnTo>
                    <a:pt x="2523" y="4579"/>
                  </a:lnTo>
                  <a:lnTo>
                    <a:pt x="2277" y="4838"/>
                  </a:lnTo>
                  <a:lnTo>
                    <a:pt x="2277" y="5098"/>
                  </a:lnTo>
                  <a:lnTo>
                    <a:pt x="2523" y="5443"/>
                  </a:lnTo>
                  <a:lnTo>
                    <a:pt x="2215" y="5702"/>
                  </a:lnTo>
                  <a:lnTo>
                    <a:pt x="1969" y="5616"/>
                  </a:lnTo>
                  <a:lnTo>
                    <a:pt x="1662" y="5357"/>
                  </a:lnTo>
                  <a:lnTo>
                    <a:pt x="1415" y="5443"/>
                  </a:lnTo>
                  <a:lnTo>
                    <a:pt x="1108" y="5530"/>
                  </a:lnTo>
                  <a:lnTo>
                    <a:pt x="862" y="5530"/>
                  </a:lnTo>
                  <a:lnTo>
                    <a:pt x="492" y="5443"/>
                  </a:lnTo>
                  <a:lnTo>
                    <a:pt x="308" y="5443"/>
                  </a:lnTo>
                  <a:lnTo>
                    <a:pt x="0" y="5702"/>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179" name="Shape 582"/>
            <p:cNvSpPr/>
            <p:nvPr/>
          </p:nvSpPr>
          <p:spPr>
            <a:xfrm rot="153004">
              <a:off x="1594734" y="2388360"/>
              <a:ext cx="573444" cy="601261"/>
            </a:xfrm>
            <a:custGeom>
              <a:avLst/>
              <a:gdLst/>
              <a:ahLst/>
              <a:cxnLst>
                <a:cxn ang="0">
                  <a:pos x="wd2" y="hd2"/>
                </a:cxn>
                <a:cxn ang="5400000">
                  <a:pos x="wd2" y="hd2"/>
                </a:cxn>
                <a:cxn ang="10800000">
                  <a:pos x="wd2" y="hd2"/>
                </a:cxn>
                <a:cxn ang="16200000">
                  <a:pos x="wd2" y="hd2"/>
                </a:cxn>
              </a:cxnLst>
              <a:rect l="0" t="0" r="r" b="b"/>
              <a:pathLst>
                <a:path w="21600" h="21600" extrusionOk="0">
                  <a:moveTo>
                    <a:pt x="227" y="10366"/>
                  </a:moveTo>
                  <a:lnTo>
                    <a:pt x="1364" y="10366"/>
                  </a:lnTo>
                  <a:lnTo>
                    <a:pt x="1592" y="10482"/>
                  </a:lnTo>
                  <a:lnTo>
                    <a:pt x="2501" y="10482"/>
                  </a:lnTo>
                  <a:lnTo>
                    <a:pt x="2728" y="10597"/>
                  </a:lnTo>
                  <a:lnTo>
                    <a:pt x="3581" y="10597"/>
                  </a:lnTo>
                  <a:lnTo>
                    <a:pt x="3808" y="10713"/>
                  </a:lnTo>
                  <a:lnTo>
                    <a:pt x="5173" y="10713"/>
                  </a:lnTo>
                  <a:lnTo>
                    <a:pt x="5400" y="10829"/>
                  </a:lnTo>
                  <a:lnTo>
                    <a:pt x="7446" y="10829"/>
                  </a:lnTo>
                  <a:lnTo>
                    <a:pt x="8128" y="10482"/>
                  </a:lnTo>
                  <a:lnTo>
                    <a:pt x="8299" y="10482"/>
                  </a:lnTo>
                  <a:lnTo>
                    <a:pt x="8526" y="10366"/>
                  </a:lnTo>
                  <a:lnTo>
                    <a:pt x="8526" y="9729"/>
                  </a:lnTo>
                  <a:lnTo>
                    <a:pt x="8640" y="9555"/>
                  </a:lnTo>
                  <a:lnTo>
                    <a:pt x="8640" y="8918"/>
                  </a:lnTo>
                  <a:lnTo>
                    <a:pt x="8754" y="8686"/>
                  </a:lnTo>
                  <a:lnTo>
                    <a:pt x="9208" y="8455"/>
                  </a:lnTo>
                  <a:lnTo>
                    <a:pt x="9208" y="7818"/>
                  </a:lnTo>
                  <a:lnTo>
                    <a:pt x="9095" y="7644"/>
                  </a:lnTo>
                  <a:lnTo>
                    <a:pt x="8867" y="7528"/>
                  </a:lnTo>
                  <a:lnTo>
                    <a:pt x="8867" y="7007"/>
                  </a:lnTo>
                  <a:lnTo>
                    <a:pt x="8981" y="6775"/>
                  </a:lnTo>
                  <a:lnTo>
                    <a:pt x="9208" y="6660"/>
                  </a:lnTo>
                  <a:lnTo>
                    <a:pt x="9436" y="6660"/>
                  </a:lnTo>
                  <a:lnTo>
                    <a:pt x="9663" y="6775"/>
                  </a:lnTo>
                  <a:lnTo>
                    <a:pt x="9891" y="6775"/>
                  </a:lnTo>
                  <a:lnTo>
                    <a:pt x="10004" y="6544"/>
                  </a:lnTo>
                  <a:lnTo>
                    <a:pt x="10686" y="6891"/>
                  </a:lnTo>
                  <a:lnTo>
                    <a:pt x="10914" y="6891"/>
                  </a:lnTo>
                  <a:lnTo>
                    <a:pt x="11141" y="6775"/>
                  </a:lnTo>
                  <a:lnTo>
                    <a:pt x="11141" y="6544"/>
                  </a:lnTo>
                  <a:lnTo>
                    <a:pt x="11255" y="6370"/>
                  </a:lnTo>
                  <a:lnTo>
                    <a:pt x="11255" y="5617"/>
                  </a:lnTo>
                  <a:lnTo>
                    <a:pt x="11482" y="5501"/>
                  </a:lnTo>
                  <a:lnTo>
                    <a:pt x="11596" y="5270"/>
                  </a:lnTo>
                  <a:lnTo>
                    <a:pt x="11709" y="5096"/>
                  </a:lnTo>
                  <a:lnTo>
                    <a:pt x="11937" y="4864"/>
                  </a:lnTo>
                  <a:lnTo>
                    <a:pt x="12164" y="4749"/>
                  </a:lnTo>
                  <a:lnTo>
                    <a:pt x="12392" y="4749"/>
                  </a:lnTo>
                  <a:lnTo>
                    <a:pt x="12505" y="4980"/>
                  </a:lnTo>
                  <a:lnTo>
                    <a:pt x="12733" y="4864"/>
                  </a:lnTo>
                  <a:lnTo>
                    <a:pt x="12846" y="4633"/>
                  </a:lnTo>
                  <a:lnTo>
                    <a:pt x="12733" y="4459"/>
                  </a:lnTo>
                  <a:lnTo>
                    <a:pt x="12619" y="4227"/>
                  </a:lnTo>
                  <a:lnTo>
                    <a:pt x="12733" y="3996"/>
                  </a:lnTo>
                  <a:lnTo>
                    <a:pt x="12960" y="3996"/>
                  </a:lnTo>
                  <a:lnTo>
                    <a:pt x="13074" y="3822"/>
                  </a:lnTo>
                  <a:lnTo>
                    <a:pt x="13528" y="3590"/>
                  </a:lnTo>
                  <a:lnTo>
                    <a:pt x="13926" y="3590"/>
                  </a:lnTo>
                  <a:lnTo>
                    <a:pt x="14154" y="3475"/>
                  </a:lnTo>
                  <a:lnTo>
                    <a:pt x="14381" y="3475"/>
                  </a:lnTo>
                  <a:lnTo>
                    <a:pt x="14495" y="3301"/>
                  </a:lnTo>
                  <a:lnTo>
                    <a:pt x="14381" y="3069"/>
                  </a:lnTo>
                  <a:lnTo>
                    <a:pt x="14381" y="2838"/>
                  </a:lnTo>
                  <a:lnTo>
                    <a:pt x="14495" y="2664"/>
                  </a:lnTo>
                  <a:lnTo>
                    <a:pt x="14949" y="2664"/>
                  </a:lnTo>
                  <a:lnTo>
                    <a:pt x="15177" y="2548"/>
                  </a:lnTo>
                  <a:lnTo>
                    <a:pt x="15404" y="2548"/>
                  </a:lnTo>
                  <a:lnTo>
                    <a:pt x="15632" y="2664"/>
                  </a:lnTo>
                  <a:lnTo>
                    <a:pt x="16086" y="2664"/>
                  </a:lnTo>
                  <a:lnTo>
                    <a:pt x="16314" y="2432"/>
                  </a:lnTo>
                  <a:lnTo>
                    <a:pt x="16427" y="2201"/>
                  </a:lnTo>
                  <a:lnTo>
                    <a:pt x="16655" y="2027"/>
                  </a:lnTo>
                  <a:lnTo>
                    <a:pt x="16768" y="1795"/>
                  </a:lnTo>
                  <a:lnTo>
                    <a:pt x="16996" y="1564"/>
                  </a:lnTo>
                  <a:lnTo>
                    <a:pt x="16996" y="1158"/>
                  </a:lnTo>
                  <a:lnTo>
                    <a:pt x="17337" y="927"/>
                  </a:lnTo>
                  <a:lnTo>
                    <a:pt x="17564" y="869"/>
                  </a:lnTo>
                  <a:lnTo>
                    <a:pt x="17792" y="637"/>
                  </a:lnTo>
                  <a:lnTo>
                    <a:pt x="17792" y="405"/>
                  </a:lnTo>
                  <a:lnTo>
                    <a:pt x="17905" y="232"/>
                  </a:lnTo>
                  <a:lnTo>
                    <a:pt x="18133" y="232"/>
                  </a:lnTo>
                  <a:lnTo>
                    <a:pt x="18246" y="0"/>
                  </a:lnTo>
                  <a:lnTo>
                    <a:pt x="18474" y="116"/>
                  </a:lnTo>
                  <a:lnTo>
                    <a:pt x="18587" y="290"/>
                  </a:lnTo>
                  <a:lnTo>
                    <a:pt x="18815" y="521"/>
                  </a:lnTo>
                  <a:lnTo>
                    <a:pt x="18815" y="753"/>
                  </a:lnTo>
                  <a:lnTo>
                    <a:pt x="18928" y="927"/>
                  </a:lnTo>
                  <a:lnTo>
                    <a:pt x="19099" y="1042"/>
                  </a:lnTo>
                  <a:lnTo>
                    <a:pt x="19213" y="1274"/>
                  </a:lnTo>
                  <a:lnTo>
                    <a:pt x="19213" y="1506"/>
                  </a:lnTo>
                  <a:lnTo>
                    <a:pt x="19326" y="1679"/>
                  </a:lnTo>
                  <a:lnTo>
                    <a:pt x="19440" y="1911"/>
                  </a:lnTo>
                  <a:lnTo>
                    <a:pt x="19667" y="1911"/>
                  </a:lnTo>
                  <a:lnTo>
                    <a:pt x="20122" y="2143"/>
                  </a:lnTo>
                  <a:lnTo>
                    <a:pt x="20236" y="2316"/>
                  </a:lnTo>
                  <a:lnTo>
                    <a:pt x="20008" y="2780"/>
                  </a:lnTo>
                  <a:lnTo>
                    <a:pt x="20008" y="2953"/>
                  </a:lnTo>
                  <a:lnTo>
                    <a:pt x="19895" y="3185"/>
                  </a:lnTo>
                  <a:lnTo>
                    <a:pt x="19895" y="4227"/>
                  </a:lnTo>
                  <a:lnTo>
                    <a:pt x="20122" y="4227"/>
                  </a:lnTo>
                  <a:lnTo>
                    <a:pt x="20236" y="3996"/>
                  </a:lnTo>
                  <a:lnTo>
                    <a:pt x="20463" y="3938"/>
                  </a:lnTo>
                  <a:lnTo>
                    <a:pt x="20918" y="3938"/>
                  </a:lnTo>
                  <a:lnTo>
                    <a:pt x="21145" y="3822"/>
                  </a:lnTo>
                  <a:lnTo>
                    <a:pt x="21600" y="3822"/>
                  </a:lnTo>
                  <a:lnTo>
                    <a:pt x="21600" y="5270"/>
                  </a:lnTo>
                  <a:lnTo>
                    <a:pt x="21486" y="5501"/>
                  </a:lnTo>
                  <a:lnTo>
                    <a:pt x="21486" y="6370"/>
                  </a:lnTo>
                  <a:lnTo>
                    <a:pt x="21373" y="6544"/>
                  </a:lnTo>
                  <a:lnTo>
                    <a:pt x="21373" y="7007"/>
                  </a:lnTo>
                  <a:lnTo>
                    <a:pt x="21259" y="7181"/>
                  </a:lnTo>
                  <a:lnTo>
                    <a:pt x="21259" y="7412"/>
                  </a:lnTo>
                  <a:lnTo>
                    <a:pt x="21145" y="7644"/>
                  </a:lnTo>
                  <a:lnTo>
                    <a:pt x="20918" y="7760"/>
                  </a:lnTo>
                  <a:lnTo>
                    <a:pt x="20804" y="7934"/>
                  </a:lnTo>
                  <a:lnTo>
                    <a:pt x="20691" y="8165"/>
                  </a:lnTo>
                  <a:lnTo>
                    <a:pt x="20577" y="8339"/>
                  </a:lnTo>
                  <a:lnTo>
                    <a:pt x="20122" y="8339"/>
                  </a:lnTo>
                  <a:lnTo>
                    <a:pt x="19440" y="8686"/>
                  </a:lnTo>
                  <a:lnTo>
                    <a:pt x="19213" y="8686"/>
                  </a:lnTo>
                  <a:lnTo>
                    <a:pt x="18985" y="8802"/>
                  </a:lnTo>
                  <a:lnTo>
                    <a:pt x="18815" y="8918"/>
                  </a:lnTo>
                  <a:lnTo>
                    <a:pt x="18701" y="9092"/>
                  </a:lnTo>
                  <a:lnTo>
                    <a:pt x="18474" y="9323"/>
                  </a:lnTo>
                  <a:lnTo>
                    <a:pt x="18474" y="9555"/>
                  </a:lnTo>
                  <a:lnTo>
                    <a:pt x="18360" y="9729"/>
                  </a:lnTo>
                  <a:lnTo>
                    <a:pt x="18246" y="9960"/>
                  </a:lnTo>
                  <a:lnTo>
                    <a:pt x="18019" y="10076"/>
                  </a:lnTo>
                  <a:lnTo>
                    <a:pt x="17792" y="10076"/>
                  </a:lnTo>
                  <a:lnTo>
                    <a:pt x="17792" y="10250"/>
                  </a:lnTo>
                  <a:lnTo>
                    <a:pt x="17678" y="10482"/>
                  </a:lnTo>
                  <a:lnTo>
                    <a:pt x="17223" y="10713"/>
                  </a:lnTo>
                  <a:lnTo>
                    <a:pt x="16996" y="10887"/>
                  </a:lnTo>
                  <a:lnTo>
                    <a:pt x="16768" y="10887"/>
                  </a:lnTo>
                  <a:lnTo>
                    <a:pt x="16541" y="11350"/>
                  </a:lnTo>
                  <a:lnTo>
                    <a:pt x="16541" y="11755"/>
                  </a:lnTo>
                  <a:lnTo>
                    <a:pt x="16655" y="11987"/>
                  </a:lnTo>
                  <a:lnTo>
                    <a:pt x="16655" y="12161"/>
                  </a:lnTo>
                  <a:lnTo>
                    <a:pt x="17109" y="12392"/>
                  </a:lnTo>
                  <a:lnTo>
                    <a:pt x="17337" y="12277"/>
                  </a:lnTo>
                  <a:lnTo>
                    <a:pt x="17223" y="12508"/>
                  </a:lnTo>
                  <a:lnTo>
                    <a:pt x="17109" y="12682"/>
                  </a:lnTo>
                  <a:lnTo>
                    <a:pt x="17109" y="12914"/>
                  </a:lnTo>
                  <a:lnTo>
                    <a:pt x="16996" y="13145"/>
                  </a:lnTo>
                  <a:lnTo>
                    <a:pt x="16882" y="13319"/>
                  </a:lnTo>
                  <a:lnTo>
                    <a:pt x="16882" y="13551"/>
                  </a:lnTo>
                  <a:lnTo>
                    <a:pt x="16768" y="13782"/>
                  </a:lnTo>
                  <a:lnTo>
                    <a:pt x="16768" y="14593"/>
                  </a:lnTo>
                  <a:lnTo>
                    <a:pt x="16541" y="14709"/>
                  </a:lnTo>
                  <a:lnTo>
                    <a:pt x="16086" y="14709"/>
                  </a:lnTo>
                  <a:lnTo>
                    <a:pt x="15859" y="14825"/>
                  </a:lnTo>
                  <a:lnTo>
                    <a:pt x="15632" y="14825"/>
                  </a:lnTo>
                  <a:lnTo>
                    <a:pt x="15404" y="14940"/>
                  </a:lnTo>
                  <a:lnTo>
                    <a:pt x="15291" y="14709"/>
                  </a:lnTo>
                  <a:lnTo>
                    <a:pt x="15177" y="14535"/>
                  </a:lnTo>
                  <a:lnTo>
                    <a:pt x="14949" y="14419"/>
                  </a:lnTo>
                  <a:lnTo>
                    <a:pt x="14836" y="14593"/>
                  </a:lnTo>
                  <a:lnTo>
                    <a:pt x="14722" y="14825"/>
                  </a:lnTo>
                  <a:lnTo>
                    <a:pt x="14722" y="15056"/>
                  </a:lnTo>
                  <a:lnTo>
                    <a:pt x="14608" y="15230"/>
                  </a:lnTo>
                  <a:lnTo>
                    <a:pt x="14608" y="15462"/>
                  </a:lnTo>
                  <a:lnTo>
                    <a:pt x="14495" y="15693"/>
                  </a:lnTo>
                  <a:lnTo>
                    <a:pt x="14267" y="15867"/>
                  </a:lnTo>
                  <a:lnTo>
                    <a:pt x="14267" y="16099"/>
                  </a:lnTo>
                  <a:lnTo>
                    <a:pt x="14154" y="16330"/>
                  </a:lnTo>
                  <a:lnTo>
                    <a:pt x="13926" y="16388"/>
                  </a:lnTo>
                  <a:lnTo>
                    <a:pt x="13699" y="16504"/>
                  </a:lnTo>
                  <a:lnTo>
                    <a:pt x="13528" y="16620"/>
                  </a:lnTo>
                  <a:lnTo>
                    <a:pt x="13528" y="16851"/>
                  </a:lnTo>
                  <a:lnTo>
                    <a:pt x="13301" y="16967"/>
                  </a:lnTo>
                  <a:lnTo>
                    <a:pt x="13301" y="17373"/>
                  </a:lnTo>
                  <a:lnTo>
                    <a:pt x="13415" y="17604"/>
                  </a:lnTo>
                  <a:lnTo>
                    <a:pt x="13415" y="18010"/>
                  </a:lnTo>
                  <a:lnTo>
                    <a:pt x="13528" y="18241"/>
                  </a:lnTo>
                  <a:lnTo>
                    <a:pt x="13585" y="18415"/>
                  </a:lnTo>
                  <a:lnTo>
                    <a:pt x="14040" y="18647"/>
                  </a:lnTo>
                  <a:lnTo>
                    <a:pt x="14154" y="18878"/>
                  </a:lnTo>
                  <a:lnTo>
                    <a:pt x="13926" y="18936"/>
                  </a:lnTo>
                  <a:lnTo>
                    <a:pt x="13699" y="19052"/>
                  </a:lnTo>
                  <a:lnTo>
                    <a:pt x="13585" y="19284"/>
                  </a:lnTo>
                  <a:lnTo>
                    <a:pt x="13415" y="19284"/>
                  </a:lnTo>
                  <a:lnTo>
                    <a:pt x="13187" y="19399"/>
                  </a:lnTo>
                  <a:lnTo>
                    <a:pt x="12960" y="19399"/>
                  </a:lnTo>
                  <a:lnTo>
                    <a:pt x="12733" y="19573"/>
                  </a:lnTo>
                  <a:lnTo>
                    <a:pt x="12960" y="20036"/>
                  </a:lnTo>
                  <a:lnTo>
                    <a:pt x="13074" y="20210"/>
                  </a:lnTo>
                  <a:lnTo>
                    <a:pt x="12846" y="20673"/>
                  </a:lnTo>
                  <a:lnTo>
                    <a:pt x="12619" y="20731"/>
                  </a:lnTo>
                  <a:lnTo>
                    <a:pt x="12505" y="20963"/>
                  </a:lnTo>
                  <a:lnTo>
                    <a:pt x="12278" y="21079"/>
                  </a:lnTo>
                  <a:lnTo>
                    <a:pt x="12164" y="21310"/>
                  </a:lnTo>
                  <a:lnTo>
                    <a:pt x="11937" y="21368"/>
                  </a:lnTo>
                  <a:lnTo>
                    <a:pt x="11482" y="21368"/>
                  </a:lnTo>
                  <a:lnTo>
                    <a:pt x="11027" y="21600"/>
                  </a:lnTo>
                  <a:lnTo>
                    <a:pt x="10800" y="21600"/>
                  </a:lnTo>
                  <a:lnTo>
                    <a:pt x="10800" y="21195"/>
                  </a:lnTo>
                  <a:lnTo>
                    <a:pt x="10686" y="20963"/>
                  </a:lnTo>
                  <a:lnTo>
                    <a:pt x="10459" y="20963"/>
                  </a:lnTo>
                  <a:lnTo>
                    <a:pt x="10232" y="20847"/>
                  </a:lnTo>
                  <a:lnTo>
                    <a:pt x="10118" y="20673"/>
                  </a:lnTo>
                  <a:lnTo>
                    <a:pt x="10118" y="20442"/>
                  </a:lnTo>
                  <a:lnTo>
                    <a:pt x="10004" y="20210"/>
                  </a:lnTo>
                  <a:lnTo>
                    <a:pt x="9777" y="20094"/>
                  </a:lnTo>
                  <a:lnTo>
                    <a:pt x="9549" y="20036"/>
                  </a:lnTo>
                  <a:lnTo>
                    <a:pt x="9322" y="20036"/>
                  </a:lnTo>
                  <a:lnTo>
                    <a:pt x="8867" y="19805"/>
                  </a:lnTo>
                  <a:lnTo>
                    <a:pt x="8754" y="19573"/>
                  </a:lnTo>
                  <a:lnTo>
                    <a:pt x="8867" y="19399"/>
                  </a:lnTo>
                  <a:lnTo>
                    <a:pt x="9095" y="19284"/>
                  </a:lnTo>
                  <a:lnTo>
                    <a:pt x="9322" y="19284"/>
                  </a:lnTo>
                  <a:lnTo>
                    <a:pt x="9436" y="19052"/>
                  </a:lnTo>
                  <a:lnTo>
                    <a:pt x="9549" y="18878"/>
                  </a:lnTo>
                  <a:lnTo>
                    <a:pt x="9549" y="18415"/>
                  </a:lnTo>
                  <a:lnTo>
                    <a:pt x="9777" y="18241"/>
                  </a:lnTo>
                  <a:lnTo>
                    <a:pt x="9891" y="18010"/>
                  </a:lnTo>
                  <a:lnTo>
                    <a:pt x="10118" y="18010"/>
                  </a:lnTo>
                  <a:lnTo>
                    <a:pt x="10232" y="17778"/>
                  </a:lnTo>
                  <a:lnTo>
                    <a:pt x="10118" y="17604"/>
                  </a:lnTo>
                  <a:lnTo>
                    <a:pt x="9891" y="17662"/>
                  </a:lnTo>
                  <a:lnTo>
                    <a:pt x="10118" y="17662"/>
                  </a:lnTo>
                  <a:lnTo>
                    <a:pt x="10459" y="17604"/>
                  </a:lnTo>
                  <a:lnTo>
                    <a:pt x="10914" y="17604"/>
                  </a:lnTo>
                  <a:lnTo>
                    <a:pt x="11141" y="17488"/>
                  </a:lnTo>
                  <a:lnTo>
                    <a:pt x="11482" y="17373"/>
                  </a:lnTo>
                  <a:lnTo>
                    <a:pt x="11596" y="17141"/>
                  </a:lnTo>
                  <a:lnTo>
                    <a:pt x="11823" y="16967"/>
                  </a:lnTo>
                  <a:lnTo>
                    <a:pt x="11823" y="16736"/>
                  </a:lnTo>
                  <a:lnTo>
                    <a:pt x="11709" y="16504"/>
                  </a:lnTo>
                  <a:lnTo>
                    <a:pt x="11709" y="15693"/>
                  </a:lnTo>
                  <a:lnTo>
                    <a:pt x="11482" y="15230"/>
                  </a:lnTo>
                  <a:lnTo>
                    <a:pt x="11482" y="14593"/>
                  </a:lnTo>
                  <a:lnTo>
                    <a:pt x="11596" y="14419"/>
                  </a:lnTo>
                  <a:lnTo>
                    <a:pt x="11596" y="14188"/>
                  </a:lnTo>
                  <a:lnTo>
                    <a:pt x="11368" y="14188"/>
                  </a:lnTo>
                  <a:lnTo>
                    <a:pt x="11141" y="14303"/>
                  </a:lnTo>
                  <a:lnTo>
                    <a:pt x="11027" y="14535"/>
                  </a:lnTo>
                  <a:lnTo>
                    <a:pt x="11027" y="14709"/>
                  </a:lnTo>
                  <a:lnTo>
                    <a:pt x="10914" y="14940"/>
                  </a:lnTo>
                  <a:lnTo>
                    <a:pt x="10686" y="15056"/>
                  </a:lnTo>
                  <a:lnTo>
                    <a:pt x="10686" y="15230"/>
                  </a:lnTo>
                  <a:lnTo>
                    <a:pt x="10573" y="15462"/>
                  </a:lnTo>
                  <a:lnTo>
                    <a:pt x="10800" y="15577"/>
                  </a:lnTo>
                  <a:lnTo>
                    <a:pt x="10914" y="15751"/>
                  </a:lnTo>
                  <a:lnTo>
                    <a:pt x="10914" y="16214"/>
                  </a:lnTo>
                  <a:lnTo>
                    <a:pt x="10800" y="16388"/>
                  </a:lnTo>
                  <a:lnTo>
                    <a:pt x="10573" y="16851"/>
                  </a:lnTo>
                  <a:lnTo>
                    <a:pt x="10459" y="17025"/>
                  </a:lnTo>
                  <a:lnTo>
                    <a:pt x="10232" y="17141"/>
                  </a:lnTo>
                  <a:lnTo>
                    <a:pt x="10004" y="17141"/>
                  </a:lnTo>
                  <a:lnTo>
                    <a:pt x="9777" y="17025"/>
                  </a:lnTo>
                  <a:lnTo>
                    <a:pt x="9663" y="16851"/>
                  </a:lnTo>
                  <a:lnTo>
                    <a:pt x="9663" y="16620"/>
                  </a:lnTo>
                  <a:lnTo>
                    <a:pt x="9777" y="16388"/>
                  </a:lnTo>
                  <a:lnTo>
                    <a:pt x="9891" y="16214"/>
                  </a:lnTo>
                  <a:lnTo>
                    <a:pt x="9663" y="16099"/>
                  </a:lnTo>
                  <a:lnTo>
                    <a:pt x="9436" y="16214"/>
                  </a:lnTo>
                  <a:lnTo>
                    <a:pt x="9208" y="16214"/>
                  </a:lnTo>
                  <a:lnTo>
                    <a:pt x="9095" y="15983"/>
                  </a:lnTo>
                  <a:lnTo>
                    <a:pt x="9095" y="15346"/>
                  </a:lnTo>
                  <a:lnTo>
                    <a:pt x="8867" y="15462"/>
                  </a:lnTo>
                  <a:lnTo>
                    <a:pt x="8754" y="15693"/>
                  </a:lnTo>
                  <a:lnTo>
                    <a:pt x="8754" y="16099"/>
                  </a:lnTo>
                  <a:lnTo>
                    <a:pt x="8526" y="16214"/>
                  </a:lnTo>
                  <a:lnTo>
                    <a:pt x="8413" y="16388"/>
                  </a:lnTo>
                  <a:lnTo>
                    <a:pt x="8185" y="16504"/>
                  </a:lnTo>
                  <a:lnTo>
                    <a:pt x="8128" y="16736"/>
                  </a:lnTo>
                  <a:lnTo>
                    <a:pt x="8015" y="16967"/>
                  </a:lnTo>
                  <a:lnTo>
                    <a:pt x="7787" y="16967"/>
                  </a:lnTo>
                  <a:lnTo>
                    <a:pt x="7560" y="16504"/>
                  </a:lnTo>
                  <a:lnTo>
                    <a:pt x="7333" y="16388"/>
                  </a:lnTo>
                  <a:lnTo>
                    <a:pt x="7219" y="16620"/>
                  </a:lnTo>
                  <a:lnTo>
                    <a:pt x="6992" y="16851"/>
                  </a:lnTo>
                  <a:lnTo>
                    <a:pt x="6992" y="17025"/>
                  </a:lnTo>
                  <a:lnTo>
                    <a:pt x="7219" y="17141"/>
                  </a:lnTo>
                  <a:lnTo>
                    <a:pt x="7446" y="17604"/>
                  </a:lnTo>
                  <a:lnTo>
                    <a:pt x="7560" y="17778"/>
                  </a:lnTo>
                  <a:lnTo>
                    <a:pt x="7560" y="18415"/>
                  </a:lnTo>
                  <a:lnTo>
                    <a:pt x="7333" y="18878"/>
                  </a:lnTo>
                  <a:lnTo>
                    <a:pt x="7333" y="19052"/>
                  </a:lnTo>
                  <a:lnTo>
                    <a:pt x="7219" y="18878"/>
                  </a:lnTo>
                  <a:lnTo>
                    <a:pt x="7219" y="18647"/>
                  </a:lnTo>
                  <a:lnTo>
                    <a:pt x="6992" y="18415"/>
                  </a:lnTo>
                  <a:lnTo>
                    <a:pt x="6878" y="18241"/>
                  </a:lnTo>
                  <a:lnTo>
                    <a:pt x="6651" y="18010"/>
                  </a:lnTo>
                  <a:lnTo>
                    <a:pt x="6423" y="17894"/>
                  </a:lnTo>
                  <a:lnTo>
                    <a:pt x="5741" y="17894"/>
                  </a:lnTo>
                  <a:lnTo>
                    <a:pt x="5627" y="17662"/>
                  </a:lnTo>
                  <a:lnTo>
                    <a:pt x="5627" y="17488"/>
                  </a:lnTo>
                  <a:lnTo>
                    <a:pt x="5514" y="17257"/>
                  </a:lnTo>
                  <a:lnTo>
                    <a:pt x="5627" y="17025"/>
                  </a:lnTo>
                  <a:lnTo>
                    <a:pt x="5514" y="16851"/>
                  </a:lnTo>
                  <a:lnTo>
                    <a:pt x="5286" y="16736"/>
                  </a:lnTo>
                  <a:lnTo>
                    <a:pt x="3695" y="16736"/>
                  </a:lnTo>
                  <a:lnTo>
                    <a:pt x="3467" y="16620"/>
                  </a:lnTo>
                  <a:lnTo>
                    <a:pt x="2615" y="16620"/>
                  </a:lnTo>
                  <a:lnTo>
                    <a:pt x="2387" y="16504"/>
                  </a:lnTo>
                  <a:lnTo>
                    <a:pt x="2274" y="16330"/>
                  </a:lnTo>
                  <a:lnTo>
                    <a:pt x="2728" y="16099"/>
                  </a:lnTo>
                  <a:lnTo>
                    <a:pt x="2785" y="15867"/>
                  </a:lnTo>
                  <a:lnTo>
                    <a:pt x="3013" y="15867"/>
                  </a:lnTo>
                  <a:lnTo>
                    <a:pt x="3126" y="15693"/>
                  </a:lnTo>
                  <a:lnTo>
                    <a:pt x="3354" y="15230"/>
                  </a:lnTo>
                  <a:lnTo>
                    <a:pt x="3354" y="13782"/>
                  </a:lnTo>
                  <a:lnTo>
                    <a:pt x="3467" y="13551"/>
                  </a:lnTo>
                  <a:lnTo>
                    <a:pt x="3467" y="13319"/>
                  </a:lnTo>
                  <a:lnTo>
                    <a:pt x="3581" y="13145"/>
                  </a:lnTo>
                  <a:lnTo>
                    <a:pt x="3808" y="13029"/>
                  </a:lnTo>
                  <a:lnTo>
                    <a:pt x="3808" y="12798"/>
                  </a:lnTo>
                  <a:lnTo>
                    <a:pt x="3922" y="12624"/>
                  </a:lnTo>
                  <a:lnTo>
                    <a:pt x="3922" y="12392"/>
                  </a:lnTo>
                  <a:lnTo>
                    <a:pt x="3808" y="12161"/>
                  </a:lnTo>
                  <a:lnTo>
                    <a:pt x="3695" y="11987"/>
                  </a:lnTo>
                  <a:lnTo>
                    <a:pt x="3467" y="11987"/>
                  </a:lnTo>
                  <a:lnTo>
                    <a:pt x="3240" y="11871"/>
                  </a:lnTo>
                  <a:lnTo>
                    <a:pt x="3013" y="11871"/>
                  </a:lnTo>
                  <a:lnTo>
                    <a:pt x="2785" y="11755"/>
                  </a:lnTo>
                  <a:lnTo>
                    <a:pt x="2387" y="11755"/>
                  </a:lnTo>
                  <a:lnTo>
                    <a:pt x="2160" y="11640"/>
                  </a:lnTo>
                  <a:lnTo>
                    <a:pt x="1023" y="11640"/>
                  </a:lnTo>
                  <a:lnTo>
                    <a:pt x="796" y="11524"/>
                  </a:lnTo>
                  <a:lnTo>
                    <a:pt x="568" y="11466"/>
                  </a:lnTo>
                  <a:lnTo>
                    <a:pt x="341" y="11350"/>
                  </a:lnTo>
                  <a:lnTo>
                    <a:pt x="227" y="11118"/>
                  </a:lnTo>
                  <a:lnTo>
                    <a:pt x="0" y="10887"/>
                  </a:lnTo>
                  <a:lnTo>
                    <a:pt x="0" y="10713"/>
                  </a:lnTo>
                  <a:lnTo>
                    <a:pt x="114" y="10482"/>
                  </a:lnTo>
                  <a:lnTo>
                    <a:pt x="341" y="10597"/>
                  </a:lnTo>
                  <a:lnTo>
                    <a:pt x="227" y="10366"/>
                  </a:lnTo>
                </a:path>
              </a:pathLst>
            </a:custGeom>
            <a:solidFill>
              <a:srgbClr val="0033CC"/>
            </a:solidFill>
            <a:ln>
              <a:solidFill>
                <a:schemeClr val="bg1"/>
              </a:solidFill>
            </a:ln>
          </p:spPr>
          <p:txBody>
            <a:bodyPr lIns="45719" rIns="45719" anchor="ctr"/>
            <a:lstStyle/>
            <a:p>
              <a:pPr algn="ctr" defTabSz="889000"/>
              <a:endParaRPr sz="1200"/>
            </a:p>
          </p:txBody>
        </p:sp>
        <p:sp>
          <p:nvSpPr>
            <p:cNvPr id="180" name="Shape 583"/>
            <p:cNvSpPr/>
            <p:nvPr/>
          </p:nvSpPr>
          <p:spPr>
            <a:xfrm rot="153004">
              <a:off x="2087181" y="2236572"/>
              <a:ext cx="400954" cy="520025"/>
            </a:xfrm>
            <a:custGeom>
              <a:avLst/>
              <a:gdLst/>
              <a:ahLst/>
              <a:cxnLst>
                <a:cxn ang="0">
                  <a:pos x="wd2" y="hd2"/>
                </a:cxn>
                <a:cxn ang="5400000">
                  <a:pos x="wd2" y="hd2"/>
                </a:cxn>
                <a:cxn ang="10800000">
                  <a:pos x="wd2" y="hd2"/>
                </a:cxn>
                <a:cxn ang="16200000">
                  <a:pos x="wd2" y="hd2"/>
                </a:cxn>
              </a:cxnLst>
              <a:rect l="0" t="0" r="r" b="b"/>
              <a:pathLst>
                <a:path w="21600" h="21600" extrusionOk="0">
                  <a:moveTo>
                    <a:pt x="0" y="6487"/>
                  </a:moveTo>
                  <a:lnTo>
                    <a:pt x="326" y="6487"/>
                  </a:lnTo>
                  <a:lnTo>
                    <a:pt x="326" y="6219"/>
                  </a:lnTo>
                  <a:lnTo>
                    <a:pt x="652" y="5952"/>
                  </a:lnTo>
                  <a:lnTo>
                    <a:pt x="815" y="5751"/>
                  </a:lnTo>
                  <a:lnTo>
                    <a:pt x="1467" y="5751"/>
                  </a:lnTo>
                  <a:lnTo>
                    <a:pt x="1793" y="5216"/>
                  </a:lnTo>
                  <a:lnTo>
                    <a:pt x="2282" y="5216"/>
                  </a:lnTo>
                  <a:lnTo>
                    <a:pt x="2608" y="5350"/>
                  </a:lnTo>
                  <a:lnTo>
                    <a:pt x="2934" y="5350"/>
                  </a:lnTo>
                  <a:lnTo>
                    <a:pt x="3260" y="5216"/>
                  </a:lnTo>
                  <a:lnTo>
                    <a:pt x="3586" y="5149"/>
                  </a:lnTo>
                  <a:lnTo>
                    <a:pt x="3912" y="5216"/>
                  </a:lnTo>
                  <a:lnTo>
                    <a:pt x="5217" y="5216"/>
                  </a:lnTo>
                  <a:lnTo>
                    <a:pt x="5543" y="5149"/>
                  </a:lnTo>
                  <a:lnTo>
                    <a:pt x="6195" y="4882"/>
                  </a:lnTo>
                  <a:lnTo>
                    <a:pt x="6358" y="4614"/>
                  </a:lnTo>
                  <a:lnTo>
                    <a:pt x="6521" y="4414"/>
                  </a:lnTo>
                  <a:lnTo>
                    <a:pt x="6195" y="4146"/>
                  </a:lnTo>
                  <a:lnTo>
                    <a:pt x="6358" y="3879"/>
                  </a:lnTo>
                  <a:lnTo>
                    <a:pt x="6684" y="3879"/>
                  </a:lnTo>
                  <a:lnTo>
                    <a:pt x="7010" y="3812"/>
                  </a:lnTo>
                  <a:lnTo>
                    <a:pt x="7173" y="3544"/>
                  </a:lnTo>
                  <a:lnTo>
                    <a:pt x="7173" y="3277"/>
                  </a:lnTo>
                  <a:lnTo>
                    <a:pt x="6847" y="3143"/>
                  </a:lnTo>
                  <a:lnTo>
                    <a:pt x="6684" y="2942"/>
                  </a:lnTo>
                  <a:lnTo>
                    <a:pt x="6684" y="2474"/>
                  </a:lnTo>
                  <a:lnTo>
                    <a:pt x="7336" y="2207"/>
                  </a:lnTo>
                  <a:lnTo>
                    <a:pt x="7336" y="1939"/>
                  </a:lnTo>
                  <a:lnTo>
                    <a:pt x="7499" y="1739"/>
                  </a:lnTo>
                  <a:lnTo>
                    <a:pt x="7336" y="1471"/>
                  </a:lnTo>
                  <a:lnTo>
                    <a:pt x="7988" y="1204"/>
                  </a:lnTo>
                  <a:lnTo>
                    <a:pt x="8314" y="1204"/>
                  </a:lnTo>
                  <a:lnTo>
                    <a:pt x="8477" y="1003"/>
                  </a:lnTo>
                  <a:lnTo>
                    <a:pt x="8477" y="736"/>
                  </a:lnTo>
                  <a:lnTo>
                    <a:pt x="8803" y="602"/>
                  </a:lnTo>
                  <a:lnTo>
                    <a:pt x="9129" y="602"/>
                  </a:lnTo>
                  <a:lnTo>
                    <a:pt x="9455" y="736"/>
                  </a:lnTo>
                  <a:lnTo>
                    <a:pt x="10107" y="468"/>
                  </a:lnTo>
                  <a:lnTo>
                    <a:pt x="10270" y="267"/>
                  </a:lnTo>
                  <a:lnTo>
                    <a:pt x="10596" y="0"/>
                  </a:lnTo>
                  <a:lnTo>
                    <a:pt x="10841" y="134"/>
                  </a:lnTo>
                  <a:lnTo>
                    <a:pt x="11167" y="334"/>
                  </a:lnTo>
                  <a:lnTo>
                    <a:pt x="11493" y="468"/>
                  </a:lnTo>
                  <a:lnTo>
                    <a:pt x="11819" y="468"/>
                  </a:lnTo>
                  <a:lnTo>
                    <a:pt x="12145" y="334"/>
                  </a:lnTo>
                  <a:lnTo>
                    <a:pt x="12471" y="267"/>
                  </a:lnTo>
                  <a:lnTo>
                    <a:pt x="12797" y="134"/>
                  </a:lnTo>
                  <a:lnTo>
                    <a:pt x="13123" y="267"/>
                  </a:lnTo>
                  <a:lnTo>
                    <a:pt x="13449" y="267"/>
                  </a:lnTo>
                  <a:lnTo>
                    <a:pt x="13449" y="468"/>
                  </a:lnTo>
                  <a:lnTo>
                    <a:pt x="14753" y="468"/>
                  </a:lnTo>
                  <a:lnTo>
                    <a:pt x="15079" y="334"/>
                  </a:lnTo>
                  <a:lnTo>
                    <a:pt x="15405" y="334"/>
                  </a:lnTo>
                  <a:lnTo>
                    <a:pt x="15731" y="869"/>
                  </a:lnTo>
                  <a:lnTo>
                    <a:pt x="15894" y="1070"/>
                  </a:lnTo>
                  <a:lnTo>
                    <a:pt x="16220" y="1204"/>
                  </a:lnTo>
                  <a:lnTo>
                    <a:pt x="16383" y="1471"/>
                  </a:lnTo>
                  <a:lnTo>
                    <a:pt x="16709" y="1204"/>
                  </a:lnTo>
                  <a:lnTo>
                    <a:pt x="16872" y="1003"/>
                  </a:lnTo>
                  <a:lnTo>
                    <a:pt x="16872" y="736"/>
                  </a:lnTo>
                  <a:lnTo>
                    <a:pt x="17035" y="468"/>
                  </a:lnTo>
                  <a:lnTo>
                    <a:pt x="17362" y="1003"/>
                  </a:lnTo>
                  <a:lnTo>
                    <a:pt x="17362" y="1204"/>
                  </a:lnTo>
                  <a:lnTo>
                    <a:pt x="17688" y="1739"/>
                  </a:lnTo>
                  <a:lnTo>
                    <a:pt x="18014" y="1939"/>
                  </a:lnTo>
                  <a:lnTo>
                    <a:pt x="18340" y="1939"/>
                  </a:lnTo>
                  <a:lnTo>
                    <a:pt x="18666" y="1806"/>
                  </a:lnTo>
                  <a:lnTo>
                    <a:pt x="18992" y="1605"/>
                  </a:lnTo>
                  <a:lnTo>
                    <a:pt x="19481" y="1806"/>
                  </a:lnTo>
                  <a:lnTo>
                    <a:pt x="19481" y="2541"/>
                  </a:lnTo>
                  <a:lnTo>
                    <a:pt x="19807" y="2809"/>
                  </a:lnTo>
                  <a:lnTo>
                    <a:pt x="19970" y="3076"/>
                  </a:lnTo>
                  <a:lnTo>
                    <a:pt x="19807" y="3277"/>
                  </a:lnTo>
                  <a:lnTo>
                    <a:pt x="19481" y="3812"/>
                  </a:lnTo>
                  <a:lnTo>
                    <a:pt x="19155" y="3879"/>
                  </a:lnTo>
                  <a:lnTo>
                    <a:pt x="18503" y="3879"/>
                  </a:lnTo>
                  <a:lnTo>
                    <a:pt x="18503" y="3143"/>
                  </a:lnTo>
                  <a:lnTo>
                    <a:pt x="18177" y="3076"/>
                  </a:lnTo>
                  <a:lnTo>
                    <a:pt x="18014" y="3277"/>
                  </a:lnTo>
                  <a:lnTo>
                    <a:pt x="18014" y="3544"/>
                  </a:lnTo>
                  <a:lnTo>
                    <a:pt x="18177" y="3812"/>
                  </a:lnTo>
                  <a:lnTo>
                    <a:pt x="18177" y="5015"/>
                  </a:lnTo>
                  <a:lnTo>
                    <a:pt x="18503" y="5015"/>
                  </a:lnTo>
                  <a:lnTo>
                    <a:pt x="18666" y="5216"/>
                  </a:lnTo>
                  <a:lnTo>
                    <a:pt x="18666" y="5952"/>
                  </a:lnTo>
                  <a:lnTo>
                    <a:pt x="18992" y="6487"/>
                  </a:lnTo>
                  <a:lnTo>
                    <a:pt x="18992" y="6687"/>
                  </a:lnTo>
                  <a:lnTo>
                    <a:pt x="19155" y="6955"/>
                  </a:lnTo>
                  <a:lnTo>
                    <a:pt x="19155" y="7222"/>
                  </a:lnTo>
                  <a:lnTo>
                    <a:pt x="19318" y="7423"/>
                  </a:lnTo>
                  <a:lnTo>
                    <a:pt x="20296" y="7423"/>
                  </a:lnTo>
                  <a:lnTo>
                    <a:pt x="20622" y="7690"/>
                  </a:lnTo>
                  <a:lnTo>
                    <a:pt x="20622" y="7958"/>
                  </a:lnTo>
                  <a:lnTo>
                    <a:pt x="20459" y="8159"/>
                  </a:lnTo>
                  <a:lnTo>
                    <a:pt x="20622" y="8426"/>
                  </a:lnTo>
                  <a:lnTo>
                    <a:pt x="20622" y="8693"/>
                  </a:lnTo>
                  <a:lnTo>
                    <a:pt x="20785" y="8894"/>
                  </a:lnTo>
                  <a:lnTo>
                    <a:pt x="20622" y="9162"/>
                  </a:lnTo>
                  <a:lnTo>
                    <a:pt x="20622" y="9630"/>
                  </a:lnTo>
                  <a:lnTo>
                    <a:pt x="20785" y="10031"/>
                  </a:lnTo>
                  <a:lnTo>
                    <a:pt x="20785" y="11837"/>
                  </a:lnTo>
                  <a:lnTo>
                    <a:pt x="20622" y="12104"/>
                  </a:lnTo>
                  <a:lnTo>
                    <a:pt x="20622" y="12572"/>
                  </a:lnTo>
                  <a:lnTo>
                    <a:pt x="20459" y="12840"/>
                  </a:lnTo>
                  <a:lnTo>
                    <a:pt x="20459" y="13642"/>
                  </a:lnTo>
                  <a:lnTo>
                    <a:pt x="20622" y="13910"/>
                  </a:lnTo>
                  <a:lnTo>
                    <a:pt x="20622" y="14645"/>
                  </a:lnTo>
                  <a:lnTo>
                    <a:pt x="20948" y="14779"/>
                  </a:lnTo>
                  <a:lnTo>
                    <a:pt x="21437" y="15046"/>
                  </a:lnTo>
                  <a:lnTo>
                    <a:pt x="21600" y="15247"/>
                  </a:lnTo>
                  <a:lnTo>
                    <a:pt x="21600" y="15983"/>
                  </a:lnTo>
                  <a:lnTo>
                    <a:pt x="21437" y="16250"/>
                  </a:lnTo>
                  <a:lnTo>
                    <a:pt x="21437" y="17922"/>
                  </a:lnTo>
                  <a:lnTo>
                    <a:pt x="21274" y="18189"/>
                  </a:lnTo>
                  <a:lnTo>
                    <a:pt x="21274" y="18658"/>
                  </a:lnTo>
                  <a:lnTo>
                    <a:pt x="20948" y="19193"/>
                  </a:lnTo>
                  <a:lnTo>
                    <a:pt x="20622" y="19259"/>
                  </a:lnTo>
                  <a:lnTo>
                    <a:pt x="20296" y="19393"/>
                  </a:lnTo>
                  <a:lnTo>
                    <a:pt x="19970" y="19661"/>
                  </a:lnTo>
                  <a:lnTo>
                    <a:pt x="19807" y="19928"/>
                  </a:lnTo>
                  <a:lnTo>
                    <a:pt x="19644" y="20129"/>
                  </a:lnTo>
                  <a:lnTo>
                    <a:pt x="19644" y="20597"/>
                  </a:lnTo>
                  <a:lnTo>
                    <a:pt x="19481" y="20864"/>
                  </a:lnTo>
                  <a:lnTo>
                    <a:pt x="18503" y="21266"/>
                  </a:lnTo>
                  <a:lnTo>
                    <a:pt x="18177" y="21333"/>
                  </a:lnTo>
                  <a:lnTo>
                    <a:pt x="17198" y="21333"/>
                  </a:lnTo>
                  <a:lnTo>
                    <a:pt x="16872" y="21266"/>
                  </a:lnTo>
                  <a:lnTo>
                    <a:pt x="16546" y="21266"/>
                  </a:lnTo>
                  <a:lnTo>
                    <a:pt x="16220" y="21333"/>
                  </a:lnTo>
                  <a:lnTo>
                    <a:pt x="15894" y="21333"/>
                  </a:lnTo>
                  <a:lnTo>
                    <a:pt x="15242" y="21600"/>
                  </a:lnTo>
                  <a:lnTo>
                    <a:pt x="13938" y="21600"/>
                  </a:lnTo>
                  <a:lnTo>
                    <a:pt x="13286" y="21333"/>
                  </a:lnTo>
                  <a:lnTo>
                    <a:pt x="12960" y="21132"/>
                  </a:lnTo>
                  <a:lnTo>
                    <a:pt x="12634" y="20998"/>
                  </a:lnTo>
                  <a:lnTo>
                    <a:pt x="12308" y="20998"/>
                  </a:lnTo>
                  <a:lnTo>
                    <a:pt x="11656" y="20731"/>
                  </a:lnTo>
                  <a:lnTo>
                    <a:pt x="11493" y="20530"/>
                  </a:lnTo>
                  <a:lnTo>
                    <a:pt x="11167" y="20396"/>
                  </a:lnTo>
                  <a:lnTo>
                    <a:pt x="10841" y="20129"/>
                  </a:lnTo>
                  <a:lnTo>
                    <a:pt x="10596" y="20129"/>
                  </a:lnTo>
                  <a:lnTo>
                    <a:pt x="10107" y="19995"/>
                  </a:lnTo>
                  <a:lnTo>
                    <a:pt x="9781" y="19928"/>
                  </a:lnTo>
                  <a:lnTo>
                    <a:pt x="9781" y="19527"/>
                  </a:lnTo>
                  <a:lnTo>
                    <a:pt x="9618" y="19259"/>
                  </a:lnTo>
                  <a:lnTo>
                    <a:pt x="9618" y="19059"/>
                  </a:lnTo>
                  <a:lnTo>
                    <a:pt x="9455" y="18791"/>
                  </a:lnTo>
                  <a:lnTo>
                    <a:pt x="9455" y="18524"/>
                  </a:lnTo>
                  <a:lnTo>
                    <a:pt x="9292" y="18323"/>
                  </a:lnTo>
                  <a:lnTo>
                    <a:pt x="9292" y="17855"/>
                  </a:lnTo>
                  <a:lnTo>
                    <a:pt x="9129" y="17588"/>
                  </a:lnTo>
                  <a:lnTo>
                    <a:pt x="8966" y="17186"/>
                  </a:lnTo>
                  <a:lnTo>
                    <a:pt x="8803" y="16986"/>
                  </a:lnTo>
                  <a:lnTo>
                    <a:pt x="8151" y="16718"/>
                  </a:lnTo>
                  <a:lnTo>
                    <a:pt x="7988" y="16451"/>
                  </a:lnTo>
                  <a:lnTo>
                    <a:pt x="7825" y="16250"/>
                  </a:lnTo>
                  <a:lnTo>
                    <a:pt x="7825" y="15247"/>
                  </a:lnTo>
                  <a:lnTo>
                    <a:pt x="7499" y="15113"/>
                  </a:lnTo>
                  <a:lnTo>
                    <a:pt x="7173" y="15046"/>
                  </a:lnTo>
                  <a:lnTo>
                    <a:pt x="7173" y="14311"/>
                  </a:lnTo>
                  <a:lnTo>
                    <a:pt x="7499" y="14177"/>
                  </a:lnTo>
                  <a:lnTo>
                    <a:pt x="7499" y="13910"/>
                  </a:lnTo>
                  <a:lnTo>
                    <a:pt x="7336" y="13642"/>
                  </a:lnTo>
                  <a:lnTo>
                    <a:pt x="7336" y="13441"/>
                  </a:lnTo>
                  <a:lnTo>
                    <a:pt x="7010" y="13308"/>
                  </a:lnTo>
                  <a:lnTo>
                    <a:pt x="6847" y="13040"/>
                  </a:lnTo>
                  <a:lnTo>
                    <a:pt x="6847" y="12840"/>
                  </a:lnTo>
                  <a:lnTo>
                    <a:pt x="7173" y="12305"/>
                  </a:lnTo>
                  <a:lnTo>
                    <a:pt x="6847" y="12238"/>
                  </a:lnTo>
                  <a:lnTo>
                    <a:pt x="6521" y="12104"/>
                  </a:lnTo>
                  <a:lnTo>
                    <a:pt x="6521" y="11101"/>
                  </a:lnTo>
                  <a:lnTo>
                    <a:pt x="6684" y="10767"/>
                  </a:lnTo>
                  <a:lnTo>
                    <a:pt x="6684" y="10499"/>
                  </a:lnTo>
                  <a:lnTo>
                    <a:pt x="6847" y="10232"/>
                  </a:lnTo>
                  <a:lnTo>
                    <a:pt x="6847" y="10031"/>
                  </a:lnTo>
                  <a:lnTo>
                    <a:pt x="7010" y="9763"/>
                  </a:lnTo>
                  <a:lnTo>
                    <a:pt x="6847" y="9496"/>
                  </a:lnTo>
                  <a:lnTo>
                    <a:pt x="6521" y="9429"/>
                  </a:lnTo>
                  <a:lnTo>
                    <a:pt x="6195" y="9429"/>
                  </a:lnTo>
                  <a:lnTo>
                    <a:pt x="5869" y="9496"/>
                  </a:lnTo>
                  <a:lnTo>
                    <a:pt x="5706" y="9763"/>
                  </a:lnTo>
                  <a:lnTo>
                    <a:pt x="5706" y="10031"/>
                  </a:lnTo>
                  <a:lnTo>
                    <a:pt x="5543" y="10232"/>
                  </a:lnTo>
                  <a:lnTo>
                    <a:pt x="4891" y="10499"/>
                  </a:lnTo>
                  <a:lnTo>
                    <a:pt x="4728" y="10767"/>
                  </a:lnTo>
                  <a:lnTo>
                    <a:pt x="4891" y="10967"/>
                  </a:lnTo>
                  <a:lnTo>
                    <a:pt x="4728" y="11235"/>
                  </a:lnTo>
                  <a:lnTo>
                    <a:pt x="4402" y="11368"/>
                  </a:lnTo>
                  <a:lnTo>
                    <a:pt x="2119" y="11368"/>
                  </a:lnTo>
                  <a:lnTo>
                    <a:pt x="2119" y="10833"/>
                  </a:lnTo>
                  <a:lnTo>
                    <a:pt x="2282" y="10633"/>
                  </a:lnTo>
                  <a:lnTo>
                    <a:pt x="2282" y="10365"/>
                  </a:lnTo>
                  <a:lnTo>
                    <a:pt x="2445" y="10165"/>
                  </a:lnTo>
                  <a:lnTo>
                    <a:pt x="2445" y="9897"/>
                  </a:lnTo>
                  <a:lnTo>
                    <a:pt x="2608" y="9630"/>
                  </a:lnTo>
                  <a:lnTo>
                    <a:pt x="2771" y="9429"/>
                  </a:lnTo>
                  <a:lnTo>
                    <a:pt x="2934" y="9162"/>
                  </a:lnTo>
                  <a:lnTo>
                    <a:pt x="2771" y="8894"/>
                  </a:lnTo>
                  <a:lnTo>
                    <a:pt x="2445" y="8760"/>
                  </a:lnTo>
                  <a:lnTo>
                    <a:pt x="2119" y="8760"/>
                  </a:lnTo>
                  <a:lnTo>
                    <a:pt x="1793" y="8693"/>
                  </a:lnTo>
                  <a:lnTo>
                    <a:pt x="1467" y="8560"/>
                  </a:lnTo>
                  <a:lnTo>
                    <a:pt x="1141" y="8292"/>
                  </a:lnTo>
                  <a:lnTo>
                    <a:pt x="815" y="8159"/>
                  </a:lnTo>
                  <a:lnTo>
                    <a:pt x="652" y="7958"/>
                  </a:lnTo>
                  <a:lnTo>
                    <a:pt x="489" y="7690"/>
                  </a:lnTo>
                  <a:lnTo>
                    <a:pt x="489" y="7423"/>
                  </a:lnTo>
                  <a:lnTo>
                    <a:pt x="326" y="7222"/>
                  </a:lnTo>
                  <a:lnTo>
                    <a:pt x="489" y="6955"/>
                  </a:lnTo>
                  <a:lnTo>
                    <a:pt x="489" y="6687"/>
                  </a:lnTo>
                  <a:lnTo>
                    <a:pt x="652" y="6487"/>
                  </a:lnTo>
                  <a:lnTo>
                    <a:pt x="652" y="6219"/>
                  </a:lnTo>
                </a:path>
              </a:pathLst>
            </a:custGeom>
            <a:solidFill>
              <a:srgbClr val="0033CC"/>
            </a:solidFill>
            <a:ln>
              <a:solidFill>
                <a:schemeClr val="bg1"/>
              </a:solidFill>
            </a:ln>
          </p:spPr>
          <p:txBody>
            <a:bodyPr lIns="45719" rIns="45719" anchor="ctr"/>
            <a:lstStyle/>
            <a:p>
              <a:pPr algn="ctr" defTabSz="889000"/>
              <a:endParaRPr sz="1200"/>
            </a:p>
          </p:txBody>
        </p:sp>
        <p:sp>
          <p:nvSpPr>
            <p:cNvPr id="181" name="Shape 584"/>
            <p:cNvSpPr/>
            <p:nvPr/>
          </p:nvSpPr>
          <p:spPr>
            <a:xfrm rot="153004">
              <a:off x="1546384" y="2941461"/>
              <a:ext cx="597511" cy="502921"/>
            </a:xfrm>
            <a:custGeom>
              <a:avLst/>
              <a:gdLst/>
              <a:ahLst/>
              <a:cxnLst>
                <a:cxn ang="0">
                  <a:pos x="wd2" y="hd2"/>
                </a:cxn>
                <a:cxn ang="5400000">
                  <a:pos x="wd2" y="hd2"/>
                </a:cxn>
                <a:cxn ang="10800000">
                  <a:pos x="wd2" y="hd2"/>
                </a:cxn>
                <a:cxn ang="16200000">
                  <a:pos x="wd2" y="hd2"/>
                </a:cxn>
              </a:cxnLst>
              <a:rect l="0" t="0" r="r" b="b"/>
              <a:pathLst>
                <a:path w="21600" h="21600" extrusionOk="0">
                  <a:moveTo>
                    <a:pt x="9491" y="277"/>
                  </a:moveTo>
                  <a:lnTo>
                    <a:pt x="9055" y="277"/>
                  </a:lnTo>
                  <a:lnTo>
                    <a:pt x="8836" y="346"/>
                  </a:lnTo>
                  <a:lnTo>
                    <a:pt x="8182" y="346"/>
                  </a:lnTo>
                  <a:lnTo>
                    <a:pt x="8018" y="485"/>
                  </a:lnTo>
                  <a:lnTo>
                    <a:pt x="6927" y="485"/>
                  </a:lnTo>
                  <a:lnTo>
                    <a:pt x="6709" y="346"/>
                  </a:lnTo>
                  <a:lnTo>
                    <a:pt x="6491" y="277"/>
                  </a:lnTo>
                  <a:lnTo>
                    <a:pt x="5836" y="277"/>
                  </a:lnTo>
                  <a:lnTo>
                    <a:pt x="5618" y="346"/>
                  </a:lnTo>
                  <a:lnTo>
                    <a:pt x="5400" y="623"/>
                  </a:lnTo>
                  <a:lnTo>
                    <a:pt x="5400" y="1108"/>
                  </a:lnTo>
                  <a:lnTo>
                    <a:pt x="4964" y="1108"/>
                  </a:lnTo>
                  <a:lnTo>
                    <a:pt x="4636" y="1038"/>
                  </a:lnTo>
                  <a:lnTo>
                    <a:pt x="4418" y="1038"/>
                  </a:lnTo>
                  <a:lnTo>
                    <a:pt x="4200" y="1246"/>
                  </a:lnTo>
                  <a:lnTo>
                    <a:pt x="3982" y="1800"/>
                  </a:lnTo>
                  <a:lnTo>
                    <a:pt x="3764" y="1869"/>
                  </a:lnTo>
                  <a:lnTo>
                    <a:pt x="3327" y="2423"/>
                  </a:lnTo>
                  <a:lnTo>
                    <a:pt x="3218" y="2631"/>
                  </a:lnTo>
                  <a:lnTo>
                    <a:pt x="3218" y="2908"/>
                  </a:lnTo>
                  <a:lnTo>
                    <a:pt x="3327" y="3185"/>
                  </a:lnTo>
                  <a:lnTo>
                    <a:pt x="3218" y="3392"/>
                  </a:lnTo>
                  <a:lnTo>
                    <a:pt x="3000" y="3531"/>
                  </a:lnTo>
                  <a:lnTo>
                    <a:pt x="2891" y="3808"/>
                  </a:lnTo>
                  <a:lnTo>
                    <a:pt x="2727" y="3808"/>
                  </a:lnTo>
                  <a:lnTo>
                    <a:pt x="2509" y="3946"/>
                  </a:lnTo>
                  <a:lnTo>
                    <a:pt x="2291" y="4015"/>
                  </a:lnTo>
                  <a:lnTo>
                    <a:pt x="2073" y="4292"/>
                  </a:lnTo>
                  <a:lnTo>
                    <a:pt x="1418" y="4292"/>
                  </a:lnTo>
                  <a:lnTo>
                    <a:pt x="1200" y="4154"/>
                  </a:lnTo>
                  <a:lnTo>
                    <a:pt x="982" y="4154"/>
                  </a:lnTo>
                  <a:lnTo>
                    <a:pt x="764" y="4015"/>
                  </a:lnTo>
                  <a:lnTo>
                    <a:pt x="545" y="3946"/>
                  </a:lnTo>
                  <a:lnTo>
                    <a:pt x="109" y="3946"/>
                  </a:lnTo>
                  <a:lnTo>
                    <a:pt x="0" y="4154"/>
                  </a:lnTo>
                  <a:lnTo>
                    <a:pt x="109" y="4431"/>
                  </a:lnTo>
                  <a:lnTo>
                    <a:pt x="327" y="4708"/>
                  </a:lnTo>
                  <a:lnTo>
                    <a:pt x="436" y="4915"/>
                  </a:lnTo>
                  <a:lnTo>
                    <a:pt x="545" y="5192"/>
                  </a:lnTo>
                  <a:lnTo>
                    <a:pt x="545" y="5677"/>
                  </a:lnTo>
                  <a:lnTo>
                    <a:pt x="655" y="5954"/>
                  </a:lnTo>
                  <a:lnTo>
                    <a:pt x="655" y="6162"/>
                  </a:lnTo>
                  <a:lnTo>
                    <a:pt x="764" y="6438"/>
                  </a:lnTo>
                  <a:lnTo>
                    <a:pt x="873" y="6854"/>
                  </a:lnTo>
                  <a:lnTo>
                    <a:pt x="873" y="7062"/>
                  </a:lnTo>
                  <a:lnTo>
                    <a:pt x="982" y="7338"/>
                  </a:lnTo>
                  <a:lnTo>
                    <a:pt x="982" y="7615"/>
                  </a:lnTo>
                  <a:lnTo>
                    <a:pt x="1200" y="7685"/>
                  </a:lnTo>
                  <a:lnTo>
                    <a:pt x="1418" y="7823"/>
                  </a:lnTo>
                  <a:lnTo>
                    <a:pt x="1855" y="7823"/>
                  </a:lnTo>
                  <a:lnTo>
                    <a:pt x="2073" y="7962"/>
                  </a:lnTo>
                  <a:lnTo>
                    <a:pt x="2291" y="7962"/>
                  </a:lnTo>
                  <a:lnTo>
                    <a:pt x="2509" y="8100"/>
                  </a:lnTo>
                  <a:lnTo>
                    <a:pt x="2509" y="8308"/>
                  </a:lnTo>
                  <a:lnTo>
                    <a:pt x="2727" y="8862"/>
                  </a:lnTo>
                  <a:lnTo>
                    <a:pt x="2891" y="9000"/>
                  </a:lnTo>
                  <a:lnTo>
                    <a:pt x="3000" y="9208"/>
                  </a:lnTo>
                  <a:lnTo>
                    <a:pt x="3218" y="9346"/>
                  </a:lnTo>
                  <a:lnTo>
                    <a:pt x="3545" y="9485"/>
                  </a:lnTo>
                  <a:lnTo>
                    <a:pt x="3764" y="9346"/>
                  </a:lnTo>
                  <a:lnTo>
                    <a:pt x="4200" y="9346"/>
                  </a:lnTo>
                  <a:lnTo>
                    <a:pt x="4309" y="9623"/>
                  </a:lnTo>
                  <a:lnTo>
                    <a:pt x="4309" y="10592"/>
                  </a:lnTo>
                  <a:lnTo>
                    <a:pt x="4418" y="10869"/>
                  </a:lnTo>
                  <a:lnTo>
                    <a:pt x="4636" y="11146"/>
                  </a:lnTo>
                  <a:lnTo>
                    <a:pt x="4745" y="11354"/>
                  </a:lnTo>
                  <a:lnTo>
                    <a:pt x="4964" y="11492"/>
                  </a:lnTo>
                  <a:lnTo>
                    <a:pt x="5182" y="11769"/>
                  </a:lnTo>
                  <a:lnTo>
                    <a:pt x="5400" y="11908"/>
                  </a:lnTo>
                  <a:lnTo>
                    <a:pt x="5509" y="12115"/>
                  </a:lnTo>
                  <a:lnTo>
                    <a:pt x="5727" y="12115"/>
                  </a:lnTo>
                  <a:lnTo>
                    <a:pt x="5945" y="12669"/>
                  </a:lnTo>
                  <a:lnTo>
                    <a:pt x="6055" y="13015"/>
                  </a:lnTo>
                  <a:lnTo>
                    <a:pt x="6055" y="14538"/>
                  </a:lnTo>
                  <a:lnTo>
                    <a:pt x="6273" y="14815"/>
                  </a:lnTo>
                  <a:lnTo>
                    <a:pt x="6273" y="15023"/>
                  </a:lnTo>
                  <a:lnTo>
                    <a:pt x="6491" y="15162"/>
                  </a:lnTo>
                  <a:lnTo>
                    <a:pt x="6600" y="15438"/>
                  </a:lnTo>
                  <a:lnTo>
                    <a:pt x="6818" y="15438"/>
                  </a:lnTo>
                  <a:lnTo>
                    <a:pt x="7036" y="15508"/>
                  </a:lnTo>
                  <a:lnTo>
                    <a:pt x="7473" y="15508"/>
                  </a:lnTo>
                  <a:lnTo>
                    <a:pt x="7691" y="15438"/>
                  </a:lnTo>
                  <a:lnTo>
                    <a:pt x="8127" y="15438"/>
                  </a:lnTo>
                  <a:lnTo>
                    <a:pt x="8291" y="15300"/>
                  </a:lnTo>
                  <a:lnTo>
                    <a:pt x="8727" y="15023"/>
                  </a:lnTo>
                  <a:lnTo>
                    <a:pt x="8945" y="15023"/>
                  </a:lnTo>
                  <a:lnTo>
                    <a:pt x="9164" y="15162"/>
                  </a:lnTo>
                  <a:lnTo>
                    <a:pt x="9273" y="15438"/>
                  </a:lnTo>
                  <a:lnTo>
                    <a:pt x="9491" y="15508"/>
                  </a:lnTo>
                  <a:lnTo>
                    <a:pt x="9927" y="15785"/>
                  </a:lnTo>
                  <a:lnTo>
                    <a:pt x="10145" y="15646"/>
                  </a:lnTo>
                  <a:lnTo>
                    <a:pt x="10255" y="15438"/>
                  </a:lnTo>
                  <a:lnTo>
                    <a:pt x="10473" y="15438"/>
                  </a:lnTo>
                  <a:lnTo>
                    <a:pt x="11127" y="15023"/>
                  </a:lnTo>
                  <a:lnTo>
                    <a:pt x="11127" y="15300"/>
                  </a:lnTo>
                  <a:lnTo>
                    <a:pt x="11018" y="15508"/>
                  </a:lnTo>
                  <a:lnTo>
                    <a:pt x="11018" y="16062"/>
                  </a:lnTo>
                  <a:lnTo>
                    <a:pt x="11236" y="16200"/>
                  </a:lnTo>
                  <a:lnTo>
                    <a:pt x="11345" y="16408"/>
                  </a:lnTo>
                  <a:lnTo>
                    <a:pt x="11345" y="16685"/>
                  </a:lnTo>
                  <a:lnTo>
                    <a:pt x="11455" y="16962"/>
                  </a:lnTo>
                  <a:lnTo>
                    <a:pt x="11673" y="17031"/>
                  </a:lnTo>
                  <a:lnTo>
                    <a:pt x="11891" y="17031"/>
                  </a:lnTo>
                  <a:lnTo>
                    <a:pt x="12109" y="17308"/>
                  </a:lnTo>
                  <a:lnTo>
                    <a:pt x="12218" y="17585"/>
                  </a:lnTo>
                  <a:lnTo>
                    <a:pt x="12436" y="17792"/>
                  </a:lnTo>
                  <a:lnTo>
                    <a:pt x="12545" y="18069"/>
                  </a:lnTo>
                  <a:lnTo>
                    <a:pt x="12764" y="18208"/>
                  </a:lnTo>
                  <a:lnTo>
                    <a:pt x="13200" y="18208"/>
                  </a:lnTo>
                  <a:lnTo>
                    <a:pt x="13309" y="18415"/>
                  </a:lnTo>
                  <a:lnTo>
                    <a:pt x="13527" y="18554"/>
                  </a:lnTo>
                  <a:lnTo>
                    <a:pt x="13527" y="19108"/>
                  </a:lnTo>
                  <a:lnTo>
                    <a:pt x="13582" y="19315"/>
                  </a:lnTo>
                  <a:lnTo>
                    <a:pt x="13691" y="19592"/>
                  </a:lnTo>
                  <a:lnTo>
                    <a:pt x="13909" y="19731"/>
                  </a:lnTo>
                  <a:lnTo>
                    <a:pt x="14345" y="19731"/>
                  </a:lnTo>
                  <a:lnTo>
                    <a:pt x="14564" y="19869"/>
                  </a:lnTo>
                  <a:lnTo>
                    <a:pt x="14782" y="19938"/>
                  </a:lnTo>
                  <a:lnTo>
                    <a:pt x="14782" y="20492"/>
                  </a:lnTo>
                  <a:lnTo>
                    <a:pt x="14891" y="20700"/>
                  </a:lnTo>
                  <a:lnTo>
                    <a:pt x="15109" y="20838"/>
                  </a:lnTo>
                  <a:lnTo>
                    <a:pt x="15218" y="21115"/>
                  </a:lnTo>
                  <a:lnTo>
                    <a:pt x="15436" y="21254"/>
                  </a:lnTo>
                  <a:lnTo>
                    <a:pt x="15655" y="21323"/>
                  </a:lnTo>
                  <a:lnTo>
                    <a:pt x="15764" y="21600"/>
                  </a:lnTo>
                  <a:lnTo>
                    <a:pt x="15982" y="21462"/>
                  </a:lnTo>
                  <a:lnTo>
                    <a:pt x="16418" y="21462"/>
                  </a:lnTo>
                  <a:lnTo>
                    <a:pt x="16636" y="21323"/>
                  </a:lnTo>
                  <a:lnTo>
                    <a:pt x="17291" y="21323"/>
                  </a:lnTo>
                  <a:lnTo>
                    <a:pt x="17400" y="21115"/>
                  </a:lnTo>
                  <a:lnTo>
                    <a:pt x="17509" y="20838"/>
                  </a:lnTo>
                  <a:lnTo>
                    <a:pt x="17727" y="20700"/>
                  </a:lnTo>
                  <a:lnTo>
                    <a:pt x="17836" y="20977"/>
                  </a:lnTo>
                  <a:lnTo>
                    <a:pt x="17836" y="21462"/>
                  </a:lnTo>
                  <a:lnTo>
                    <a:pt x="18055" y="21600"/>
                  </a:lnTo>
                  <a:lnTo>
                    <a:pt x="18709" y="21600"/>
                  </a:lnTo>
                  <a:lnTo>
                    <a:pt x="18818" y="21323"/>
                  </a:lnTo>
                  <a:lnTo>
                    <a:pt x="18818" y="20838"/>
                  </a:lnTo>
                  <a:lnTo>
                    <a:pt x="18982" y="20700"/>
                  </a:lnTo>
                  <a:lnTo>
                    <a:pt x="19200" y="20492"/>
                  </a:lnTo>
                  <a:lnTo>
                    <a:pt x="19418" y="20354"/>
                  </a:lnTo>
                  <a:lnTo>
                    <a:pt x="19527" y="20077"/>
                  </a:lnTo>
                  <a:lnTo>
                    <a:pt x="19309" y="19869"/>
                  </a:lnTo>
                  <a:lnTo>
                    <a:pt x="19091" y="19731"/>
                  </a:lnTo>
                  <a:lnTo>
                    <a:pt x="18982" y="19454"/>
                  </a:lnTo>
                  <a:lnTo>
                    <a:pt x="18818" y="19315"/>
                  </a:lnTo>
                  <a:lnTo>
                    <a:pt x="18818" y="18831"/>
                  </a:lnTo>
                  <a:lnTo>
                    <a:pt x="18982" y="18831"/>
                  </a:lnTo>
                  <a:lnTo>
                    <a:pt x="19200" y="18969"/>
                  </a:lnTo>
                  <a:lnTo>
                    <a:pt x="19636" y="18969"/>
                  </a:lnTo>
                  <a:lnTo>
                    <a:pt x="19745" y="18692"/>
                  </a:lnTo>
                  <a:lnTo>
                    <a:pt x="19964" y="18692"/>
                  </a:lnTo>
                  <a:lnTo>
                    <a:pt x="20182" y="18554"/>
                  </a:lnTo>
                  <a:lnTo>
                    <a:pt x="20836" y="18554"/>
                  </a:lnTo>
                  <a:lnTo>
                    <a:pt x="21055" y="18346"/>
                  </a:lnTo>
                  <a:lnTo>
                    <a:pt x="21273" y="18346"/>
                  </a:lnTo>
                  <a:lnTo>
                    <a:pt x="21491" y="17792"/>
                  </a:lnTo>
                  <a:lnTo>
                    <a:pt x="21600" y="17585"/>
                  </a:lnTo>
                  <a:lnTo>
                    <a:pt x="21382" y="17031"/>
                  </a:lnTo>
                  <a:lnTo>
                    <a:pt x="21164" y="16962"/>
                  </a:lnTo>
                  <a:lnTo>
                    <a:pt x="20945" y="16685"/>
                  </a:lnTo>
                  <a:lnTo>
                    <a:pt x="20727" y="16546"/>
                  </a:lnTo>
                  <a:lnTo>
                    <a:pt x="20618" y="16269"/>
                  </a:lnTo>
                  <a:lnTo>
                    <a:pt x="20509" y="16062"/>
                  </a:lnTo>
                  <a:lnTo>
                    <a:pt x="20400" y="15785"/>
                  </a:lnTo>
                  <a:lnTo>
                    <a:pt x="20073" y="15508"/>
                  </a:lnTo>
                  <a:lnTo>
                    <a:pt x="19855" y="15438"/>
                  </a:lnTo>
                  <a:lnTo>
                    <a:pt x="20073" y="15162"/>
                  </a:lnTo>
                  <a:lnTo>
                    <a:pt x="19964" y="14885"/>
                  </a:lnTo>
                  <a:lnTo>
                    <a:pt x="19745" y="14815"/>
                  </a:lnTo>
                  <a:lnTo>
                    <a:pt x="19309" y="14538"/>
                  </a:lnTo>
                  <a:lnTo>
                    <a:pt x="19091" y="14538"/>
                  </a:lnTo>
                  <a:lnTo>
                    <a:pt x="18927" y="14677"/>
                  </a:lnTo>
                  <a:lnTo>
                    <a:pt x="18709" y="14815"/>
                  </a:lnTo>
                  <a:lnTo>
                    <a:pt x="18491" y="14885"/>
                  </a:lnTo>
                  <a:lnTo>
                    <a:pt x="18382" y="14677"/>
                  </a:lnTo>
                  <a:lnTo>
                    <a:pt x="18164" y="14400"/>
                  </a:lnTo>
                  <a:lnTo>
                    <a:pt x="17945" y="14400"/>
                  </a:lnTo>
                  <a:lnTo>
                    <a:pt x="17836" y="14123"/>
                  </a:lnTo>
                  <a:lnTo>
                    <a:pt x="17727" y="13915"/>
                  </a:lnTo>
                  <a:lnTo>
                    <a:pt x="17727" y="12669"/>
                  </a:lnTo>
                  <a:lnTo>
                    <a:pt x="17509" y="12669"/>
                  </a:lnTo>
                  <a:lnTo>
                    <a:pt x="17291" y="12531"/>
                  </a:lnTo>
                  <a:lnTo>
                    <a:pt x="17073" y="12531"/>
                  </a:lnTo>
                  <a:lnTo>
                    <a:pt x="16855" y="12669"/>
                  </a:lnTo>
                  <a:lnTo>
                    <a:pt x="16636" y="12738"/>
                  </a:lnTo>
                  <a:lnTo>
                    <a:pt x="16418" y="12877"/>
                  </a:lnTo>
                  <a:lnTo>
                    <a:pt x="15982" y="12877"/>
                  </a:lnTo>
                  <a:lnTo>
                    <a:pt x="15873" y="12669"/>
                  </a:lnTo>
                  <a:lnTo>
                    <a:pt x="15655" y="12115"/>
                  </a:lnTo>
                  <a:lnTo>
                    <a:pt x="15655" y="11631"/>
                  </a:lnTo>
                  <a:lnTo>
                    <a:pt x="15218" y="11354"/>
                  </a:lnTo>
                  <a:lnTo>
                    <a:pt x="14782" y="11354"/>
                  </a:lnTo>
                  <a:lnTo>
                    <a:pt x="14782" y="11146"/>
                  </a:lnTo>
                  <a:lnTo>
                    <a:pt x="14673" y="10869"/>
                  </a:lnTo>
                  <a:lnTo>
                    <a:pt x="14673" y="10592"/>
                  </a:lnTo>
                  <a:lnTo>
                    <a:pt x="14564" y="10385"/>
                  </a:lnTo>
                  <a:lnTo>
                    <a:pt x="14564" y="10108"/>
                  </a:lnTo>
                  <a:lnTo>
                    <a:pt x="14127" y="9831"/>
                  </a:lnTo>
                  <a:lnTo>
                    <a:pt x="13800" y="9762"/>
                  </a:lnTo>
                  <a:lnTo>
                    <a:pt x="13582" y="9623"/>
                  </a:lnTo>
                  <a:lnTo>
                    <a:pt x="13091" y="9623"/>
                  </a:lnTo>
                  <a:lnTo>
                    <a:pt x="12873" y="9485"/>
                  </a:lnTo>
                  <a:lnTo>
                    <a:pt x="12764" y="9208"/>
                  </a:lnTo>
                  <a:lnTo>
                    <a:pt x="12655" y="9000"/>
                  </a:lnTo>
                  <a:lnTo>
                    <a:pt x="12436" y="9000"/>
                  </a:lnTo>
                  <a:lnTo>
                    <a:pt x="12218" y="8862"/>
                  </a:lnTo>
                  <a:lnTo>
                    <a:pt x="11782" y="8862"/>
                  </a:lnTo>
                  <a:lnTo>
                    <a:pt x="11345" y="8585"/>
                  </a:lnTo>
                  <a:lnTo>
                    <a:pt x="11127" y="8308"/>
                  </a:lnTo>
                  <a:lnTo>
                    <a:pt x="11018" y="8100"/>
                  </a:lnTo>
                  <a:lnTo>
                    <a:pt x="11018" y="7823"/>
                  </a:lnTo>
                  <a:lnTo>
                    <a:pt x="10800" y="7615"/>
                  </a:lnTo>
                  <a:lnTo>
                    <a:pt x="10582" y="7062"/>
                  </a:lnTo>
                  <a:lnTo>
                    <a:pt x="10364" y="6923"/>
                  </a:lnTo>
                  <a:lnTo>
                    <a:pt x="10145" y="6715"/>
                  </a:lnTo>
                  <a:lnTo>
                    <a:pt x="10145" y="6092"/>
                  </a:lnTo>
                  <a:lnTo>
                    <a:pt x="9927" y="5538"/>
                  </a:lnTo>
                  <a:lnTo>
                    <a:pt x="9818" y="5331"/>
                  </a:lnTo>
                  <a:lnTo>
                    <a:pt x="9818" y="5054"/>
                  </a:lnTo>
                  <a:lnTo>
                    <a:pt x="10036" y="4777"/>
                  </a:lnTo>
                  <a:lnTo>
                    <a:pt x="10145" y="4569"/>
                  </a:lnTo>
                  <a:lnTo>
                    <a:pt x="10255" y="4292"/>
                  </a:lnTo>
                  <a:lnTo>
                    <a:pt x="10255" y="4015"/>
                  </a:lnTo>
                  <a:lnTo>
                    <a:pt x="10364" y="3808"/>
                  </a:lnTo>
                  <a:lnTo>
                    <a:pt x="10473" y="3531"/>
                  </a:lnTo>
                  <a:lnTo>
                    <a:pt x="10473" y="3254"/>
                  </a:lnTo>
                  <a:lnTo>
                    <a:pt x="10691" y="3185"/>
                  </a:lnTo>
                  <a:lnTo>
                    <a:pt x="10909" y="2631"/>
                  </a:lnTo>
                  <a:lnTo>
                    <a:pt x="11018" y="2423"/>
                  </a:lnTo>
                  <a:lnTo>
                    <a:pt x="11236" y="2423"/>
                  </a:lnTo>
                  <a:lnTo>
                    <a:pt x="11455" y="2285"/>
                  </a:lnTo>
                  <a:lnTo>
                    <a:pt x="11455" y="2008"/>
                  </a:lnTo>
                  <a:lnTo>
                    <a:pt x="11345" y="1800"/>
                  </a:lnTo>
                  <a:lnTo>
                    <a:pt x="11127" y="1523"/>
                  </a:lnTo>
                  <a:lnTo>
                    <a:pt x="10909" y="1385"/>
                  </a:lnTo>
                  <a:lnTo>
                    <a:pt x="10800" y="1108"/>
                  </a:lnTo>
                  <a:lnTo>
                    <a:pt x="10691" y="900"/>
                  </a:lnTo>
                  <a:lnTo>
                    <a:pt x="10473" y="762"/>
                  </a:lnTo>
                  <a:lnTo>
                    <a:pt x="10473" y="485"/>
                  </a:lnTo>
                  <a:lnTo>
                    <a:pt x="10255" y="277"/>
                  </a:lnTo>
                  <a:lnTo>
                    <a:pt x="10036" y="277"/>
                  </a:lnTo>
                  <a:lnTo>
                    <a:pt x="9600" y="0"/>
                  </a:lnTo>
                  <a:lnTo>
                    <a:pt x="9382" y="277"/>
                  </a:lnTo>
                  <a:lnTo>
                    <a:pt x="9164" y="346"/>
                  </a:lnTo>
                  <a:lnTo>
                    <a:pt x="8945" y="485"/>
                  </a:lnTo>
                  <a:lnTo>
                    <a:pt x="8836" y="485"/>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82" name="Shape 585"/>
            <p:cNvSpPr/>
            <p:nvPr/>
          </p:nvSpPr>
          <p:spPr>
            <a:xfrm rot="612989">
              <a:off x="2143085" y="3031267"/>
              <a:ext cx="1143218" cy="627102"/>
            </a:xfrm>
            <a:custGeom>
              <a:avLst/>
              <a:gdLst/>
              <a:ahLst/>
              <a:cxnLst>
                <a:cxn ang="0">
                  <a:pos x="wd2" y="hd2"/>
                </a:cxn>
                <a:cxn ang="5400000">
                  <a:pos x="wd2" y="hd2"/>
                </a:cxn>
                <a:cxn ang="10800000">
                  <a:pos x="wd2" y="hd2"/>
                </a:cxn>
                <a:cxn ang="16200000">
                  <a:pos x="wd2" y="hd2"/>
                </a:cxn>
              </a:cxnLst>
              <a:rect l="0" t="0" r="r" b="b"/>
              <a:pathLst>
                <a:path w="21600" h="21600" extrusionOk="0">
                  <a:moveTo>
                    <a:pt x="7503" y="835"/>
                  </a:moveTo>
                  <a:lnTo>
                    <a:pt x="7377" y="1080"/>
                  </a:lnTo>
                  <a:lnTo>
                    <a:pt x="7301" y="1325"/>
                  </a:lnTo>
                  <a:lnTo>
                    <a:pt x="7175" y="1522"/>
                  </a:lnTo>
                  <a:lnTo>
                    <a:pt x="7099" y="1620"/>
                  </a:lnTo>
                  <a:lnTo>
                    <a:pt x="6973" y="1915"/>
                  </a:lnTo>
                  <a:lnTo>
                    <a:pt x="6947" y="2111"/>
                  </a:lnTo>
                  <a:lnTo>
                    <a:pt x="6947" y="2307"/>
                  </a:lnTo>
                  <a:lnTo>
                    <a:pt x="6846" y="2455"/>
                  </a:lnTo>
                  <a:lnTo>
                    <a:pt x="6796" y="2700"/>
                  </a:lnTo>
                  <a:lnTo>
                    <a:pt x="6695" y="2896"/>
                  </a:lnTo>
                  <a:lnTo>
                    <a:pt x="6644" y="3093"/>
                  </a:lnTo>
                  <a:lnTo>
                    <a:pt x="6644" y="3338"/>
                  </a:lnTo>
                  <a:lnTo>
                    <a:pt x="6669" y="3485"/>
                  </a:lnTo>
                  <a:lnTo>
                    <a:pt x="6796" y="3682"/>
                  </a:lnTo>
                  <a:lnTo>
                    <a:pt x="6922" y="3731"/>
                  </a:lnTo>
                  <a:lnTo>
                    <a:pt x="6947" y="4025"/>
                  </a:lnTo>
                  <a:lnTo>
                    <a:pt x="7074" y="4369"/>
                  </a:lnTo>
                  <a:lnTo>
                    <a:pt x="7099" y="4516"/>
                  </a:lnTo>
                  <a:lnTo>
                    <a:pt x="7099" y="4762"/>
                  </a:lnTo>
                  <a:lnTo>
                    <a:pt x="7074" y="4958"/>
                  </a:lnTo>
                  <a:lnTo>
                    <a:pt x="7048" y="5253"/>
                  </a:lnTo>
                  <a:lnTo>
                    <a:pt x="7048" y="5449"/>
                  </a:lnTo>
                  <a:lnTo>
                    <a:pt x="6998" y="5695"/>
                  </a:lnTo>
                  <a:lnTo>
                    <a:pt x="6947" y="5891"/>
                  </a:lnTo>
                  <a:lnTo>
                    <a:pt x="6973" y="6136"/>
                  </a:lnTo>
                  <a:lnTo>
                    <a:pt x="6846" y="6235"/>
                  </a:lnTo>
                  <a:lnTo>
                    <a:pt x="6745" y="6284"/>
                  </a:lnTo>
                  <a:lnTo>
                    <a:pt x="6619" y="6284"/>
                  </a:lnTo>
                  <a:lnTo>
                    <a:pt x="6518" y="6333"/>
                  </a:lnTo>
                  <a:lnTo>
                    <a:pt x="6392" y="6382"/>
                  </a:lnTo>
                  <a:lnTo>
                    <a:pt x="6265" y="6038"/>
                  </a:lnTo>
                  <a:lnTo>
                    <a:pt x="6215" y="5940"/>
                  </a:lnTo>
                  <a:lnTo>
                    <a:pt x="6088" y="5793"/>
                  </a:lnTo>
                  <a:lnTo>
                    <a:pt x="5912" y="5842"/>
                  </a:lnTo>
                  <a:lnTo>
                    <a:pt x="5811" y="6038"/>
                  </a:lnTo>
                  <a:lnTo>
                    <a:pt x="5684" y="6038"/>
                  </a:lnTo>
                  <a:lnTo>
                    <a:pt x="5583" y="6136"/>
                  </a:lnTo>
                  <a:lnTo>
                    <a:pt x="5482" y="6185"/>
                  </a:lnTo>
                  <a:lnTo>
                    <a:pt x="5381" y="6185"/>
                  </a:lnTo>
                  <a:lnTo>
                    <a:pt x="5229" y="6038"/>
                  </a:lnTo>
                  <a:lnTo>
                    <a:pt x="5128" y="6038"/>
                  </a:lnTo>
                  <a:lnTo>
                    <a:pt x="5002" y="6087"/>
                  </a:lnTo>
                  <a:lnTo>
                    <a:pt x="4901" y="6136"/>
                  </a:lnTo>
                  <a:lnTo>
                    <a:pt x="4800" y="6284"/>
                  </a:lnTo>
                  <a:lnTo>
                    <a:pt x="4775" y="6038"/>
                  </a:lnTo>
                  <a:lnTo>
                    <a:pt x="4699" y="5891"/>
                  </a:lnTo>
                  <a:lnTo>
                    <a:pt x="4699" y="5596"/>
                  </a:lnTo>
                  <a:lnTo>
                    <a:pt x="4547" y="5498"/>
                  </a:lnTo>
                  <a:lnTo>
                    <a:pt x="4497" y="5302"/>
                  </a:lnTo>
                  <a:lnTo>
                    <a:pt x="4295" y="5105"/>
                  </a:lnTo>
                  <a:lnTo>
                    <a:pt x="4143" y="4860"/>
                  </a:lnTo>
                  <a:lnTo>
                    <a:pt x="3992" y="4713"/>
                  </a:lnTo>
                  <a:lnTo>
                    <a:pt x="3891" y="4565"/>
                  </a:lnTo>
                  <a:lnTo>
                    <a:pt x="3764" y="4467"/>
                  </a:lnTo>
                  <a:lnTo>
                    <a:pt x="3663" y="4418"/>
                  </a:lnTo>
                  <a:lnTo>
                    <a:pt x="3537" y="4271"/>
                  </a:lnTo>
                  <a:lnTo>
                    <a:pt x="3436" y="4271"/>
                  </a:lnTo>
                  <a:lnTo>
                    <a:pt x="3284" y="4222"/>
                  </a:lnTo>
                  <a:lnTo>
                    <a:pt x="3183" y="3976"/>
                  </a:lnTo>
                  <a:lnTo>
                    <a:pt x="2931" y="3731"/>
                  </a:lnTo>
                  <a:lnTo>
                    <a:pt x="2804" y="3584"/>
                  </a:lnTo>
                  <a:lnTo>
                    <a:pt x="2653" y="4025"/>
                  </a:lnTo>
                  <a:lnTo>
                    <a:pt x="2653" y="4271"/>
                  </a:lnTo>
                  <a:lnTo>
                    <a:pt x="2678" y="4467"/>
                  </a:lnTo>
                  <a:lnTo>
                    <a:pt x="2678" y="4664"/>
                  </a:lnTo>
                  <a:lnTo>
                    <a:pt x="2829" y="4811"/>
                  </a:lnTo>
                  <a:lnTo>
                    <a:pt x="2829" y="5007"/>
                  </a:lnTo>
                  <a:lnTo>
                    <a:pt x="2956" y="5302"/>
                  </a:lnTo>
                  <a:lnTo>
                    <a:pt x="2981" y="5547"/>
                  </a:lnTo>
                  <a:lnTo>
                    <a:pt x="2981" y="5695"/>
                  </a:lnTo>
                  <a:lnTo>
                    <a:pt x="3082" y="5891"/>
                  </a:lnTo>
                  <a:lnTo>
                    <a:pt x="3082" y="6087"/>
                  </a:lnTo>
                  <a:lnTo>
                    <a:pt x="3133" y="6480"/>
                  </a:lnTo>
                  <a:lnTo>
                    <a:pt x="3133" y="6725"/>
                  </a:lnTo>
                  <a:lnTo>
                    <a:pt x="3082" y="6873"/>
                  </a:lnTo>
                  <a:lnTo>
                    <a:pt x="3032" y="7167"/>
                  </a:lnTo>
                  <a:lnTo>
                    <a:pt x="2956" y="7265"/>
                  </a:lnTo>
                  <a:lnTo>
                    <a:pt x="2880" y="7560"/>
                  </a:lnTo>
                  <a:lnTo>
                    <a:pt x="2905" y="7756"/>
                  </a:lnTo>
                  <a:lnTo>
                    <a:pt x="3032" y="7855"/>
                  </a:lnTo>
                  <a:lnTo>
                    <a:pt x="3107" y="8002"/>
                  </a:lnTo>
                  <a:lnTo>
                    <a:pt x="3082" y="8395"/>
                  </a:lnTo>
                  <a:lnTo>
                    <a:pt x="3082" y="8542"/>
                  </a:lnTo>
                  <a:lnTo>
                    <a:pt x="2956" y="8640"/>
                  </a:lnTo>
                  <a:lnTo>
                    <a:pt x="2855" y="8689"/>
                  </a:lnTo>
                  <a:lnTo>
                    <a:pt x="2754" y="8787"/>
                  </a:lnTo>
                  <a:lnTo>
                    <a:pt x="2653" y="8836"/>
                  </a:lnTo>
                  <a:lnTo>
                    <a:pt x="2526" y="8885"/>
                  </a:lnTo>
                  <a:lnTo>
                    <a:pt x="2425" y="8885"/>
                  </a:lnTo>
                  <a:lnTo>
                    <a:pt x="2299" y="8935"/>
                  </a:lnTo>
                  <a:lnTo>
                    <a:pt x="2198" y="8935"/>
                  </a:lnTo>
                  <a:lnTo>
                    <a:pt x="2072" y="9131"/>
                  </a:lnTo>
                  <a:lnTo>
                    <a:pt x="2046" y="9327"/>
                  </a:lnTo>
                  <a:lnTo>
                    <a:pt x="2046" y="9524"/>
                  </a:lnTo>
                  <a:lnTo>
                    <a:pt x="2021" y="9720"/>
                  </a:lnTo>
                  <a:lnTo>
                    <a:pt x="2097" y="9965"/>
                  </a:lnTo>
                  <a:lnTo>
                    <a:pt x="2147" y="10113"/>
                  </a:lnTo>
                  <a:lnTo>
                    <a:pt x="2122" y="10358"/>
                  </a:lnTo>
                  <a:lnTo>
                    <a:pt x="1996" y="10505"/>
                  </a:lnTo>
                  <a:lnTo>
                    <a:pt x="1895" y="10505"/>
                  </a:lnTo>
                  <a:lnTo>
                    <a:pt x="1768" y="10653"/>
                  </a:lnTo>
                  <a:lnTo>
                    <a:pt x="1693" y="10702"/>
                  </a:lnTo>
                  <a:lnTo>
                    <a:pt x="1693" y="10947"/>
                  </a:lnTo>
                  <a:lnTo>
                    <a:pt x="1819" y="11144"/>
                  </a:lnTo>
                  <a:lnTo>
                    <a:pt x="1996" y="11144"/>
                  </a:lnTo>
                  <a:lnTo>
                    <a:pt x="2122" y="11242"/>
                  </a:lnTo>
                  <a:lnTo>
                    <a:pt x="2223" y="11242"/>
                  </a:lnTo>
                  <a:lnTo>
                    <a:pt x="2349" y="11193"/>
                  </a:lnTo>
                  <a:lnTo>
                    <a:pt x="2451" y="11144"/>
                  </a:lnTo>
                  <a:lnTo>
                    <a:pt x="2577" y="11242"/>
                  </a:lnTo>
                  <a:lnTo>
                    <a:pt x="2703" y="11389"/>
                  </a:lnTo>
                  <a:lnTo>
                    <a:pt x="2855" y="11045"/>
                  </a:lnTo>
                  <a:lnTo>
                    <a:pt x="2956" y="10898"/>
                  </a:lnTo>
                  <a:lnTo>
                    <a:pt x="3006" y="10702"/>
                  </a:lnTo>
                  <a:lnTo>
                    <a:pt x="3107" y="10604"/>
                  </a:lnTo>
                  <a:lnTo>
                    <a:pt x="3208" y="10407"/>
                  </a:lnTo>
                  <a:lnTo>
                    <a:pt x="3385" y="10358"/>
                  </a:lnTo>
                  <a:lnTo>
                    <a:pt x="3486" y="10358"/>
                  </a:lnTo>
                  <a:lnTo>
                    <a:pt x="3638" y="10456"/>
                  </a:lnTo>
                  <a:lnTo>
                    <a:pt x="3688" y="10653"/>
                  </a:lnTo>
                  <a:lnTo>
                    <a:pt x="3764" y="10800"/>
                  </a:lnTo>
                  <a:lnTo>
                    <a:pt x="3815" y="10996"/>
                  </a:lnTo>
                  <a:lnTo>
                    <a:pt x="3840" y="11242"/>
                  </a:lnTo>
                  <a:lnTo>
                    <a:pt x="3840" y="11389"/>
                  </a:lnTo>
                  <a:lnTo>
                    <a:pt x="3865" y="11635"/>
                  </a:lnTo>
                  <a:lnTo>
                    <a:pt x="3992" y="11782"/>
                  </a:lnTo>
                  <a:lnTo>
                    <a:pt x="4017" y="11978"/>
                  </a:lnTo>
                  <a:lnTo>
                    <a:pt x="3891" y="12125"/>
                  </a:lnTo>
                  <a:lnTo>
                    <a:pt x="3815" y="12322"/>
                  </a:lnTo>
                  <a:lnTo>
                    <a:pt x="3764" y="12567"/>
                  </a:lnTo>
                  <a:lnTo>
                    <a:pt x="3663" y="12665"/>
                  </a:lnTo>
                  <a:lnTo>
                    <a:pt x="3562" y="12813"/>
                  </a:lnTo>
                  <a:lnTo>
                    <a:pt x="3436" y="12862"/>
                  </a:lnTo>
                  <a:lnTo>
                    <a:pt x="3411" y="13107"/>
                  </a:lnTo>
                  <a:lnTo>
                    <a:pt x="3284" y="13205"/>
                  </a:lnTo>
                  <a:lnTo>
                    <a:pt x="3183" y="13255"/>
                  </a:lnTo>
                  <a:lnTo>
                    <a:pt x="3057" y="13353"/>
                  </a:lnTo>
                  <a:lnTo>
                    <a:pt x="2956" y="13451"/>
                  </a:lnTo>
                  <a:lnTo>
                    <a:pt x="2829" y="13500"/>
                  </a:lnTo>
                  <a:lnTo>
                    <a:pt x="2754" y="13647"/>
                  </a:lnTo>
                  <a:lnTo>
                    <a:pt x="2703" y="13893"/>
                  </a:lnTo>
                  <a:lnTo>
                    <a:pt x="2728" y="14040"/>
                  </a:lnTo>
                  <a:lnTo>
                    <a:pt x="2804" y="14236"/>
                  </a:lnTo>
                  <a:lnTo>
                    <a:pt x="2754" y="14482"/>
                  </a:lnTo>
                  <a:lnTo>
                    <a:pt x="2779" y="14629"/>
                  </a:lnTo>
                  <a:lnTo>
                    <a:pt x="2703" y="14924"/>
                  </a:lnTo>
                  <a:lnTo>
                    <a:pt x="2728" y="15120"/>
                  </a:lnTo>
                  <a:lnTo>
                    <a:pt x="2627" y="15267"/>
                  </a:lnTo>
                  <a:lnTo>
                    <a:pt x="2425" y="15660"/>
                  </a:lnTo>
                  <a:lnTo>
                    <a:pt x="2324" y="15905"/>
                  </a:lnTo>
                  <a:lnTo>
                    <a:pt x="2223" y="15955"/>
                  </a:lnTo>
                  <a:lnTo>
                    <a:pt x="2097" y="15955"/>
                  </a:lnTo>
                  <a:lnTo>
                    <a:pt x="1920" y="16004"/>
                  </a:lnTo>
                  <a:lnTo>
                    <a:pt x="1819" y="16053"/>
                  </a:lnTo>
                  <a:lnTo>
                    <a:pt x="1693" y="15955"/>
                  </a:lnTo>
                  <a:lnTo>
                    <a:pt x="1592" y="16004"/>
                  </a:lnTo>
                  <a:lnTo>
                    <a:pt x="1465" y="16053"/>
                  </a:lnTo>
                  <a:lnTo>
                    <a:pt x="1389" y="16053"/>
                  </a:lnTo>
                  <a:lnTo>
                    <a:pt x="1263" y="16298"/>
                  </a:lnTo>
                  <a:lnTo>
                    <a:pt x="1187" y="16396"/>
                  </a:lnTo>
                  <a:lnTo>
                    <a:pt x="1061" y="16544"/>
                  </a:lnTo>
                  <a:lnTo>
                    <a:pt x="985" y="16789"/>
                  </a:lnTo>
                  <a:lnTo>
                    <a:pt x="985" y="16936"/>
                  </a:lnTo>
                  <a:lnTo>
                    <a:pt x="960" y="17182"/>
                  </a:lnTo>
                  <a:lnTo>
                    <a:pt x="960" y="17329"/>
                  </a:lnTo>
                  <a:lnTo>
                    <a:pt x="985" y="17575"/>
                  </a:lnTo>
                  <a:lnTo>
                    <a:pt x="935" y="17820"/>
                  </a:lnTo>
                  <a:lnTo>
                    <a:pt x="834" y="18016"/>
                  </a:lnTo>
                  <a:lnTo>
                    <a:pt x="707" y="18164"/>
                  </a:lnTo>
                  <a:lnTo>
                    <a:pt x="632" y="18262"/>
                  </a:lnTo>
                  <a:lnTo>
                    <a:pt x="505" y="18311"/>
                  </a:lnTo>
                  <a:lnTo>
                    <a:pt x="404" y="18458"/>
                  </a:lnTo>
                  <a:lnTo>
                    <a:pt x="227" y="18458"/>
                  </a:lnTo>
                  <a:lnTo>
                    <a:pt x="126" y="18507"/>
                  </a:lnTo>
                  <a:lnTo>
                    <a:pt x="0" y="18556"/>
                  </a:lnTo>
                  <a:lnTo>
                    <a:pt x="0" y="18360"/>
                  </a:lnTo>
                  <a:lnTo>
                    <a:pt x="51" y="18507"/>
                  </a:lnTo>
                  <a:lnTo>
                    <a:pt x="76" y="18753"/>
                  </a:lnTo>
                  <a:lnTo>
                    <a:pt x="25" y="18949"/>
                  </a:lnTo>
                  <a:lnTo>
                    <a:pt x="51" y="19195"/>
                  </a:lnTo>
                  <a:lnTo>
                    <a:pt x="177" y="19342"/>
                  </a:lnTo>
                  <a:lnTo>
                    <a:pt x="303" y="19391"/>
                  </a:lnTo>
                  <a:lnTo>
                    <a:pt x="429" y="19587"/>
                  </a:lnTo>
                  <a:lnTo>
                    <a:pt x="531" y="19636"/>
                  </a:lnTo>
                  <a:lnTo>
                    <a:pt x="556" y="19882"/>
                  </a:lnTo>
                  <a:lnTo>
                    <a:pt x="556" y="20029"/>
                  </a:lnTo>
                  <a:lnTo>
                    <a:pt x="581" y="20275"/>
                  </a:lnTo>
                  <a:lnTo>
                    <a:pt x="556" y="20422"/>
                  </a:lnTo>
                  <a:lnTo>
                    <a:pt x="556" y="20667"/>
                  </a:lnTo>
                  <a:lnTo>
                    <a:pt x="531" y="20864"/>
                  </a:lnTo>
                  <a:lnTo>
                    <a:pt x="455" y="21109"/>
                  </a:lnTo>
                  <a:lnTo>
                    <a:pt x="429" y="21305"/>
                  </a:lnTo>
                  <a:lnTo>
                    <a:pt x="455" y="21551"/>
                  </a:lnTo>
                  <a:lnTo>
                    <a:pt x="556" y="21158"/>
                  </a:lnTo>
                  <a:lnTo>
                    <a:pt x="632" y="21060"/>
                  </a:lnTo>
                  <a:lnTo>
                    <a:pt x="758" y="20913"/>
                  </a:lnTo>
                  <a:lnTo>
                    <a:pt x="859" y="20913"/>
                  </a:lnTo>
                  <a:lnTo>
                    <a:pt x="985" y="20864"/>
                  </a:lnTo>
                  <a:lnTo>
                    <a:pt x="1137" y="20815"/>
                  </a:lnTo>
                  <a:lnTo>
                    <a:pt x="1263" y="20765"/>
                  </a:lnTo>
                  <a:lnTo>
                    <a:pt x="1440" y="20765"/>
                  </a:lnTo>
                  <a:lnTo>
                    <a:pt x="1541" y="20716"/>
                  </a:lnTo>
                  <a:lnTo>
                    <a:pt x="1642" y="20569"/>
                  </a:lnTo>
                  <a:lnTo>
                    <a:pt x="1718" y="20765"/>
                  </a:lnTo>
                  <a:lnTo>
                    <a:pt x="1794" y="20864"/>
                  </a:lnTo>
                  <a:lnTo>
                    <a:pt x="1920" y="20913"/>
                  </a:lnTo>
                  <a:lnTo>
                    <a:pt x="2147" y="20667"/>
                  </a:lnTo>
                  <a:lnTo>
                    <a:pt x="2223" y="20520"/>
                  </a:lnTo>
                  <a:lnTo>
                    <a:pt x="2349" y="20520"/>
                  </a:lnTo>
                  <a:lnTo>
                    <a:pt x="2476" y="20569"/>
                  </a:lnTo>
                  <a:lnTo>
                    <a:pt x="2552" y="20765"/>
                  </a:lnTo>
                  <a:lnTo>
                    <a:pt x="2678" y="20962"/>
                  </a:lnTo>
                  <a:lnTo>
                    <a:pt x="2804" y="21011"/>
                  </a:lnTo>
                  <a:lnTo>
                    <a:pt x="3082" y="21011"/>
                  </a:lnTo>
                  <a:lnTo>
                    <a:pt x="3208" y="20962"/>
                  </a:lnTo>
                  <a:lnTo>
                    <a:pt x="3360" y="20864"/>
                  </a:lnTo>
                  <a:lnTo>
                    <a:pt x="3486" y="20864"/>
                  </a:lnTo>
                  <a:lnTo>
                    <a:pt x="3587" y="20815"/>
                  </a:lnTo>
                  <a:lnTo>
                    <a:pt x="3714" y="20815"/>
                  </a:lnTo>
                  <a:lnTo>
                    <a:pt x="3789" y="20667"/>
                  </a:lnTo>
                  <a:lnTo>
                    <a:pt x="3865" y="20422"/>
                  </a:lnTo>
                  <a:lnTo>
                    <a:pt x="3891" y="20176"/>
                  </a:lnTo>
                  <a:lnTo>
                    <a:pt x="3891" y="19980"/>
                  </a:lnTo>
                  <a:lnTo>
                    <a:pt x="3865" y="19833"/>
                  </a:lnTo>
                  <a:lnTo>
                    <a:pt x="3840" y="19587"/>
                  </a:lnTo>
                  <a:lnTo>
                    <a:pt x="3891" y="19391"/>
                  </a:lnTo>
                  <a:lnTo>
                    <a:pt x="3865" y="19145"/>
                  </a:lnTo>
                  <a:lnTo>
                    <a:pt x="3916" y="18998"/>
                  </a:lnTo>
                  <a:lnTo>
                    <a:pt x="4042" y="18851"/>
                  </a:lnTo>
                  <a:lnTo>
                    <a:pt x="4219" y="18949"/>
                  </a:lnTo>
                  <a:lnTo>
                    <a:pt x="4371" y="18949"/>
                  </a:lnTo>
                  <a:lnTo>
                    <a:pt x="4446" y="19096"/>
                  </a:lnTo>
                  <a:lnTo>
                    <a:pt x="4573" y="19244"/>
                  </a:lnTo>
                  <a:lnTo>
                    <a:pt x="4699" y="19293"/>
                  </a:lnTo>
                  <a:lnTo>
                    <a:pt x="4800" y="19195"/>
                  </a:lnTo>
                  <a:lnTo>
                    <a:pt x="4851" y="19440"/>
                  </a:lnTo>
                  <a:lnTo>
                    <a:pt x="5002" y="19342"/>
                  </a:lnTo>
                  <a:lnTo>
                    <a:pt x="5154" y="19096"/>
                  </a:lnTo>
                  <a:lnTo>
                    <a:pt x="5229" y="19195"/>
                  </a:lnTo>
                  <a:lnTo>
                    <a:pt x="5356" y="19293"/>
                  </a:lnTo>
                  <a:lnTo>
                    <a:pt x="5432" y="19489"/>
                  </a:lnTo>
                  <a:lnTo>
                    <a:pt x="5608" y="19636"/>
                  </a:lnTo>
                  <a:lnTo>
                    <a:pt x="5684" y="19833"/>
                  </a:lnTo>
                  <a:lnTo>
                    <a:pt x="5684" y="20029"/>
                  </a:lnTo>
                  <a:lnTo>
                    <a:pt x="5760" y="20275"/>
                  </a:lnTo>
                  <a:lnTo>
                    <a:pt x="5811" y="20373"/>
                  </a:lnTo>
                  <a:lnTo>
                    <a:pt x="5962" y="20520"/>
                  </a:lnTo>
                  <a:lnTo>
                    <a:pt x="6088" y="20569"/>
                  </a:lnTo>
                  <a:lnTo>
                    <a:pt x="6316" y="20520"/>
                  </a:lnTo>
                  <a:lnTo>
                    <a:pt x="6417" y="20471"/>
                  </a:lnTo>
                  <a:lnTo>
                    <a:pt x="6467" y="20667"/>
                  </a:lnTo>
                  <a:lnTo>
                    <a:pt x="6568" y="20815"/>
                  </a:lnTo>
                  <a:lnTo>
                    <a:pt x="6568" y="21011"/>
                  </a:lnTo>
                  <a:lnTo>
                    <a:pt x="6644" y="21256"/>
                  </a:lnTo>
                  <a:lnTo>
                    <a:pt x="6695" y="21404"/>
                  </a:lnTo>
                  <a:lnTo>
                    <a:pt x="6846" y="21453"/>
                  </a:lnTo>
                  <a:lnTo>
                    <a:pt x="6947" y="21600"/>
                  </a:lnTo>
                  <a:lnTo>
                    <a:pt x="7048" y="21404"/>
                  </a:lnTo>
                  <a:lnTo>
                    <a:pt x="7149" y="21355"/>
                  </a:lnTo>
                  <a:lnTo>
                    <a:pt x="7276" y="21355"/>
                  </a:lnTo>
                  <a:lnTo>
                    <a:pt x="7377" y="21305"/>
                  </a:lnTo>
                  <a:lnTo>
                    <a:pt x="7503" y="21207"/>
                  </a:lnTo>
                  <a:lnTo>
                    <a:pt x="7604" y="21158"/>
                  </a:lnTo>
                  <a:lnTo>
                    <a:pt x="7731" y="21011"/>
                  </a:lnTo>
                  <a:lnTo>
                    <a:pt x="7832" y="21011"/>
                  </a:lnTo>
                  <a:lnTo>
                    <a:pt x="7958" y="20962"/>
                  </a:lnTo>
                  <a:lnTo>
                    <a:pt x="8059" y="20962"/>
                  </a:lnTo>
                  <a:lnTo>
                    <a:pt x="8185" y="20913"/>
                  </a:lnTo>
                  <a:lnTo>
                    <a:pt x="8261" y="21011"/>
                  </a:lnTo>
                  <a:lnTo>
                    <a:pt x="8387" y="20962"/>
                  </a:lnTo>
                  <a:lnTo>
                    <a:pt x="8413" y="20815"/>
                  </a:lnTo>
                  <a:lnTo>
                    <a:pt x="8514" y="20618"/>
                  </a:lnTo>
                  <a:lnTo>
                    <a:pt x="8488" y="20422"/>
                  </a:lnTo>
                  <a:lnTo>
                    <a:pt x="8564" y="20176"/>
                  </a:lnTo>
                  <a:lnTo>
                    <a:pt x="8640" y="20078"/>
                  </a:lnTo>
                  <a:lnTo>
                    <a:pt x="8766" y="19980"/>
                  </a:lnTo>
                  <a:lnTo>
                    <a:pt x="8867" y="19931"/>
                  </a:lnTo>
                  <a:lnTo>
                    <a:pt x="8994" y="19980"/>
                  </a:lnTo>
                  <a:lnTo>
                    <a:pt x="9069" y="20176"/>
                  </a:lnTo>
                  <a:lnTo>
                    <a:pt x="9069" y="20373"/>
                  </a:lnTo>
                  <a:lnTo>
                    <a:pt x="9095" y="20618"/>
                  </a:lnTo>
                  <a:lnTo>
                    <a:pt x="9145" y="20765"/>
                  </a:lnTo>
                  <a:lnTo>
                    <a:pt x="9171" y="21011"/>
                  </a:lnTo>
                  <a:lnTo>
                    <a:pt x="9297" y="20962"/>
                  </a:lnTo>
                  <a:lnTo>
                    <a:pt x="9398" y="21011"/>
                  </a:lnTo>
                  <a:lnTo>
                    <a:pt x="9524" y="21011"/>
                  </a:lnTo>
                  <a:lnTo>
                    <a:pt x="9701" y="20962"/>
                  </a:lnTo>
                  <a:lnTo>
                    <a:pt x="9928" y="21256"/>
                  </a:lnTo>
                  <a:lnTo>
                    <a:pt x="10105" y="21502"/>
                  </a:lnTo>
                  <a:lnTo>
                    <a:pt x="10004" y="21109"/>
                  </a:lnTo>
                  <a:lnTo>
                    <a:pt x="10257" y="21502"/>
                  </a:lnTo>
                  <a:lnTo>
                    <a:pt x="10029" y="21502"/>
                  </a:lnTo>
                  <a:lnTo>
                    <a:pt x="10408" y="21256"/>
                  </a:lnTo>
                  <a:lnTo>
                    <a:pt x="10535" y="21404"/>
                  </a:lnTo>
                  <a:lnTo>
                    <a:pt x="10661" y="21502"/>
                  </a:lnTo>
                  <a:lnTo>
                    <a:pt x="10762" y="21551"/>
                  </a:lnTo>
                  <a:lnTo>
                    <a:pt x="10888" y="21453"/>
                  </a:lnTo>
                  <a:lnTo>
                    <a:pt x="10989" y="21404"/>
                  </a:lnTo>
                  <a:lnTo>
                    <a:pt x="11116" y="21502"/>
                  </a:lnTo>
                  <a:lnTo>
                    <a:pt x="11217" y="21453"/>
                  </a:lnTo>
                  <a:lnTo>
                    <a:pt x="11343" y="21305"/>
                  </a:lnTo>
                  <a:lnTo>
                    <a:pt x="11368" y="21109"/>
                  </a:lnTo>
                  <a:lnTo>
                    <a:pt x="11419" y="20913"/>
                  </a:lnTo>
                  <a:lnTo>
                    <a:pt x="11495" y="20765"/>
                  </a:lnTo>
                  <a:lnTo>
                    <a:pt x="11596" y="20618"/>
                  </a:lnTo>
                  <a:lnTo>
                    <a:pt x="11722" y="20471"/>
                  </a:lnTo>
                  <a:lnTo>
                    <a:pt x="11798" y="20324"/>
                  </a:lnTo>
                  <a:lnTo>
                    <a:pt x="11823" y="20029"/>
                  </a:lnTo>
                  <a:lnTo>
                    <a:pt x="11899" y="19882"/>
                  </a:lnTo>
                  <a:lnTo>
                    <a:pt x="12000" y="19735"/>
                  </a:lnTo>
                  <a:lnTo>
                    <a:pt x="12101" y="19489"/>
                  </a:lnTo>
                  <a:lnTo>
                    <a:pt x="12303" y="19195"/>
                  </a:lnTo>
                  <a:lnTo>
                    <a:pt x="12404" y="19096"/>
                  </a:lnTo>
                  <a:lnTo>
                    <a:pt x="12404" y="18900"/>
                  </a:lnTo>
                  <a:lnTo>
                    <a:pt x="12379" y="18655"/>
                  </a:lnTo>
                  <a:lnTo>
                    <a:pt x="12328" y="18556"/>
                  </a:lnTo>
                  <a:lnTo>
                    <a:pt x="12253" y="18311"/>
                  </a:lnTo>
                  <a:lnTo>
                    <a:pt x="12278" y="18115"/>
                  </a:lnTo>
                  <a:lnTo>
                    <a:pt x="12404" y="18065"/>
                  </a:lnTo>
                  <a:lnTo>
                    <a:pt x="12531" y="18164"/>
                  </a:lnTo>
                  <a:lnTo>
                    <a:pt x="12480" y="17771"/>
                  </a:lnTo>
                  <a:lnTo>
                    <a:pt x="12278" y="17378"/>
                  </a:lnTo>
                  <a:lnTo>
                    <a:pt x="12354" y="17182"/>
                  </a:lnTo>
                  <a:lnTo>
                    <a:pt x="12455" y="17182"/>
                  </a:lnTo>
                  <a:lnTo>
                    <a:pt x="12581" y="17133"/>
                  </a:lnTo>
                  <a:lnTo>
                    <a:pt x="12657" y="16985"/>
                  </a:lnTo>
                  <a:lnTo>
                    <a:pt x="12783" y="16838"/>
                  </a:lnTo>
                  <a:lnTo>
                    <a:pt x="12884" y="16691"/>
                  </a:lnTo>
                  <a:lnTo>
                    <a:pt x="12859" y="16544"/>
                  </a:lnTo>
                  <a:lnTo>
                    <a:pt x="12859" y="16298"/>
                  </a:lnTo>
                  <a:lnTo>
                    <a:pt x="12884" y="16004"/>
                  </a:lnTo>
                  <a:lnTo>
                    <a:pt x="13011" y="15905"/>
                  </a:lnTo>
                  <a:lnTo>
                    <a:pt x="13086" y="15660"/>
                  </a:lnTo>
                  <a:lnTo>
                    <a:pt x="13187" y="15365"/>
                  </a:lnTo>
                  <a:lnTo>
                    <a:pt x="13288" y="15316"/>
                  </a:lnTo>
                  <a:lnTo>
                    <a:pt x="13389" y="14825"/>
                  </a:lnTo>
                  <a:lnTo>
                    <a:pt x="13415" y="14678"/>
                  </a:lnTo>
                  <a:lnTo>
                    <a:pt x="13541" y="14482"/>
                  </a:lnTo>
                  <a:lnTo>
                    <a:pt x="13718" y="14384"/>
                  </a:lnTo>
                  <a:lnTo>
                    <a:pt x="13794" y="14236"/>
                  </a:lnTo>
                  <a:lnTo>
                    <a:pt x="13920" y="14040"/>
                  </a:lnTo>
                  <a:lnTo>
                    <a:pt x="13920" y="13893"/>
                  </a:lnTo>
                  <a:lnTo>
                    <a:pt x="13945" y="13696"/>
                  </a:lnTo>
                  <a:lnTo>
                    <a:pt x="13869" y="13451"/>
                  </a:lnTo>
                  <a:lnTo>
                    <a:pt x="13743" y="13353"/>
                  </a:lnTo>
                  <a:lnTo>
                    <a:pt x="13718" y="13107"/>
                  </a:lnTo>
                  <a:lnTo>
                    <a:pt x="13844" y="12911"/>
                  </a:lnTo>
                  <a:lnTo>
                    <a:pt x="13920" y="12665"/>
                  </a:lnTo>
                  <a:lnTo>
                    <a:pt x="14046" y="12420"/>
                  </a:lnTo>
                  <a:lnTo>
                    <a:pt x="14097" y="12273"/>
                  </a:lnTo>
                  <a:lnTo>
                    <a:pt x="14299" y="11978"/>
                  </a:lnTo>
                  <a:lnTo>
                    <a:pt x="14425" y="11831"/>
                  </a:lnTo>
                  <a:lnTo>
                    <a:pt x="14627" y="11536"/>
                  </a:lnTo>
                  <a:lnTo>
                    <a:pt x="14728" y="11438"/>
                  </a:lnTo>
                  <a:lnTo>
                    <a:pt x="14981" y="11536"/>
                  </a:lnTo>
                  <a:lnTo>
                    <a:pt x="15082" y="11536"/>
                  </a:lnTo>
                  <a:lnTo>
                    <a:pt x="15107" y="11782"/>
                  </a:lnTo>
                  <a:lnTo>
                    <a:pt x="15183" y="11880"/>
                  </a:lnTo>
                  <a:lnTo>
                    <a:pt x="15259" y="11880"/>
                  </a:lnTo>
                  <a:lnTo>
                    <a:pt x="15385" y="11831"/>
                  </a:lnTo>
                  <a:lnTo>
                    <a:pt x="15486" y="11831"/>
                  </a:lnTo>
                  <a:lnTo>
                    <a:pt x="15613" y="11733"/>
                  </a:lnTo>
                  <a:lnTo>
                    <a:pt x="15714" y="11585"/>
                  </a:lnTo>
                  <a:lnTo>
                    <a:pt x="15840" y="11487"/>
                  </a:lnTo>
                  <a:lnTo>
                    <a:pt x="15916" y="11291"/>
                  </a:lnTo>
                  <a:lnTo>
                    <a:pt x="16042" y="11095"/>
                  </a:lnTo>
                  <a:lnTo>
                    <a:pt x="16143" y="11045"/>
                  </a:lnTo>
                  <a:lnTo>
                    <a:pt x="16244" y="10849"/>
                  </a:lnTo>
                  <a:lnTo>
                    <a:pt x="16623" y="10407"/>
                  </a:lnTo>
                  <a:lnTo>
                    <a:pt x="16699" y="10211"/>
                  </a:lnTo>
                  <a:lnTo>
                    <a:pt x="16825" y="10162"/>
                  </a:lnTo>
                  <a:lnTo>
                    <a:pt x="16926" y="10064"/>
                  </a:lnTo>
                  <a:lnTo>
                    <a:pt x="17053" y="9916"/>
                  </a:lnTo>
                  <a:lnTo>
                    <a:pt x="17154" y="9916"/>
                  </a:lnTo>
                  <a:lnTo>
                    <a:pt x="17255" y="9965"/>
                  </a:lnTo>
                  <a:lnTo>
                    <a:pt x="17356" y="9916"/>
                  </a:lnTo>
                  <a:lnTo>
                    <a:pt x="17482" y="9916"/>
                  </a:lnTo>
                  <a:lnTo>
                    <a:pt x="17583" y="9867"/>
                  </a:lnTo>
                  <a:lnTo>
                    <a:pt x="17709" y="9867"/>
                  </a:lnTo>
                  <a:lnTo>
                    <a:pt x="17811" y="9720"/>
                  </a:lnTo>
                  <a:lnTo>
                    <a:pt x="17912" y="9524"/>
                  </a:lnTo>
                  <a:lnTo>
                    <a:pt x="18013" y="9425"/>
                  </a:lnTo>
                  <a:lnTo>
                    <a:pt x="18139" y="9327"/>
                  </a:lnTo>
                  <a:lnTo>
                    <a:pt x="18164" y="9082"/>
                  </a:lnTo>
                  <a:lnTo>
                    <a:pt x="18291" y="8935"/>
                  </a:lnTo>
                  <a:lnTo>
                    <a:pt x="18366" y="8836"/>
                  </a:lnTo>
                  <a:lnTo>
                    <a:pt x="18493" y="8689"/>
                  </a:lnTo>
                  <a:lnTo>
                    <a:pt x="18568" y="8493"/>
                  </a:lnTo>
                  <a:lnTo>
                    <a:pt x="18619" y="8296"/>
                  </a:lnTo>
                  <a:lnTo>
                    <a:pt x="18745" y="8149"/>
                  </a:lnTo>
                  <a:lnTo>
                    <a:pt x="18846" y="8100"/>
                  </a:lnTo>
                  <a:lnTo>
                    <a:pt x="18947" y="7953"/>
                  </a:lnTo>
                  <a:lnTo>
                    <a:pt x="19074" y="7904"/>
                  </a:lnTo>
                  <a:lnTo>
                    <a:pt x="19175" y="8002"/>
                  </a:lnTo>
                  <a:lnTo>
                    <a:pt x="19352" y="8002"/>
                  </a:lnTo>
                  <a:lnTo>
                    <a:pt x="19453" y="7953"/>
                  </a:lnTo>
                  <a:lnTo>
                    <a:pt x="19579" y="7904"/>
                  </a:lnTo>
                  <a:lnTo>
                    <a:pt x="19680" y="7904"/>
                  </a:lnTo>
                  <a:lnTo>
                    <a:pt x="19806" y="7707"/>
                  </a:lnTo>
                  <a:lnTo>
                    <a:pt x="19907" y="7707"/>
                  </a:lnTo>
                  <a:lnTo>
                    <a:pt x="20034" y="7658"/>
                  </a:lnTo>
                  <a:lnTo>
                    <a:pt x="20236" y="7462"/>
                  </a:lnTo>
                  <a:lnTo>
                    <a:pt x="20312" y="7315"/>
                  </a:lnTo>
                  <a:lnTo>
                    <a:pt x="20438" y="7315"/>
                  </a:lnTo>
                  <a:lnTo>
                    <a:pt x="20413" y="7069"/>
                  </a:lnTo>
                  <a:lnTo>
                    <a:pt x="20413" y="6922"/>
                  </a:lnTo>
                  <a:lnTo>
                    <a:pt x="20337" y="6676"/>
                  </a:lnTo>
                  <a:lnTo>
                    <a:pt x="20438" y="6578"/>
                  </a:lnTo>
                  <a:lnTo>
                    <a:pt x="20564" y="6529"/>
                  </a:lnTo>
                  <a:lnTo>
                    <a:pt x="20766" y="6235"/>
                  </a:lnTo>
                  <a:lnTo>
                    <a:pt x="20867" y="6185"/>
                  </a:lnTo>
                  <a:lnTo>
                    <a:pt x="20994" y="6185"/>
                  </a:lnTo>
                  <a:lnTo>
                    <a:pt x="21095" y="6136"/>
                  </a:lnTo>
                  <a:lnTo>
                    <a:pt x="21221" y="6038"/>
                  </a:lnTo>
                  <a:lnTo>
                    <a:pt x="21246" y="5842"/>
                  </a:lnTo>
                  <a:lnTo>
                    <a:pt x="21347" y="5695"/>
                  </a:lnTo>
                  <a:lnTo>
                    <a:pt x="21398" y="5498"/>
                  </a:lnTo>
                  <a:lnTo>
                    <a:pt x="21322" y="5351"/>
                  </a:lnTo>
                  <a:lnTo>
                    <a:pt x="21373" y="5056"/>
                  </a:lnTo>
                  <a:lnTo>
                    <a:pt x="21474" y="4958"/>
                  </a:lnTo>
                  <a:lnTo>
                    <a:pt x="21600" y="4860"/>
                  </a:lnTo>
                  <a:lnTo>
                    <a:pt x="21575" y="4615"/>
                  </a:lnTo>
                  <a:lnTo>
                    <a:pt x="21448" y="4565"/>
                  </a:lnTo>
                  <a:lnTo>
                    <a:pt x="21423" y="4320"/>
                  </a:lnTo>
                  <a:lnTo>
                    <a:pt x="21373" y="4173"/>
                  </a:lnTo>
                  <a:lnTo>
                    <a:pt x="21246" y="4222"/>
                  </a:lnTo>
                  <a:lnTo>
                    <a:pt x="21171" y="3976"/>
                  </a:lnTo>
                  <a:lnTo>
                    <a:pt x="21171" y="3780"/>
                  </a:lnTo>
                  <a:lnTo>
                    <a:pt x="21145" y="3633"/>
                  </a:lnTo>
                  <a:lnTo>
                    <a:pt x="21246" y="3142"/>
                  </a:lnTo>
                  <a:lnTo>
                    <a:pt x="21347" y="3044"/>
                  </a:lnTo>
                  <a:lnTo>
                    <a:pt x="21373" y="2847"/>
                  </a:lnTo>
                  <a:lnTo>
                    <a:pt x="21499" y="2700"/>
                  </a:lnTo>
                  <a:lnTo>
                    <a:pt x="21474" y="2504"/>
                  </a:lnTo>
                  <a:lnTo>
                    <a:pt x="21347" y="2455"/>
                  </a:lnTo>
                  <a:lnTo>
                    <a:pt x="21246" y="2405"/>
                  </a:lnTo>
                  <a:lnTo>
                    <a:pt x="21120" y="2504"/>
                  </a:lnTo>
                  <a:lnTo>
                    <a:pt x="21019" y="2553"/>
                  </a:lnTo>
                  <a:lnTo>
                    <a:pt x="20968" y="2307"/>
                  </a:lnTo>
                  <a:lnTo>
                    <a:pt x="20817" y="2258"/>
                  </a:lnTo>
                  <a:lnTo>
                    <a:pt x="20741" y="2356"/>
                  </a:lnTo>
                  <a:lnTo>
                    <a:pt x="20615" y="2651"/>
                  </a:lnTo>
                  <a:lnTo>
                    <a:pt x="20589" y="2798"/>
                  </a:lnTo>
                  <a:lnTo>
                    <a:pt x="20488" y="3289"/>
                  </a:lnTo>
                  <a:lnTo>
                    <a:pt x="20387" y="3338"/>
                  </a:lnTo>
                  <a:lnTo>
                    <a:pt x="20337" y="3240"/>
                  </a:lnTo>
                  <a:lnTo>
                    <a:pt x="20211" y="3142"/>
                  </a:lnTo>
                  <a:lnTo>
                    <a:pt x="20109" y="3387"/>
                  </a:lnTo>
                  <a:lnTo>
                    <a:pt x="19983" y="3436"/>
                  </a:lnTo>
                  <a:lnTo>
                    <a:pt x="20008" y="3682"/>
                  </a:lnTo>
                  <a:lnTo>
                    <a:pt x="20008" y="3927"/>
                  </a:lnTo>
                  <a:lnTo>
                    <a:pt x="19882" y="4075"/>
                  </a:lnTo>
                  <a:lnTo>
                    <a:pt x="19781" y="4124"/>
                  </a:lnTo>
                  <a:lnTo>
                    <a:pt x="19655" y="4124"/>
                  </a:lnTo>
                  <a:lnTo>
                    <a:pt x="19554" y="4222"/>
                  </a:lnTo>
                  <a:lnTo>
                    <a:pt x="19427" y="4173"/>
                  </a:lnTo>
                  <a:lnTo>
                    <a:pt x="19326" y="4124"/>
                  </a:lnTo>
                  <a:lnTo>
                    <a:pt x="19200" y="4173"/>
                  </a:lnTo>
                  <a:lnTo>
                    <a:pt x="19099" y="4173"/>
                  </a:lnTo>
                  <a:lnTo>
                    <a:pt x="18922" y="4320"/>
                  </a:lnTo>
                  <a:lnTo>
                    <a:pt x="18897" y="4467"/>
                  </a:lnTo>
                  <a:lnTo>
                    <a:pt x="18771" y="4615"/>
                  </a:lnTo>
                  <a:lnTo>
                    <a:pt x="18796" y="4860"/>
                  </a:lnTo>
                  <a:lnTo>
                    <a:pt x="18695" y="5056"/>
                  </a:lnTo>
                  <a:lnTo>
                    <a:pt x="17785" y="4516"/>
                  </a:lnTo>
                  <a:lnTo>
                    <a:pt x="17836" y="4958"/>
                  </a:lnTo>
                  <a:lnTo>
                    <a:pt x="17962" y="5351"/>
                  </a:lnTo>
                  <a:lnTo>
                    <a:pt x="16876" y="4516"/>
                  </a:lnTo>
                  <a:lnTo>
                    <a:pt x="16371" y="3780"/>
                  </a:lnTo>
                  <a:lnTo>
                    <a:pt x="15057" y="3191"/>
                  </a:lnTo>
                  <a:cubicBezTo>
                    <a:pt x="14880" y="3044"/>
                    <a:pt x="15411" y="3927"/>
                    <a:pt x="15486" y="3976"/>
                  </a:cubicBezTo>
                  <a:lnTo>
                    <a:pt x="15385" y="3780"/>
                  </a:lnTo>
                  <a:lnTo>
                    <a:pt x="15284" y="3682"/>
                  </a:lnTo>
                  <a:lnTo>
                    <a:pt x="15158" y="3633"/>
                  </a:lnTo>
                  <a:lnTo>
                    <a:pt x="15057" y="3584"/>
                  </a:lnTo>
                  <a:lnTo>
                    <a:pt x="14931" y="3485"/>
                  </a:lnTo>
                  <a:lnTo>
                    <a:pt x="14804" y="3436"/>
                  </a:lnTo>
                  <a:lnTo>
                    <a:pt x="14678" y="3338"/>
                  </a:lnTo>
                  <a:lnTo>
                    <a:pt x="14577" y="3289"/>
                  </a:lnTo>
                  <a:lnTo>
                    <a:pt x="14451" y="3191"/>
                  </a:lnTo>
                  <a:lnTo>
                    <a:pt x="14198" y="3093"/>
                  </a:lnTo>
                  <a:lnTo>
                    <a:pt x="14046" y="2945"/>
                  </a:lnTo>
                  <a:lnTo>
                    <a:pt x="13920" y="2945"/>
                  </a:lnTo>
                  <a:lnTo>
                    <a:pt x="13794" y="2749"/>
                  </a:lnTo>
                  <a:lnTo>
                    <a:pt x="13667" y="2749"/>
                  </a:lnTo>
                  <a:lnTo>
                    <a:pt x="13415" y="2553"/>
                  </a:lnTo>
                  <a:lnTo>
                    <a:pt x="13339" y="2455"/>
                  </a:lnTo>
                  <a:lnTo>
                    <a:pt x="13213" y="2307"/>
                  </a:lnTo>
                  <a:lnTo>
                    <a:pt x="13112" y="2258"/>
                  </a:lnTo>
                  <a:lnTo>
                    <a:pt x="12960" y="2160"/>
                  </a:lnTo>
                  <a:lnTo>
                    <a:pt x="12859" y="2209"/>
                  </a:lnTo>
                  <a:lnTo>
                    <a:pt x="12733" y="2013"/>
                  </a:lnTo>
                  <a:lnTo>
                    <a:pt x="12606" y="1915"/>
                  </a:lnTo>
                  <a:lnTo>
                    <a:pt x="12480" y="1915"/>
                  </a:lnTo>
                  <a:lnTo>
                    <a:pt x="12429" y="1718"/>
                  </a:lnTo>
                  <a:lnTo>
                    <a:pt x="12303" y="1620"/>
                  </a:lnTo>
                  <a:lnTo>
                    <a:pt x="12177" y="1424"/>
                  </a:lnTo>
                  <a:lnTo>
                    <a:pt x="12051" y="1424"/>
                  </a:lnTo>
                  <a:lnTo>
                    <a:pt x="11949" y="1375"/>
                  </a:lnTo>
                  <a:lnTo>
                    <a:pt x="11798" y="1129"/>
                  </a:lnTo>
                  <a:lnTo>
                    <a:pt x="11697" y="1080"/>
                  </a:lnTo>
                  <a:lnTo>
                    <a:pt x="11520" y="1129"/>
                  </a:lnTo>
                  <a:lnTo>
                    <a:pt x="11368" y="933"/>
                  </a:lnTo>
                  <a:lnTo>
                    <a:pt x="11267" y="884"/>
                  </a:lnTo>
                  <a:lnTo>
                    <a:pt x="11217" y="687"/>
                  </a:lnTo>
                  <a:lnTo>
                    <a:pt x="11065" y="589"/>
                  </a:lnTo>
                  <a:lnTo>
                    <a:pt x="11015" y="442"/>
                  </a:lnTo>
                  <a:lnTo>
                    <a:pt x="10863" y="49"/>
                  </a:lnTo>
                  <a:lnTo>
                    <a:pt x="10762" y="0"/>
                  </a:lnTo>
                  <a:lnTo>
                    <a:pt x="10636" y="98"/>
                  </a:lnTo>
                  <a:lnTo>
                    <a:pt x="10535" y="147"/>
                  </a:lnTo>
                  <a:lnTo>
                    <a:pt x="10408" y="147"/>
                  </a:lnTo>
                  <a:lnTo>
                    <a:pt x="10307" y="98"/>
                  </a:lnTo>
                  <a:lnTo>
                    <a:pt x="10181" y="98"/>
                  </a:lnTo>
                  <a:lnTo>
                    <a:pt x="10080" y="147"/>
                  </a:lnTo>
                  <a:lnTo>
                    <a:pt x="9979" y="295"/>
                  </a:lnTo>
                  <a:lnTo>
                    <a:pt x="10004" y="491"/>
                  </a:lnTo>
                  <a:lnTo>
                    <a:pt x="9903" y="491"/>
                  </a:lnTo>
                  <a:lnTo>
                    <a:pt x="9777" y="540"/>
                  </a:lnTo>
                  <a:lnTo>
                    <a:pt x="9676" y="540"/>
                  </a:lnTo>
                  <a:lnTo>
                    <a:pt x="9549" y="589"/>
                  </a:lnTo>
                  <a:lnTo>
                    <a:pt x="9448" y="638"/>
                  </a:lnTo>
                  <a:lnTo>
                    <a:pt x="9322" y="638"/>
                  </a:lnTo>
                  <a:lnTo>
                    <a:pt x="9221" y="589"/>
                  </a:lnTo>
                  <a:lnTo>
                    <a:pt x="9069" y="491"/>
                  </a:lnTo>
                  <a:lnTo>
                    <a:pt x="8968" y="393"/>
                  </a:lnTo>
                  <a:lnTo>
                    <a:pt x="8842" y="442"/>
                  </a:lnTo>
                  <a:lnTo>
                    <a:pt x="8741" y="295"/>
                  </a:lnTo>
                  <a:lnTo>
                    <a:pt x="8615" y="344"/>
                  </a:lnTo>
                  <a:lnTo>
                    <a:pt x="8514" y="344"/>
                  </a:lnTo>
                  <a:lnTo>
                    <a:pt x="8387" y="393"/>
                  </a:lnTo>
                  <a:lnTo>
                    <a:pt x="8286" y="442"/>
                  </a:lnTo>
                  <a:lnTo>
                    <a:pt x="8160" y="442"/>
                  </a:lnTo>
                  <a:lnTo>
                    <a:pt x="8059" y="393"/>
                  </a:lnTo>
                  <a:lnTo>
                    <a:pt x="7933" y="442"/>
                  </a:lnTo>
                  <a:lnTo>
                    <a:pt x="7832" y="442"/>
                  </a:lnTo>
                  <a:lnTo>
                    <a:pt x="7705" y="589"/>
                  </a:lnTo>
                  <a:lnTo>
                    <a:pt x="7579" y="589"/>
                  </a:lnTo>
                  <a:lnTo>
                    <a:pt x="7478" y="638"/>
                  </a:lnTo>
                  <a:lnTo>
                    <a:pt x="7377" y="835"/>
                  </a:lnTo>
                  <a:lnTo>
                    <a:pt x="7276" y="835"/>
                  </a:lnTo>
                  <a:lnTo>
                    <a:pt x="7276" y="982"/>
                  </a:lnTo>
                  <a:lnTo>
                    <a:pt x="7175" y="1227"/>
                  </a:lnTo>
                  <a:lnTo>
                    <a:pt x="7124" y="1473"/>
                  </a:lnTo>
                  <a:lnTo>
                    <a:pt x="7099" y="1620"/>
                  </a:lnTo>
                  <a:lnTo>
                    <a:pt x="7099" y="1865"/>
                  </a:lnTo>
                </a:path>
              </a:pathLst>
            </a:custGeom>
            <a:solidFill>
              <a:srgbClr val="0033CC"/>
            </a:solidFill>
            <a:ln>
              <a:solidFill>
                <a:schemeClr val="bg1"/>
              </a:solidFill>
            </a:ln>
          </p:spPr>
          <p:txBody>
            <a:bodyPr lIns="45719" rIns="45719" anchor="ctr"/>
            <a:lstStyle/>
            <a:p>
              <a:pPr algn="ctr" defTabSz="889000"/>
              <a:endParaRPr sz="1200"/>
            </a:p>
          </p:txBody>
        </p:sp>
        <p:sp>
          <p:nvSpPr>
            <p:cNvPr id="183" name="Shape 586"/>
            <p:cNvSpPr/>
            <p:nvPr/>
          </p:nvSpPr>
          <p:spPr>
            <a:xfrm rot="153004">
              <a:off x="3083123" y="2413452"/>
              <a:ext cx="775346" cy="455889"/>
            </a:xfrm>
            <a:custGeom>
              <a:avLst/>
              <a:gdLst/>
              <a:ahLst/>
              <a:cxnLst>
                <a:cxn ang="0">
                  <a:pos x="wd2" y="hd2"/>
                </a:cxn>
                <a:cxn ang="5400000">
                  <a:pos x="wd2" y="hd2"/>
                </a:cxn>
                <a:cxn ang="10800000">
                  <a:pos x="wd2" y="hd2"/>
                </a:cxn>
                <a:cxn ang="16200000">
                  <a:pos x="wd2" y="hd2"/>
                </a:cxn>
              </a:cxnLst>
              <a:rect l="0" t="0" r="r" b="b"/>
              <a:pathLst>
                <a:path w="21600" h="21600" extrusionOk="0">
                  <a:moveTo>
                    <a:pt x="21096" y="305"/>
                  </a:moveTo>
                  <a:lnTo>
                    <a:pt x="20928" y="153"/>
                  </a:lnTo>
                  <a:lnTo>
                    <a:pt x="20760" y="153"/>
                  </a:lnTo>
                  <a:lnTo>
                    <a:pt x="20591" y="0"/>
                  </a:lnTo>
                  <a:lnTo>
                    <a:pt x="20423" y="153"/>
                  </a:lnTo>
                  <a:lnTo>
                    <a:pt x="20255" y="153"/>
                  </a:lnTo>
                  <a:lnTo>
                    <a:pt x="20087" y="305"/>
                  </a:lnTo>
                  <a:lnTo>
                    <a:pt x="19919" y="305"/>
                  </a:lnTo>
                  <a:lnTo>
                    <a:pt x="19751" y="382"/>
                  </a:lnTo>
                  <a:lnTo>
                    <a:pt x="19583" y="382"/>
                  </a:lnTo>
                  <a:lnTo>
                    <a:pt x="19079" y="840"/>
                  </a:lnTo>
                  <a:lnTo>
                    <a:pt x="18995" y="1145"/>
                  </a:lnTo>
                  <a:lnTo>
                    <a:pt x="18868" y="1221"/>
                  </a:lnTo>
                  <a:lnTo>
                    <a:pt x="18868" y="1832"/>
                  </a:lnTo>
                  <a:lnTo>
                    <a:pt x="18700" y="1832"/>
                  </a:lnTo>
                  <a:lnTo>
                    <a:pt x="18532" y="1679"/>
                  </a:lnTo>
                  <a:lnTo>
                    <a:pt x="17860" y="1679"/>
                  </a:lnTo>
                  <a:lnTo>
                    <a:pt x="17608" y="1527"/>
                  </a:lnTo>
                  <a:lnTo>
                    <a:pt x="17440" y="1527"/>
                  </a:lnTo>
                  <a:lnTo>
                    <a:pt x="17272" y="1374"/>
                  </a:lnTo>
                  <a:lnTo>
                    <a:pt x="16767" y="1374"/>
                  </a:lnTo>
                  <a:lnTo>
                    <a:pt x="16599" y="1221"/>
                  </a:lnTo>
                  <a:lnTo>
                    <a:pt x="16431" y="1221"/>
                  </a:lnTo>
                  <a:lnTo>
                    <a:pt x="16263" y="1145"/>
                  </a:lnTo>
                  <a:lnTo>
                    <a:pt x="16095" y="534"/>
                  </a:lnTo>
                  <a:lnTo>
                    <a:pt x="16011" y="305"/>
                  </a:lnTo>
                  <a:lnTo>
                    <a:pt x="15675" y="305"/>
                  </a:lnTo>
                  <a:lnTo>
                    <a:pt x="15507" y="153"/>
                  </a:lnTo>
                  <a:lnTo>
                    <a:pt x="15339" y="305"/>
                  </a:lnTo>
                  <a:lnTo>
                    <a:pt x="15170" y="382"/>
                  </a:lnTo>
                  <a:lnTo>
                    <a:pt x="15002" y="687"/>
                  </a:lnTo>
                  <a:lnTo>
                    <a:pt x="14834" y="687"/>
                  </a:lnTo>
                  <a:lnTo>
                    <a:pt x="14666" y="840"/>
                  </a:lnTo>
                  <a:lnTo>
                    <a:pt x="14498" y="534"/>
                  </a:lnTo>
                  <a:lnTo>
                    <a:pt x="14414" y="305"/>
                  </a:lnTo>
                  <a:lnTo>
                    <a:pt x="14582" y="153"/>
                  </a:lnTo>
                  <a:lnTo>
                    <a:pt x="14414" y="153"/>
                  </a:lnTo>
                  <a:lnTo>
                    <a:pt x="14246" y="305"/>
                  </a:lnTo>
                  <a:lnTo>
                    <a:pt x="14078" y="382"/>
                  </a:lnTo>
                  <a:lnTo>
                    <a:pt x="13910" y="534"/>
                  </a:lnTo>
                  <a:lnTo>
                    <a:pt x="13742" y="534"/>
                  </a:lnTo>
                  <a:lnTo>
                    <a:pt x="13574" y="687"/>
                  </a:lnTo>
                  <a:lnTo>
                    <a:pt x="13447" y="840"/>
                  </a:lnTo>
                  <a:lnTo>
                    <a:pt x="13279" y="687"/>
                  </a:lnTo>
                  <a:lnTo>
                    <a:pt x="11851" y="687"/>
                  </a:lnTo>
                  <a:lnTo>
                    <a:pt x="11767" y="992"/>
                  </a:lnTo>
                  <a:lnTo>
                    <a:pt x="11598" y="992"/>
                  </a:lnTo>
                  <a:lnTo>
                    <a:pt x="11514" y="1221"/>
                  </a:lnTo>
                  <a:lnTo>
                    <a:pt x="11514" y="1527"/>
                  </a:lnTo>
                  <a:lnTo>
                    <a:pt x="11430" y="1832"/>
                  </a:lnTo>
                  <a:lnTo>
                    <a:pt x="11094" y="1832"/>
                  </a:lnTo>
                  <a:lnTo>
                    <a:pt x="11094" y="1221"/>
                  </a:lnTo>
                  <a:lnTo>
                    <a:pt x="10758" y="1527"/>
                  </a:lnTo>
                  <a:lnTo>
                    <a:pt x="10590" y="1527"/>
                  </a:lnTo>
                  <a:lnTo>
                    <a:pt x="10506" y="1832"/>
                  </a:lnTo>
                  <a:lnTo>
                    <a:pt x="10338" y="1984"/>
                  </a:lnTo>
                  <a:lnTo>
                    <a:pt x="10002" y="1984"/>
                  </a:lnTo>
                  <a:lnTo>
                    <a:pt x="9833" y="1374"/>
                  </a:lnTo>
                  <a:lnTo>
                    <a:pt x="9665" y="1374"/>
                  </a:lnTo>
                  <a:lnTo>
                    <a:pt x="9497" y="1527"/>
                  </a:lnTo>
                  <a:lnTo>
                    <a:pt x="9581" y="1832"/>
                  </a:lnTo>
                  <a:lnTo>
                    <a:pt x="9749" y="1984"/>
                  </a:lnTo>
                  <a:lnTo>
                    <a:pt x="9833" y="2213"/>
                  </a:lnTo>
                  <a:lnTo>
                    <a:pt x="9833" y="2519"/>
                  </a:lnTo>
                  <a:lnTo>
                    <a:pt x="9665" y="2671"/>
                  </a:lnTo>
                  <a:lnTo>
                    <a:pt x="9497" y="2671"/>
                  </a:lnTo>
                  <a:lnTo>
                    <a:pt x="9497" y="3206"/>
                  </a:lnTo>
                  <a:lnTo>
                    <a:pt x="9161" y="3511"/>
                  </a:lnTo>
                  <a:lnTo>
                    <a:pt x="8993" y="3358"/>
                  </a:lnTo>
                  <a:lnTo>
                    <a:pt x="8657" y="3358"/>
                  </a:lnTo>
                  <a:lnTo>
                    <a:pt x="8657" y="3587"/>
                  </a:lnTo>
                  <a:lnTo>
                    <a:pt x="8573" y="3893"/>
                  </a:lnTo>
                  <a:lnTo>
                    <a:pt x="8573" y="4198"/>
                  </a:lnTo>
                  <a:lnTo>
                    <a:pt x="8405" y="4351"/>
                  </a:lnTo>
                  <a:lnTo>
                    <a:pt x="8237" y="4351"/>
                  </a:lnTo>
                  <a:lnTo>
                    <a:pt x="8111" y="4198"/>
                  </a:lnTo>
                  <a:lnTo>
                    <a:pt x="7942" y="4198"/>
                  </a:lnTo>
                  <a:lnTo>
                    <a:pt x="7774" y="4351"/>
                  </a:lnTo>
                  <a:lnTo>
                    <a:pt x="7774" y="4580"/>
                  </a:lnTo>
                  <a:lnTo>
                    <a:pt x="7690" y="4885"/>
                  </a:lnTo>
                  <a:lnTo>
                    <a:pt x="7522" y="4885"/>
                  </a:lnTo>
                  <a:lnTo>
                    <a:pt x="7522" y="5190"/>
                  </a:lnTo>
                  <a:lnTo>
                    <a:pt x="7606" y="5419"/>
                  </a:lnTo>
                  <a:lnTo>
                    <a:pt x="7606" y="5724"/>
                  </a:lnTo>
                  <a:lnTo>
                    <a:pt x="7354" y="5724"/>
                  </a:lnTo>
                  <a:lnTo>
                    <a:pt x="7270" y="5419"/>
                  </a:lnTo>
                  <a:lnTo>
                    <a:pt x="7102" y="5266"/>
                  </a:lnTo>
                  <a:lnTo>
                    <a:pt x="7018" y="5037"/>
                  </a:lnTo>
                  <a:lnTo>
                    <a:pt x="6850" y="5037"/>
                  </a:lnTo>
                  <a:lnTo>
                    <a:pt x="6682" y="4885"/>
                  </a:lnTo>
                  <a:lnTo>
                    <a:pt x="6346" y="4885"/>
                  </a:lnTo>
                  <a:lnTo>
                    <a:pt x="6177" y="5037"/>
                  </a:lnTo>
                  <a:lnTo>
                    <a:pt x="5841" y="5037"/>
                  </a:lnTo>
                  <a:lnTo>
                    <a:pt x="5757" y="5266"/>
                  </a:lnTo>
                  <a:lnTo>
                    <a:pt x="5757" y="5572"/>
                  </a:lnTo>
                  <a:lnTo>
                    <a:pt x="5673" y="5877"/>
                  </a:lnTo>
                  <a:lnTo>
                    <a:pt x="5589" y="6106"/>
                  </a:lnTo>
                  <a:lnTo>
                    <a:pt x="5589" y="6411"/>
                  </a:lnTo>
                  <a:lnTo>
                    <a:pt x="5757" y="6564"/>
                  </a:lnTo>
                  <a:lnTo>
                    <a:pt x="6261" y="6564"/>
                  </a:lnTo>
                  <a:lnTo>
                    <a:pt x="6430" y="6717"/>
                  </a:lnTo>
                  <a:lnTo>
                    <a:pt x="6177" y="6793"/>
                  </a:lnTo>
                  <a:lnTo>
                    <a:pt x="5505" y="6793"/>
                  </a:lnTo>
                  <a:lnTo>
                    <a:pt x="5337" y="6946"/>
                  </a:lnTo>
                  <a:lnTo>
                    <a:pt x="5337" y="7251"/>
                  </a:lnTo>
                  <a:lnTo>
                    <a:pt x="5169" y="7404"/>
                  </a:lnTo>
                  <a:lnTo>
                    <a:pt x="5085" y="7633"/>
                  </a:lnTo>
                  <a:lnTo>
                    <a:pt x="5085" y="7938"/>
                  </a:lnTo>
                  <a:lnTo>
                    <a:pt x="4917" y="7785"/>
                  </a:lnTo>
                  <a:lnTo>
                    <a:pt x="4917" y="7556"/>
                  </a:lnTo>
                  <a:lnTo>
                    <a:pt x="4749" y="7556"/>
                  </a:lnTo>
                  <a:lnTo>
                    <a:pt x="4581" y="7251"/>
                  </a:lnTo>
                  <a:lnTo>
                    <a:pt x="4244" y="7556"/>
                  </a:lnTo>
                  <a:lnTo>
                    <a:pt x="4160" y="7785"/>
                  </a:lnTo>
                  <a:lnTo>
                    <a:pt x="3992" y="8396"/>
                  </a:lnTo>
                  <a:lnTo>
                    <a:pt x="3908" y="8625"/>
                  </a:lnTo>
                  <a:lnTo>
                    <a:pt x="3740" y="8625"/>
                  </a:lnTo>
                  <a:lnTo>
                    <a:pt x="3572" y="8472"/>
                  </a:lnTo>
                  <a:lnTo>
                    <a:pt x="3404" y="8396"/>
                  </a:lnTo>
                  <a:lnTo>
                    <a:pt x="3320" y="8090"/>
                  </a:lnTo>
                  <a:lnTo>
                    <a:pt x="3152" y="7938"/>
                  </a:lnTo>
                  <a:lnTo>
                    <a:pt x="2984" y="8090"/>
                  </a:lnTo>
                  <a:lnTo>
                    <a:pt x="2816" y="8090"/>
                  </a:lnTo>
                  <a:lnTo>
                    <a:pt x="2689" y="8243"/>
                  </a:lnTo>
                  <a:lnTo>
                    <a:pt x="2521" y="8472"/>
                  </a:lnTo>
                  <a:lnTo>
                    <a:pt x="2521" y="8777"/>
                  </a:lnTo>
                  <a:lnTo>
                    <a:pt x="2689" y="9083"/>
                  </a:lnTo>
                  <a:lnTo>
                    <a:pt x="2816" y="9235"/>
                  </a:lnTo>
                  <a:lnTo>
                    <a:pt x="2900" y="9464"/>
                  </a:lnTo>
                  <a:lnTo>
                    <a:pt x="2816" y="9770"/>
                  </a:lnTo>
                  <a:lnTo>
                    <a:pt x="2689" y="9922"/>
                  </a:lnTo>
                  <a:lnTo>
                    <a:pt x="2521" y="9922"/>
                  </a:lnTo>
                  <a:lnTo>
                    <a:pt x="2353" y="9999"/>
                  </a:lnTo>
                  <a:lnTo>
                    <a:pt x="2185" y="9999"/>
                  </a:lnTo>
                  <a:lnTo>
                    <a:pt x="2017" y="10304"/>
                  </a:lnTo>
                  <a:lnTo>
                    <a:pt x="1849" y="10457"/>
                  </a:lnTo>
                  <a:lnTo>
                    <a:pt x="1765" y="10762"/>
                  </a:lnTo>
                  <a:lnTo>
                    <a:pt x="1597" y="10838"/>
                  </a:lnTo>
                  <a:lnTo>
                    <a:pt x="1429" y="10838"/>
                  </a:lnTo>
                  <a:lnTo>
                    <a:pt x="1345" y="10609"/>
                  </a:lnTo>
                  <a:lnTo>
                    <a:pt x="1177" y="10457"/>
                  </a:lnTo>
                  <a:lnTo>
                    <a:pt x="1009" y="10457"/>
                  </a:lnTo>
                  <a:lnTo>
                    <a:pt x="840" y="10609"/>
                  </a:lnTo>
                  <a:lnTo>
                    <a:pt x="672" y="10838"/>
                  </a:lnTo>
                  <a:lnTo>
                    <a:pt x="504" y="10838"/>
                  </a:lnTo>
                  <a:lnTo>
                    <a:pt x="336" y="10991"/>
                  </a:lnTo>
                  <a:lnTo>
                    <a:pt x="252" y="11296"/>
                  </a:lnTo>
                  <a:lnTo>
                    <a:pt x="84" y="11449"/>
                  </a:lnTo>
                  <a:lnTo>
                    <a:pt x="168" y="11830"/>
                  </a:lnTo>
                  <a:lnTo>
                    <a:pt x="168" y="12136"/>
                  </a:lnTo>
                  <a:lnTo>
                    <a:pt x="84" y="12441"/>
                  </a:lnTo>
                  <a:lnTo>
                    <a:pt x="0" y="12670"/>
                  </a:lnTo>
                  <a:lnTo>
                    <a:pt x="168" y="12823"/>
                  </a:lnTo>
                  <a:lnTo>
                    <a:pt x="672" y="12823"/>
                  </a:lnTo>
                  <a:lnTo>
                    <a:pt x="672" y="13128"/>
                  </a:lnTo>
                  <a:lnTo>
                    <a:pt x="588" y="13357"/>
                  </a:lnTo>
                  <a:lnTo>
                    <a:pt x="504" y="13662"/>
                  </a:lnTo>
                  <a:lnTo>
                    <a:pt x="504" y="13967"/>
                  </a:lnTo>
                  <a:lnTo>
                    <a:pt x="336" y="14044"/>
                  </a:lnTo>
                  <a:lnTo>
                    <a:pt x="168" y="14196"/>
                  </a:lnTo>
                  <a:lnTo>
                    <a:pt x="84" y="14502"/>
                  </a:lnTo>
                  <a:lnTo>
                    <a:pt x="84" y="14807"/>
                  </a:lnTo>
                  <a:lnTo>
                    <a:pt x="168" y="15036"/>
                  </a:lnTo>
                  <a:lnTo>
                    <a:pt x="336" y="15189"/>
                  </a:lnTo>
                  <a:lnTo>
                    <a:pt x="504" y="15189"/>
                  </a:lnTo>
                  <a:lnTo>
                    <a:pt x="672" y="15036"/>
                  </a:lnTo>
                  <a:lnTo>
                    <a:pt x="1009" y="15341"/>
                  </a:lnTo>
                  <a:lnTo>
                    <a:pt x="1009" y="15647"/>
                  </a:lnTo>
                  <a:lnTo>
                    <a:pt x="1177" y="15647"/>
                  </a:lnTo>
                  <a:lnTo>
                    <a:pt x="1093" y="15876"/>
                  </a:lnTo>
                  <a:lnTo>
                    <a:pt x="1009" y="16181"/>
                  </a:lnTo>
                  <a:lnTo>
                    <a:pt x="1009" y="16486"/>
                  </a:lnTo>
                  <a:lnTo>
                    <a:pt x="504" y="16486"/>
                  </a:lnTo>
                  <a:lnTo>
                    <a:pt x="420" y="16715"/>
                  </a:lnTo>
                  <a:lnTo>
                    <a:pt x="336" y="17020"/>
                  </a:lnTo>
                  <a:lnTo>
                    <a:pt x="336" y="17555"/>
                  </a:lnTo>
                  <a:lnTo>
                    <a:pt x="504" y="17555"/>
                  </a:lnTo>
                  <a:lnTo>
                    <a:pt x="588" y="17860"/>
                  </a:lnTo>
                  <a:lnTo>
                    <a:pt x="756" y="18013"/>
                  </a:lnTo>
                  <a:lnTo>
                    <a:pt x="756" y="18242"/>
                  </a:lnTo>
                  <a:lnTo>
                    <a:pt x="925" y="18394"/>
                  </a:lnTo>
                  <a:lnTo>
                    <a:pt x="925" y="19539"/>
                  </a:lnTo>
                  <a:lnTo>
                    <a:pt x="1093" y="19692"/>
                  </a:lnTo>
                  <a:lnTo>
                    <a:pt x="1261" y="19539"/>
                  </a:lnTo>
                  <a:lnTo>
                    <a:pt x="1429" y="19539"/>
                  </a:lnTo>
                  <a:lnTo>
                    <a:pt x="1429" y="19768"/>
                  </a:lnTo>
                  <a:lnTo>
                    <a:pt x="1597" y="20379"/>
                  </a:lnTo>
                  <a:lnTo>
                    <a:pt x="1765" y="20455"/>
                  </a:lnTo>
                  <a:lnTo>
                    <a:pt x="1933" y="20608"/>
                  </a:lnTo>
                  <a:lnTo>
                    <a:pt x="2101" y="20608"/>
                  </a:lnTo>
                  <a:lnTo>
                    <a:pt x="2269" y="20760"/>
                  </a:lnTo>
                  <a:lnTo>
                    <a:pt x="2353" y="21066"/>
                  </a:lnTo>
                  <a:lnTo>
                    <a:pt x="2521" y="20913"/>
                  </a:lnTo>
                  <a:lnTo>
                    <a:pt x="2689" y="20913"/>
                  </a:lnTo>
                  <a:lnTo>
                    <a:pt x="2732" y="21218"/>
                  </a:lnTo>
                  <a:lnTo>
                    <a:pt x="2900" y="21218"/>
                  </a:lnTo>
                  <a:lnTo>
                    <a:pt x="2984" y="21447"/>
                  </a:lnTo>
                  <a:lnTo>
                    <a:pt x="3152" y="21600"/>
                  </a:lnTo>
                  <a:lnTo>
                    <a:pt x="3236" y="21295"/>
                  </a:lnTo>
                  <a:lnTo>
                    <a:pt x="3236" y="21066"/>
                  </a:lnTo>
                  <a:lnTo>
                    <a:pt x="3404" y="20455"/>
                  </a:lnTo>
                  <a:lnTo>
                    <a:pt x="3320" y="20226"/>
                  </a:lnTo>
                  <a:lnTo>
                    <a:pt x="3152" y="20073"/>
                  </a:lnTo>
                  <a:lnTo>
                    <a:pt x="3068" y="19768"/>
                  </a:lnTo>
                  <a:lnTo>
                    <a:pt x="3068" y="19539"/>
                  </a:lnTo>
                  <a:lnTo>
                    <a:pt x="3152" y="19234"/>
                  </a:lnTo>
                  <a:lnTo>
                    <a:pt x="3152" y="17249"/>
                  </a:lnTo>
                  <a:lnTo>
                    <a:pt x="3236" y="17020"/>
                  </a:lnTo>
                  <a:lnTo>
                    <a:pt x="3236" y="16715"/>
                  </a:lnTo>
                  <a:lnTo>
                    <a:pt x="3152" y="16486"/>
                  </a:lnTo>
                  <a:lnTo>
                    <a:pt x="3152" y="15341"/>
                  </a:lnTo>
                  <a:lnTo>
                    <a:pt x="3236" y="15036"/>
                  </a:lnTo>
                  <a:lnTo>
                    <a:pt x="3404" y="14883"/>
                  </a:lnTo>
                  <a:lnTo>
                    <a:pt x="3572" y="14654"/>
                  </a:lnTo>
                  <a:lnTo>
                    <a:pt x="3656" y="14349"/>
                  </a:lnTo>
                  <a:lnTo>
                    <a:pt x="3824" y="14196"/>
                  </a:lnTo>
                  <a:lnTo>
                    <a:pt x="3824" y="13662"/>
                  </a:lnTo>
                  <a:lnTo>
                    <a:pt x="3908" y="13357"/>
                  </a:lnTo>
                  <a:lnTo>
                    <a:pt x="4076" y="13281"/>
                  </a:lnTo>
                  <a:lnTo>
                    <a:pt x="4244" y="13128"/>
                  </a:lnTo>
                  <a:lnTo>
                    <a:pt x="4581" y="13128"/>
                  </a:lnTo>
                  <a:lnTo>
                    <a:pt x="4665" y="12823"/>
                  </a:lnTo>
                  <a:lnTo>
                    <a:pt x="4665" y="12288"/>
                  </a:lnTo>
                  <a:lnTo>
                    <a:pt x="4749" y="11983"/>
                  </a:lnTo>
                  <a:lnTo>
                    <a:pt x="5085" y="11678"/>
                  </a:lnTo>
                  <a:lnTo>
                    <a:pt x="5505" y="11678"/>
                  </a:lnTo>
                  <a:lnTo>
                    <a:pt x="5589" y="11449"/>
                  </a:lnTo>
                  <a:lnTo>
                    <a:pt x="5925" y="11143"/>
                  </a:lnTo>
                  <a:lnTo>
                    <a:pt x="6009" y="10838"/>
                  </a:lnTo>
                  <a:lnTo>
                    <a:pt x="6177" y="10762"/>
                  </a:lnTo>
                  <a:lnTo>
                    <a:pt x="6514" y="10457"/>
                  </a:lnTo>
                  <a:lnTo>
                    <a:pt x="6682" y="10151"/>
                  </a:lnTo>
                  <a:lnTo>
                    <a:pt x="6766" y="9922"/>
                  </a:lnTo>
                  <a:lnTo>
                    <a:pt x="6682" y="9617"/>
                  </a:lnTo>
                  <a:lnTo>
                    <a:pt x="6682" y="9083"/>
                  </a:lnTo>
                  <a:lnTo>
                    <a:pt x="6514" y="8777"/>
                  </a:lnTo>
                  <a:lnTo>
                    <a:pt x="6346" y="8625"/>
                  </a:lnTo>
                  <a:lnTo>
                    <a:pt x="6346" y="7785"/>
                  </a:lnTo>
                  <a:lnTo>
                    <a:pt x="6261" y="7556"/>
                  </a:lnTo>
                  <a:lnTo>
                    <a:pt x="6093" y="7556"/>
                  </a:lnTo>
                  <a:lnTo>
                    <a:pt x="6093" y="7785"/>
                  </a:lnTo>
                  <a:lnTo>
                    <a:pt x="6261" y="7938"/>
                  </a:lnTo>
                  <a:lnTo>
                    <a:pt x="6346" y="8396"/>
                  </a:lnTo>
                  <a:lnTo>
                    <a:pt x="6514" y="8472"/>
                  </a:lnTo>
                  <a:lnTo>
                    <a:pt x="6598" y="8777"/>
                  </a:lnTo>
                  <a:lnTo>
                    <a:pt x="6514" y="9083"/>
                  </a:lnTo>
                  <a:lnTo>
                    <a:pt x="6430" y="9312"/>
                  </a:lnTo>
                  <a:lnTo>
                    <a:pt x="6598" y="9464"/>
                  </a:lnTo>
                  <a:lnTo>
                    <a:pt x="6766" y="9464"/>
                  </a:lnTo>
                  <a:lnTo>
                    <a:pt x="6934" y="9617"/>
                  </a:lnTo>
                  <a:lnTo>
                    <a:pt x="7018" y="9922"/>
                  </a:lnTo>
                  <a:lnTo>
                    <a:pt x="7186" y="9922"/>
                  </a:lnTo>
                  <a:lnTo>
                    <a:pt x="7354" y="9617"/>
                  </a:lnTo>
                  <a:lnTo>
                    <a:pt x="7522" y="9464"/>
                  </a:lnTo>
                  <a:lnTo>
                    <a:pt x="7690" y="9464"/>
                  </a:lnTo>
                  <a:lnTo>
                    <a:pt x="7690" y="9235"/>
                  </a:lnTo>
                  <a:lnTo>
                    <a:pt x="7858" y="9083"/>
                  </a:lnTo>
                  <a:lnTo>
                    <a:pt x="7942" y="8777"/>
                  </a:lnTo>
                  <a:lnTo>
                    <a:pt x="7774" y="8625"/>
                  </a:lnTo>
                  <a:lnTo>
                    <a:pt x="7942" y="8472"/>
                  </a:lnTo>
                  <a:lnTo>
                    <a:pt x="8111" y="8777"/>
                  </a:lnTo>
                  <a:lnTo>
                    <a:pt x="8237" y="8930"/>
                  </a:lnTo>
                  <a:lnTo>
                    <a:pt x="8405" y="8625"/>
                  </a:lnTo>
                  <a:lnTo>
                    <a:pt x="8489" y="8396"/>
                  </a:lnTo>
                  <a:lnTo>
                    <a:pt x="8657" y="8243"/>
                  </a:lnTo>
                  <a:lnTo>
                    <a:pt x="8489" y="7938"/>
                  </a:lnTo>
                  <a:lnTo>
                    <a:pt x="8405" y="7633"/>
                  </a:lnTo>
                  <a:lnTo>
                    <a:pt x="8237" y="7556"/>
                  </a:lnTo>
                  <a:lnTo>
                    <a:pt x="8153" y="7251"/>
                  </a:lnTo>
                  <a:lnTo>
                    <a:pt x="8026" y="7098"/>
                  </a:lnTo>
                  <a:lnTo>
                    <a:pt x="7858" y="6946"/>
                  </a:lnTo>
                  <a:lnTo>
                    <a:pt x="8026" y="7098"/>
                  </a:lnTo>
                  <a:lnTo>
                    <a:pt x="8111" y="7404"/>
                  </a:lnTo>
                  <a:lnTo>
                    <a:pt x="8237" y="7633"/>
                  </a:lnTo>
                  <a:lnTo>
                    <a:pt x="8405" y="8243"/>
                  </a:lnTo>
                  <a:lnTo>
                    <a:pt x="8405" y="8777"/>
                  </a:lnTo>
                  <a:lnTo>
                    <a:pt x="8573" y="8930"/>
                  </a:lnTo>
                  <a:lnTo>
                    <a:pt x="8741" y="8930"/>
                  </a:lnTo>
                  <a:lnTo>
                    <a:pt x="8909" y="8777"/>
                  </a:lnTo>
                  <a:lnTo>
                    <a:pt x="8909" y="8472"/>
                  </a:lnTo>
                  <a:lnTo>
                    <a:pt x="8825" y="8243"/>
                  </a:lnTo>
                  <a:lnTo>
                    <a:pt x="8825" y="7938"/>
                  </a:lnTo>
                  <a:lnTo>
                    <a:pt x="8993" y="7633"/>
                  </a:lnTo>
                  <a:lnTo>
                    <a:pt x="9077" y="7404"/>
                  </a:lnTo>
                  <a:lnTo>
                    <a:pt x="9077" y="6564"/>
                  </a:lnTo>
                  <a:lnTo>
                    <a:pt x="9245" y="6793"/>
                  </a:lnTo>
                  <a:lnTo>
                    <a:pt x="9245" y="7404"/>
                  </a:lnTo>
                  <a:lnTo>
                    <a:pt x="9161" y="7633"/>
                  </a:lnTo>
                  <a:lnTo>
                    <a:pt x="9329" y="7633"/>
                  </a:lnTo>
                  <a:lnTo>
                    <a:pt x="9497" y="7556"/>
                  </a:lnTo>
                  <a:lnTo>
                    <a:pt x="9665" y="7556"/>
                  </a:lnTo>
                  <a:lnTo>
                    <a:pt x="9833" y="7251"/>
                  </a:lnTo>
                  <a:lnTo>
                    <a:pt x="10002" y="7098"/>
                  </a:lnTo>
                  <a:lnTo>
                    <a:pt x="10170" y="7098"/>
                  </a:lnTo>
                  <a:lnTo>
                    <a:pt x="10338" y="6946"/>
                  </a:lnTo>
                  <a:lnTo>
                    <a:pt x="10422" y="6717"/>
                  </a:lnTo>
                  <a:lnTo>
                    <a:pt x="10590" y="6564"/>
                  </a:lnTo>
                  <a:lnTo>
                    <a:pt x="10674" y="6259"/>
                  </a:lnTo>
                  <a:lnTo>
                    <a:pt x="10590" y="6030"/>
                  </a:lnTo>
                  <a:lnTo>
                    <a:pt x="10506" y="5724"/>
                  </a:lnTo>
                  <a:lnTo>
                    <a:pt x="10590" y="6030"/>
                  </a:lnTo>
                  <a:lnTo>
                    <a:pt x="10590" y="6259"/>
                  </a:lnTo>
                  <a:lnTo>
                    <a:pt x="11094" y="6259"/>
                  </a:lnTo>
                  <a:lnTo>
                    <a:pt x="11262" y="6030"/>
                  </a:lnTo>
                  <a:lnTo>
                    <a:pt x="11262" y="5724"/>
                  </a:lnTo>
                  <a:lnTo>
                    <a:pt x="11430" y="5724"/>
                  </a:lnTo>
                  <a:lnTo>
                    <a:pt x="11598" y="5877"/>
                  </a:lnTo>
                  <a:lnTo>
                    <a:pt x="11767" y="5724"/>
                  </a:lnTo>
                  <a:lnTo>
                    <a:pt x="11682" y="6030"/>
                  </a:lnTo>
                  <a:lnTo>
                    <a:pt x="11682" y="6259"/>
                  </a:lnTo>
                  <a:lnTo>
                    <a:pt x="12019" y="6564"/>
                  </a:lnTo>
                  <a:lnTo>
                    <a:pt x="12187" y="6259"/>
                  </a:lnTo>
                  <a:lnTo>
                    <a:pt x="12271" y="6030"/>
                  </a:lnTo>
                  <a:lnTo>
                    <a:pt x="12607" y="5724"/>
                  </a:lnTo>
                  <a:lnTo>
                    <a:pt x="12691" y="5419"/>
                  </a:lnTo>
                  <a:lnTo>
                    <a:pt x="12523" y="5419"/>
                  </a:lnTo>
                  <a:lnTo>
                    <a:pt x="12439" y="5190"/>
                  </a:lnTo>
                  <a:lnTo>
                    <a:pt x="12439" y="4885"/>
                  </a:lnTo>
                  <a:lnTo>
                    <a:pt x="12607" y="4885"/>
                  </a:lnTo>
                  <a:lnTo>
                    <a:pt x="12775" y="5037"/>
                  </a:lnTo>
                  <a:lnTo>
                    <a:pt x="13279" y="5037"/>
                  </a:lnTo>
                  <a:lnTo>
                    <a:pt x="13447" y="4885"/>
                  </a:lnTo>
                  <a:lnTo>
                    <a:pt x="13910" y="4885"/>
                  </a:lnTo>
                  <a:lnTo>
                    <a:pt x="13910" y="4580"/>
                  </a:lnTo>
                  <a:lnTo>
                    <a:pt x="14078" y="4427"/>
                  </a:lnTo>
                  <a:lnTo>
                    <a:pt x="14582" y="4427"/>
                  </a:lnTo>
                  <a:lnTo>
                    <a:pt x="14750" y="4351"/>
                  </a:lnTo>
                  <a:lnTo>
                    <a:pt x="15507" y="4351"/>
                  </a:lnTo>
                  <a:lnTo>
                    <a:pt x="15675" y="4198"/>
                  </a:lnTo>
                  <a:lnTo>
                    <a:pt x="16515" y="4198"/>
                  </a:lnTo>
                  <a:lnTo>
                    <a:pt x="16683" y="4045"/>
                  </a:lnTo>
                  <a:lnTo>
                    <a:pt x="16851" y="4045"/>
                  </a:lnTo>
                  <a:lnTo>
                    <a:pt x="17019" y="3893"/>
                  </a:lnTo>
                  <a:lnTo>
                    <a:pt x="17356" y="4198"/>
                  </a:lnTo>
                  <a:lnTo>
                    <a:pt x="17524" y="4198"/>
                  </a:lnTo>
                  <a:lnTo>
                    <a:pt x="17692" y="4045"/>
                  </a:lnTo>
                  <a:lnTo>
                    <a:pt x="18364" y="4045"/>
                  </a:lnTo>
                  <a:lnTo>
                    <a:pt x="18532" y="3893"/>
                  </a:lnTo>
                  <a:lnTo>
                    <a:pt x="19415" y="3893"/>
                  </a:lnTo>
                  <a:lnTo>
                    <a:pt x="19583" y="3740"/>
                  </a:lnTo>
                  <a:lnTo>
                    <a:pt x="19919" y="3740"/>
                  </a:lnTo>
                  <a:lnTo>
                    <a:pt x="20087" y="3587"/>
                  </a:lnTo>
                  <a:lnTo>
                    <a:pt x="20255" y="3511"/>
                  </a:lnTo>
                  <a:lnTo>
                    <a:pt x="20423" y="3511"/>
                  </a:lnTo>
                  <a:lnTo>
                    <a:pt x="20591" y="3358"/>
                  </a:lnTo>
                  <a:lnTo>
                    <a:pt x="20760" y="3358"/>
                  </a:lnTo>
                  <a:lnTo>
                    <a:pt x="21096" y="3053"/>
                  </a:lnTo>
                  <a:lnTo>
                    <a:pt x="21264" y="3053"/>
                  </a:lnTo>
                  <a:lnTo>
                    <a:pt x="21432" y="2900"/>
                  </a:lnTo>
                  <a:lnTo>
                    <a:pt x="21516" y="2671"/>
                  </a:lnTo>
                  <a:lnTo>
                    <a:pt x="21432" y="2366"/>
                  </a:lnTo>
                  <a:lnTo>
                    <a:pt x="21432" y="1527"/>
                  </a:lnTo>
                  <a:lnTo>
                    <a:pt x="21600" y="1145"/>
                  </a:lnTo>
                  <a:lnTo>
                    <a:pt x="21432" y="840"/>
                  </a:lnTo>
                  <a:lnTo>
                    <a:pt x="21264" y="687"/>
                  </a:lnTo>
                  <a:lnTo>
                    <a:pt x="21180" y="382"/>
                  </a:lnTo>
                  <a:lnTo>
                    <a:pt x="21096" y="305"/>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84" name="Shape 587"/>
            <p:cNvSpPr/>
            <p:nvPr/>
          </p:nvSpPr>
          <p:spPr>
            <a:xfrm rot="153004">
              <a:off x="1208009" y="3799673"/>
              <a:ext cx="458454" cy="406006"/>
            </a:xfrm>
            <a:custGeom>
              <a:avLst/>
              <a:gdLst/>
              <a:ahLst/>
              <a:cxnLst>
                <a:cxn ang="0">
                  <a:pos x="wd2" y="hd2"/>
                </a:cxn>
                <a:cxn ang="5400000">
                  <a:pos x="wd2" y="hd2"/>
                </a:cxn>
                <a:cxn ang="10800000">
                  <a:pos x="wd2" y="hd2"/>
                </a:cxn>
                <a:cxn ang="16200000">
                  <a:pos x="wd2" y="hd2"/>
                </a:cxn>
              </a:cxnLst>
              <a:rect l="0" t="0" r="r" b="b"/>
              <a:pathLst>
                <a:path w="21600" h="21600" extrusionOk="0">
                  <a:moveTo>
                    <a:pt x="14850" y="6857"/>
                  </a:moveTo>
                  <a:lnTo>
                    <a:pt x="14566" y="6771"/>
                  </a:lnTo>
                  <a:lnTo>
                    <a:pt x="13145" y="5914"/>
                  </a:lnTo>
                  <a:lnTo>
                    <a:pt x="11724" y="5914"/>
                  </a:lnTo>
                  <a:lnTo>
                    <a:pt x="11724" y="5657"/>
                  </a:lnTo>
                  <a:lnTo>
                    <a:pt x="11582" y="5314"/>
                  </a:lnTo>
                  <a:lnTo>
                    <a:pt x="11582" y="4971"/>
                  </a:lnTo>
                  <a:lnTo>
                    <a:pt x="11297" y="4886"/>
                  </a:lnTo>
                  <a:lnTo>
                    <a:pt x="11013" y="4714"/>
                  </a:lnTo>
                  <a:lnTo>
                    <a:pt x="10445" y="4714"/>
                  </a:lnTo>
                  <a:lnTo>
                    <a:pt x="10161" y="4543"/>
                  </a:lnTo>
                  <a:lnTo>
                    <a:pt x="9592" y="4543"/>
                  </a:lnTo>
                  <a:lnTo>
                    <a:pt x="8739" y="4029"/>
                  </a:lnTo>
                  <a:lnTo>
                    <a:pt x="8739" y="3771"/>
                  </a:lnTo>
                  <a:lnTo>
                    <a:pt x="8597" y="3429"/>
                  </a:lnTo>
                  <a:lnTo>
                    <a:pt x="8597" y="3171"/>
                  </a:lnTo>
                  <a:lnTo>
                    <a:pt x="7461" y="2486"/>
                  </a:lnTo>
                  <a:lnTo>
                    <a:pt x="7176" y="2057"/>
                  </a:lnTo>
                  <a:lnTo>
                    <a:pt x="6892" y="1714"/>
                  </a:lnTo>
                  <a:lnTo>
                    <a:pt x="6750" y="1371"/>
                  </a:lnTo>
                  <a:lnTo>
                    <a:pt x="6608" y="1114"/>
                  </a:lnTo>
                  <a:lnTo>
                    <a:pt x="6039" y="771"/>
                  </a:lnTo>
                  <a:lnTo>
                    <a:pt x="5897" y="429"/>
                  </a:lnTo>
                  <a:lnTo>
                    <a:pt x="5613" y="343"/>
                  </a:lnTo>
                  <a:lnTo>
                    <a:pt x="5400" y="171"/>
                  </a:lnTo>
                  <a:lnTo>
                    <a:pt x="4832" y="171"/>
                  </a:lnTo>
                  <a:lnTo>
                    <a:pt x="4547" y="0"/>
                  </a:lnTo>
                  <a:lnTo>
                    <a:pt x="3695" y="0"/>
                  </a:lnTo>
                  <a:lnTo>
                    <a:pt x="3411" y="171"/>
                  </a:lnTo>
                  <a:lnTo>
                    <a:pt x="3126" y="171"/>
                  </a:lnTo>
                  <a:lnTo>
                    <a:pt x="2842" y="343"/>
                  </a:lnTo>
                  <a:lnTo>
                    <a:pt x="2558" y="343"/>
                  </a:lnTo>
                  <a:lnTo>
                    <a:pt x="2274" y="600"/>
                  </a:lnTo>
                  <a:lnTo>
                    <a:pt x="1989" y="600"/>
                  </a:lnTo>
                  <a:lnTo>
                    <a:pt x="1705" y="771"/>
                  </a:lnTo>
                  <a:lnTo>
                    <a:pt x="1421" y="1114"/>
                  </a:lnTo>
                  <a:lnTo>
                    <a:pt x="1137" y="1286"/>
                  </a:lnTo>
                  <a:lnTo>
                    <a:pt x="995" y="1543"/>
                  </a:lnTo>
                  <a:lnTo>
                    <a:pt x="711" y="1714"/>
                  </a:lnTo>
                  <a:lnTo>
                    <a:pt x="711" y="2657"/>
                  </a:lnTo>
                  <a:lnTo>
                    <a:pt x="426" y="2829"/>
                  </a:lnTo>
                  <a:lnTo>
                    <a:pt x="426" y="3171"/>
                  </a:lnTo>
                  <a:lnTo>
                    <a:pt x="142" y="3429"/>
                  </a:lnTo>
                  <a:lnTo>
                    <a:pt x="0" y="3771"/>
                  </a:lnTo>
                  <a:lnTo>
                    <a:pt x="0" y="4029"/>
                  </a:lnTo>
                  <a:lnTo>
                    <a:pt x="142" y="4371"/>
                  </a:lnTo>
                  <a:lnTo>
                    <a:pt x="426" y="4543"/>
                  </a:lnTo>
                  <a:lnTo>
                    <a:pt x="568" y="4886"/>
                  </a:lnTo>
                  <a:lnTo>
                    <a:pt x="711" y="5143"/>
                  </a:lnTo>
                  <a:lnTo>
                    <a:pt x="853" y="5486"/>
                  </a:lnTo>
                  <a:lnTo>
                    <a:pt x="1137" y="5486"/>
                  </a:lnTo>
                  <a:lnTo>
                    <a:pt x="1421" y="5657"/>
                  </a:lnTo>
                  <a:lnTo>
                    <a:pt x="1705" y="5657"/>
                  </a:lnTo>
                  <a:lnTo>
                    <a:pt x="1989" y="5829"/>
                  </a:lnTo>
                  <a:lnTo>
                    <a:pt x="2132" y="6086"/>
                  </a:lnTo>
                  <a:lnTo>
                    <a:pt x="2274" y="6429"/>
                  </a:lnTo>
                  <a:lnTo>
                    <a:pt x="2558" y="6600"/>
                  </a:lnTo>
                  <a:lnTo>
                    <a:pt x="2700" y="6857"/>
                  </a:lnTo>
                  <a:lnTo>
                    <a:pt x="2984" y="6857"/>
                  </a:lnTo>
                  <a:lnTo>
                    <a:pt x="3268" y="6771"/>
                  </a:lnTo>
                  <a:lnTo>
                    <a:pt x="3553" y="6771"/>
                  </a:lnTo>
                  <a:lnTo>
                    <a:pt x="3837" y="6857"/>
                  </a:lnTo>
                  <a:lnTo>
                    <a:pt x="4689" y="7543"/>
                  </a:lnTo>
                  <a:lnTo>
                    <a:pt x="4974" y="7714"/>
                  </a:lnTo>
                  <a:lnTo>
                    <a:pt x="5258" y="7971"/>
                  </a:lnTo>
                  <a:lnTo>
                    <a:pt x="5258" y="8571"/>
                  </a:lnTo>
                  <a:lnTo>
                    <a:pt x="5116" y="8914"/>
                  </a:lnTo>
                  <a:lnTo>
                    <a:pt x="5116" y="9429"/>
                  </a:lnTo>
                  <a:lnTo>
                    <a:pt x="4974" y="9686"/>
                  </a:lnTo>
                  <a:lnTo>
                    <a:pt x="4832" y="10029"/>
                  </a:lnTo>
                  <a:lnTo>
                    <a:pt x="4547" y="10371"/>
                  </a:lnTo>
                  <a:lnTo>
                    <a:pt x="4263" y="10457"/>
                  </a:lnTo>
                  <a:lnTo>
                    <a:pt x="3979" y="10800"/>
                  </a:lnTo>
                  <a:lnTo>
                    <a:pt x="3837" y="11143"/>
                  </a:lnTo>
                  <a:lnTo>
                    <a:pt x="3837" y="11400"/>
                  </a:lnTo>
                  <a:lnTo>
                    <a:pt x="3695" y="11743"/>
                  </a:lnTo>
                  <a:lnTo>
                    <a:pt x="3695" y="12086"/>
                  </a:lnTo>
                  <a:lnTo>
                    <a:pt x="3979" y="12086"/>
                  </a:lnTo>
                  <a:lnTo>
                    <a:pt x="4263" y="12171"/>
                  </a:lnTo>
                  <a:lnTo>
                    <a:pt x="4547" y="12171"/>
                  </a:lnTo>
                  <a:lnTo>
                    <a:pt x="5400" y="12686"/>
                  </a:lnTo>
                  <a:lnTo>
                    <a:pt x="5471" y="13029"/>
                  </a:lnTo>
                  <a:lnTo>
                    <a:pt x="5613" y="13286"/>
                  </a:lnTo>
                  <a:lnTo>
                    <a:pt x="5897" y="13971"/>
                  </a:lnTo>
                  <a:lnTo>
                    <a:pt x="6182" y="14057"/>
                  </a:lnTo>
                  <a:lnTo>
                    <a:pt x="7034" y="14057"/>
                  </a:lnTo>
                  <a:lnTo>
                    <a:pt x="7603" y="14400"/>
                  </a:lnTo>
                  <a:lnTo>
                    <a:pt x="7887" y="14743"/>
                  </a:lnTo>
                  <a:lnTo>
                    <a:pt x="7887" y="15943"/>
                  </a:lnTo>
                  <a:lnTo>
                    <a:pt x="7745" y="16286"/>
                  </a:lnTo>
                  <a:lnTo>
                    <a:pt x="7745" y="16886"/>
                  </a:lnTo>
                  <a:lnTo>
                    <a:pt x="7887" y="17229"/>
                  </a:lnTo>
                  <a:lnTo>
                    <a:pt x="8739" y="17229"/>
                  </a:lnTo>
                  <a:lnTo>
                    <a:pt x="8882" y="17571"/>
                  </a:lnTo>
                  <a:lnTo>
                    <a:pt x="8882" y="18943"/>
                  </a:lnTo>
                  <a:lnTo>
                    <a:pt x="9024" y="19286"/>
                  </a:lnTo>
                  <a:lnTo>
                    <a:pt x="9024" y="20657"/>
                  </a:lnTo>
                  <a:lnTo>
                    <a:pt x="9308" y="20829"/>
                  </a:lnTo>
                  <a:lnTo>
                    <a:pt x="9450" y="21171"/>
                  </a:lnTo>
                  <a:lnTo>
                    <a:pt x="9734" y="21171"/>
                  </a:lnTo>
                  <a:lnTo>
                    <a:pt x="10018" y="21257"/>
                  </a:lnTo>
                  <a:lnTo>
                    <a:pt x="10587" y="21600"/>
                  </a:lnTo>
                  <a:lnTo>
                    <a:pt x="10871" y="21429"/>
                  </a:lnTo>
                  <a:lnTo>
                    <a:pt x="10871" y="21171"/>
                  </a:lnTo>
                  <a:lnTo>
                    <a:pt x="11155" y="20829"/>
                  </a:lnTo>
                  <a:lnTo>
                    <a:pt x="11297" y="20486"/>
                  </a:lnTo>
                  <a:lnTo>
                    <a:pt x="11439" y="20229"/>
                  </a:lnTo>
                  <a:lnTo>
                    <a:pt x="11439" y="19886"/>
                  </a:lnTo>
                  <a:lnTo>
                    <a:pt x="11582" y="19543"/>
                  </a:lnTo>
                  <a:lnTo>
                    <a:pt x="11866" y="19286"/>
                  </a:lnTo>
                  <a:lnTo>
                    <a:pt x="12150" y="19114"/>
                  </a:lnTo>
                  <a:lnTo>
                    <a:pt x="13571" y="19114"/>
                  </a:lnTo>
                  <a:lnTo>
                    <a:pt x="13855" y="19286"/>
                  </a:lnTo>
                  <a:lnTo>
                    <a:pt x="14139" y="19286"/>
                  </a:lnTo>
                  <a:lnTo>
                    <a:pt x="14424" y="19457"/>
                  </a:lnTo>
                  <a:lnTo>
                    <a:pt x="14708" y="19457"/>
                  </a:lnTo>
                  <a:lnTo>
                    <a:pt x="15276" y="19114"/>
                  </a:lnTo>
                  <a:lnTo>
                    <a:pt x="15276" y="18771"/>
                  </a:lnTo>
                  <a:lnTo>
                    <a:pt x="15561" y="18600"/>
                  </a:lnTo>
                  <a:lnTo>
                    <a:pt x="15845" y="18600"/>
                  </a:lnTo>
                  <a:lnTo>
                    <a:pt x="16129" y="18771"/>
                  </a:lnTo>
                  <a:lnTo>
                    <a:pt x="16342" y="18771"/>
                  </a:lnTo>
                  <a:lnTo>
                    <a:pt x="16911" y="19114"/>
                  </a:lnTo>
                  <a:lnTo>
                    <a:pt x="17763" y="19114"/>
                  </a:lnTo>
                  <a:lnTo>
                    <a:pt x="18047" y="19286"/>
                  </a:lnTo>
                  <a:lnTo>
                    <a:pt x="18047" y="19543"/>
                  </a:lnTo>
                  <a:lnTo>
                    <a:pt x="18332" y="19714"/>
                  </a:lnTo>
                  <a:lnTo>
                    <a:pt x="18616" y="19543"/>
                  </a:lnTo>
                  <a:lnTo>
                    <a:pt x="18900" y="19286"/>
                  </a:lnTo>
                  <a:lnTo>
                    <a:pt x="19042" y="18943"/>
                  </a:lnTo>
                  <a:lnTo>
                    <a:pt x="19611" y="18600"/>
                  </a:lnTo>
                  <a:lnTo>
                    <a:pt x="21032" y="18600"/>
                  </a:lnTo>
                  <a:lnTo>
                    <a:pt x="21316" y="18514"/>
                  </a:lnTo>
                  <a:lnTo>
                    <a:pt x="21600" y="17829"/>
                  </a:lnTo>
                  <a:lnTo>
                    <a:pt x="21600" y="17571"/>
                  </a:lnTo>
                  <a:lnTo>
                    <a:pt x="21316" y="17571"/>
                  </a:lnTo>
                  <a:lnTo>
                    <a:pt x="21032" y="17229"/>
                  </a:lnTo>
                  <a:lnTo>
                    <a:pt x="20889" y="16886"/>
                  </a:lnTo>
                  <a:lnTo>
                    <a:pt x="20605" y="16714"/>
                  </a:lnTo>
                  <a:lnTo>
                    <a:pt x="20605" y="15771"/>
                  </a:lnTo>
                  <a:lnTo>
                    <a:pt x="20747" y="15514"/>
                  </a:lnTo>
                  <a:lnTo>
                    <a:pt x="20747" y="14914"/>
                  </a:lnTo>
                  <a:lnTo>
                    <a:pt x="20179" y="14571"/>
                  </a:lnTo>
                  <a:lnTo>
                    <a:pt x="20179" y="14229"/>
                  </a:lnTo>
                  <a:lnTo>
                    <a:pt x="20037" y="13971"/>
                  </a:lnTo>
                  <a:lnTo>
                    <a:pt x="20037" y="13286"/>
                  </a:lnTo>
                  <a:lnTo>
                    <a:pt x="19753" y="13114"/>
                  </a:lnTo>
                  <a:lnTo>
                    <a:pt x="19468" y="13029"/>
                  </a:lnTo>
                  <a:lnTo>
                    <a:pt x="19184" y="12857"/>
                  </a:lnTo>
                  <a:lnTo>
                    <a:pt x="18900" y="12514"/>
                  </a:lnTo>
                  <a:lnTo>
                    <a:pt x="18758" y="12171"/>
                  </a:lnTo>
                  <a:lnTo>
                    <a:pt x="18758" y="10629"/>
                  </a:lnTo>
                  <a:lnTo>
                    <a:pt x="18616" y="10371"/>
                  </a:lnTo>
                  <a:lnTo>
                    <a:pt x="18474" y="10029"/>
                  </a:lnTo>
                  <a:lnTo>
                    <a:pt x="18189" y="9857"/>
                  </a:lnTo>
                  <a:lnTo>
                    <a:pt x="18047" y="9514"/>
                  </a:lnTo>
                  <a:lnTo>
                    <a:pt x="17763" y="9429"/>
                  </a:lnTo>
                  <a:lnTo>
                    <a:pt x="17479" y="9257"/>
                  </a:lnTo>
                  <a:lnTo>
                    <a:pt x="17337" y="8914"/>
                  </a:lnTo>
                  <a:lnTo>
                    <a:pt x="16271" y="8914"/>
                  </a:lnTo>
                  <a:lnTo>
                    <a:pt x="15703" y="8571"/>
                  </a:lnTo>
                  <a:lnTo>
                    <a:pt x="15561" y="8314"/>
                  </a:lnTo>
                  <a:lnTo>
                    <a:pt x="14708" y="7800"/>
                  </a:lnTo>
                  <a:lnTo>
                    <a:pt x="14708" y="7200"/>
                  </a:lnTo>
                  <a:lnTo>
                    <a:pt x="14850" y="6857"/>
                  </a:lnTo>
                </a:path>
              </a:pathLst>
            </a:custGeom>
            <a:solidFill>
              <a:srgbClr val="0033CC"/>
            </a:solidFill>
            <a:ln>
              <a:solidFill>
                <a:schemeClr val="bg1"/>
              </a:solidFill>
            </a:ln>
          </p:spPr>
          <p:txBody>
            <a:bodyPr lIns="45719" rIns="45719" anchor="ctr"/>
            <a:lstStyle/>
            <a:p>
              <a:pPr algn="ctr" defTabSz="889000"/>
              <a:endParaRPr sz="1200"/>
            </a:p>
          </p:txBody>
        </p:sp>
        <p:sp>
          <p:nvSpPr>
            <p:cNvPr id="185" name="Shape 588"/>
            <p:cNvSpPr/>
            <p:nvPr/>
          </p:nvSpPr>
          <p:spPr>
            <a:xfrm rot="612989">
              <a:off x="1853747" y="3355808"/>
              <a:ext cx="496063" cy="538738"/>
            </a:xfrm>
            <a:custGeom>
              <a:avLst/>
              <a:gdLst/>
              <a:ahLst/>
              <a:cxnLst>
                <a:cxn ang="0">
                  <a:pos x="wd2" y="hd2"/>
                </a:cxn>
                <a:cxn ang="5400000">
                  <a:pos x="wd2" y="hd2"/>
                </a:cxn>
                <a:cxn ang="10800000">
                  <a:pos x="wd2" y="hd2"/>
                </a:cxn>
                <a:cxn ang="16200000">
                  <a:pos x="wd2" y="hd2"/>
                </a:cxn>
              </a:cxnLst>
              <a:rect l="0" t="0" r="r" b="b"/>
              <a:pathLst>
                <a:path w="21600" h="21600" extrusionOk="0">
                  <a:moveTo>
                    <a:pt x="12692" y="1657"/>
                  </a:moveTo>
                  <a:lnTo>
                    <a:pt x="12052" y="1029"/>
                  </a:lnTo>
                  <a:lnTo>
                    <a:pt x="11994" y="857"/>
                  </a:lnTo>
                  <a:lnTo>
                    <a:pt x="11935" y="571"/>
                  </a:lnTo>
                  <a:lnTo>
                    <a:pt x="11702" y="343"/>
                  </a:lnTo>
                  <a:lnTo>
                    <a:pt x="11353" y="286"/>
                  </a:lnTo>
                  <a:lnTo>
                    <a:pt x="11120" y="286"/>
                  </a:lnTo>
                  <a:lnTo>
                    <a:pt x="11004" y="0"/>
                  </a:lnTo>
                  <a:lnTo>
                    <a:pt x="10713" y="57"/>
                  </a:lnTo>
                  <a:lnTo>
                    <a:pt x="10422" y="171"/>
                  </a:lnTo>
                  <a:lnTo>
                    <a:pt x="10189" y="229"/>
                  </a:lnTo>
                  <a:lnTo>
                    <a:pt x="9898" y="286"/>
                  </a:lnTo>
                  <a:lnTo>
                    <a:pt x="9723" y="514"/>
                  </a:lnTo>
                  <a:lnTo>
                    <a:pt x="9432" y="686"/>
                  </a:lnTo>
                  <a:lnTo>
                    <a:pt x="9199" y="800"/>
                  </a:lnTo>
                  <a:lnTo>
                    <a:pt x="8733" y="1143"/>
                  </a:lnTo>
                  <a:lnTo>
                    <a:pt x="8442" y="1200"/>
                  </a:lnTo>
                  <a:lnTo>
                    <a:pt x="8209" y="1371"/>
                  </a:lnTo>
                  <a:lnTo>
                    <a:pt x="7802" y="1371"/>
                  </a:lnTo>
                  <a:lnTo>
                    <a:pt x="7336" y="1486"/>
                  </a:lnTo>
                  <a:lnTo>
                    <a:pt x="7219" y="1657"/>
                  </a:lnTo>
                  <a:lnTo>
                    <a:pt x="7394" y="1943"/>
                  </a:lnTo>
                  <a:lnTo>
                    <a:pt x="7685" y="2000"/>
                  </a:lnTo>
                  <a:lnTo>
                    <a:pt x="7802" y="2171"/>
                  </a:lnTo>
                  <a:lnTo>
                    <a:pt x="8093" y="2514"/>
                  </a:lnTo>
                  <a:lnTo>
                    <a:pt x="8035" y="2800"/>
                  </a:lnTo>
                  <a:lnTo>
                    <a:pt x="7918" y="2971"/>
                  </a:lnTo>
                  <a:lnTo>
                    <a:pt x="7685" y="3143"/>
                  </a:lnTo>
                  <a:lnTo>
                    <a:pt x="7452" y="3371"/>
                  </a:lnTo>
                  <a:lnTo>
                    <a:pt x="7161" y="3543"/>
                  </a:lnTo>
                  <a:lnTo>
                    <a:pt x="6812" y="4229"/>
                  </a:lnTo>
                  <a:lnTo>
                    <a:pt x="6812" y="4457"/>
                  </a:lnTo>
                  <a:lnTo>
                    <a:pt x="6870" y="4686"/>
                  </a:lnTo>
                  <a:lnTo>
                    <a:pt x="6812" y="4971"/>
                  </a:lnTo>
                  <a:lnTo>
                    <a:pt x="6695" y="5200"/>
                  </a:lnTo>
                  <a:lnTo>
                    <a:pt x="6404" y="5314"/>
                  </a:lnTo>
                  <a:lnTo>
                    <a:pt x="6346" y="5657"/>
                  </a:lnTo>
                  <a:lnTo>
                    <a:pt x="6113" y="5771"/>
                  </a:lnTo>
                  <a:lnTo>
                    <a:pt x="6171" y="6000"/>
                  </a:lnTo>
                  <a:lnTo>
                    <a:pt x="6288" y="6229"/>
                  </a:lnTo>
                  <a:lnTo>
                    <a:pt x="6463" y="6343"/>
                  </a:lnTo>
                  <a:lnTo>
                    <a:pt x="6521" y="6629"/>
                  </a:lnTo>
                  <a:lnTo>
                    <a:pt x="6404" y="6914"/>
                  </a:lnTo>
                  <a:lnTo>
                    <a:pt x="6171" y="7143"/>
                  </a:lnTo>
                  <a:lnTo>
                    <a:pt x="5939" y="7314"/>
                  </a:lnTo>
                  <a:lnTo>
                    <a:pt x="5647" y="7314"/>
                  </a:lnTo>
                  <a:lnTo>
                    <a:pt x="5298" y="7371"/>
                  </a:lnTo>
                  <a:lnTo>
                    <a:pt x="5007" y="7429"/>
                  </a:lnTo>
                  <a:lnTo>
                    <a:pt x="4774" y="7429"/>
                  </a:lnTo>
                  <a:lnTo>
                    <a:pt x="4483" y="7486"/>
                  </a:lnTo>
                  <a:lnTo>
                    <a:pt x="4250" y="7543"/>
                  </a:lnTo>
                  <a:lnTo>
                    <a:pt x="3843" y="7600"/>
                  </a:lnTo>
                  <a:lnTo>
                    <a:pt x="3551" y="7600"/>
                  </a:lnTo>
                  <a:lnTo>
                    <a:pt x="3319" y="7657"/>
                  </a:lnTo>
                  <a:lnTo>
                    <a:pt x="3086" y="7771"/>
                  </a:lnTo>
                  <a:lnTo>
                    <a:pt x="2853" y="7829"/>
                  </a:lnTo>
                  <a:lnTo>
                    <a:pt x="2562" y="7886"/>
                  </a:lnTo>
                  <a:lnTo>
                    <a:pt x="2329" y="8057"/>
                  </a:lnTo>
                  <a:lnTo>
                    <a:pt x="2038" y="8229"/>
                  </a:lnTo>
                  <a:lnTo>
                    <a:pt x="2096" y="8400"/>
                  </a:lnTo>
                  <a:lnTo>
                    <a:pt x="2620" y="9086"/>
                  </a:lnTo>
                  <a:lnTo>
                    <a:pt x="2911" y="9143"/>
                  </a:lnTo>
                  <a:lnTo>
                    <a:pt x="3027" y="9371"/>
                  </a:lnTo>
                  <a:lnTo>
                    <a:pt x="3319" y="9486"/>
                  </a:lnTo>
                  <a:lnTo>
                    <a:pt x="3610" y="9486"/>
                  </a:lnTo>
                  <a:lnTo>
                    <a:pt x="3726" y="9714"/>
                  </a:lnTo>
                  <a:lnTo>
                    <a:pt x="3901" y="10000"/>
                  </a:lnTo>
                  <a:lnTo>
                    <a:pt x="3784" y="10171"/>
                  </a:lnTo>
                  <a:lnTo>
                    <a:pt x="3610" y="10629"/>
                  </a:lnTo>
                  <a:lnTo>
                    <a:pt x="3377" y="10743"/>
                  </a:lnTo>
                  <a:lnTo>
                    <a:pt x="3260" y="10971"/>
                  </a:lnTo>
                  <a:lnTo>
                    <a:pt x="2969" y="11143"/>
                  </a:lnTo>
                  <a:lnTo>
                    <a:pt x="2795" y="11314"/>
                  </a:lnTo>
                  <a:lnTo>
                    <a:pt x="2504" y="11429"/>
                  </a:lnTo>
                  <a:lnTo>
                    <a:pt x="2329" y="11486"/>
                  </a:lnTo>
                  <a:lnTo>
                    <a:pt x="2038" y="11371"/>
                  </a:lnTo>
                  <a:lnTo>
                    <a:pt x="1630" y="10971"/>
                  </a:lnTo>
                  <a:lnTo>
                    <a:pt x="1339" y="10914"/>
                  </a:lnTo>
                  <a:lnTo>
                    <a:pt x="1106" y="11029"/>
                  </a:lnTo>
                  <a:lnTo>
                    <a:pt x="815" y="11086"/>
                  </a:lnTo>
                  <a:lnTo>
                    <a:pt x="582" y="11314"/>
                  </a:lnTo>
                  <a:lnTo>
                    <a:pt x="466" y="11486"/>
                  </a:lnTo>
                  <a:lnTo>
                    <a:pt x="349" y="11714"/>
                  </a:lnTo>
                  <a:lnTo>
                    <a:pt x="291" y="12000"/>
                  </a:lnTo>
                  <a:lnTo>
                    <a:pt x="349" y="12343"/>
                  </a:lnTo>
                  <a:lnTo>
                    <a:pt x="349" y="12571"/>
                  </a:lnTo>
                  <a:lnTo>
                    <a:pt x="116" y="12743"/>
                  </a:lnTo>
                  <a:lnTo>
                    <a:pt x="0" y="12971"/>
                  </a:lnTo>
                  <a:lnTo>
                    <a:pt x="58" y="13200"/>
                  </a:lnTo>
                  <a:lnTo>
                    <a:pt x="58" y="13429"/>
                  </a:lnTo>
                  <a:lnTo>
                    <a:pt x="116" y="13657"/>
                  </a:lnTo>
                  <a:lnTo>
                    <a:pt x="291" y="13943"/>
                  </a:lnTo>
                  <a:lnTo>
                    <a:pt x="582" y="13886"/>
                  </a:lnTo>
                  <a:lnTo>
                    <a:pt x="757" y="13886"/>
                  </a:lnTo>
                  <a:lnTo>
                    <a:pt x="1048" y="13829"/>
                  </a:lnTo>
                  <a:lnTo>
                    <a:pt x="1281" y="13771"/>
                  </a:lnTo>
                  <a:lnTo>
                    <a:pt x="1630" y="13886"/>
                  </a:lnTo>
                  <a:lnTo>
                    <a:pt x="1863" y="13829"/>
                  </a:lnTo>
                  <a:lnTo>
                    <a:pt x="2038" y="14000"/>
                  </a:lnTo>
                  <a:lnTo>
                    <a:pt x="2271" y="14114"/>
                  </a:lnTo>
                  <a:lnTo>
                    <a:pt x="2562" y="14057"/>
                  </a:lnTo>
                  <a:lnTo>
                    <a:pt x="2969" y="14057"/>
                  </a:lnTo>
                  <a:lnTo>
                    <a:pt x="3260" y="14000"/>
                  </a:lnTo>
                  <a:lnTo>
                    <a:pt x="3610" y="14171"/>
                  </a:lnTo>
                  <a:lnTo>
                    <a:pt x="3843" y="14171"/>
                  </a:lnTo>
                  <a:lnTo>
                    <a:pt x="4134" y="14114"/>
                  </a:lnTo>
                  <a:lnTo>
                    <a:pt x="4308" y="13943"/>
                  </a:lnTo>
                  <a:lnTo>
                    <a:pt x="4367" y="14171"/>
                  </a:lnTo>
                  <a:lnTo>
                    <a:pt x="4367" y="14400"/>
                  </a:lnTo>
                  <a:lnTo>
                    <a:pt x="4425" y="14629"/>
                  </a:lnTo>
                  <a:lnTo>
                    <a:pt x="4832" y="14571"/>
                  </a:lnTo>
                  <a:lnTo>
                    <a:pt x="5182" y="14457"/>
                  </a:lnTo>
                  <a:lnTo>
                    <a:pt x="5415" y="14286"/>
                  </a:lnTo>
                  <a:lnTo>
                    <a:pt x="5473" y="14686"/>
                  </a:lnTo>
                  <a:lnTo>
                    <a:pt x="5415" y="14857"/>
                  </a:lnTo>
                  <a:lnTo>
                    <a:pt x="5298" y="15257"/>
                  </a:lnTo>
                  <a:lnTo>
                    <a:pt x="5356" y="15429"/>
                  </a:lnTo>
                  <a:lnTo>
                    <a:pt x="5589" y="15543"/>
                  </a:lnTo>
                  <a:lnTo>
                    <a:pt x="5880" y="15486"/>
                  </a:lnTo>
                  <a:lnTo>
                    <a:pt x="5939" y="15771"/>
                  </a:lnTo>
                  <a:lnTo>
                    <a:pt x="5997" y="16114"/>
                  </a:lnTo>
                  <a:lnTo>
                    <a:pt x="5997" y="16343"/>
                  </a:lnTo>
                  <a:lnTo>
                    <a:pt x="6055" y="16629"/>
                  </a:lnTo>
                  <a:lnTo>
                    <a:pt x="5880" y="16800"/>
                  </a:lnTo>
                  <a:lnTo>
                    <a:pt x="5939" y="17029"/>
                  </a:lnTo>
                  <a:lnTo>
                    <a:pt x="5939" y="17314"/>
                  </a:lnTo>
                  <a:lnTo>
                    <a:pt x="5997" y="17486"/>
                  </a:lnTo>
                  <a:lnTo>
                    <a:pt x="5880" y="17771"/>
                  </a:lnTo>
                  <a:lnTo>
                    <a:pt x="5939" y="18000"/>
                  </a:lnTo>
                  <a:lnTo>
                    <a:pt x="5880" y="18286"/>
                  </a:lnTo>
                  <a:lnTo>
                    <a:pt x="5880" y="18514"/>
                  </a:lnTo>
                  <a:lnTo>
                    <a:pt x="5939" y="18800"/>
                  </a:lnTo>
                  <a:lnTo>
                    <a:pt x="6171" y="18914"/>
                  </a:lnTo>
                  <a:lnTo>
                    <a:pt x="6404" y="19200"/>
                  </a:lnTo>
                  <a:lnTo>
                    <a:pt x="6521" y="19371"/>
                  </a:lnTo>
                  <a:lnTo>
                    <a:pt x="6695" y="19600"/>
                  </a:lnTo>
                  <a:lnTo>
                    <a:pt x="6579" y="19829"/>
                  </a:lnTo>
                  <a:lnTo>
                    <a:pt x="6637" y="20114"/>
                  </a:lnTo>
                  <a:lnTo>
                    <a:pt x="6637" y="20286"/>
                  </a:lnTo>
                  <a:lnTo>
                    <a:pt x="6812" y="20571"/>
                  </a:lnTo>
                  <a:lnTo>
                    <a:pt x="7103" y="20629"/>
                  </a:lnTo>
                  <a:lnTo>
                    <a:pt x="7161" y="20800"/>
                  </a:lnTo>
                  <a:lnTo>
                    <a:pt x="7219" y="21200"/>
                  </a:lnTo>
                  <a:lnTo>
                    <a:pt x="7219" y="21371"/>
                  </a:lnTo>
                  <a:lnTo>
                    <a:pt x="7452" y="21486"/>
                  </a:lnTo>
                  <a:lnTo>
                    <a:pt x="7802" y="21600"/>
                  </a:lnTo>
                  <a:lnTo>
                    <a:pt x="7860" y="21314"/>
                  </a:lnTo>
                  <a:lnTo>
                    <a:pt x="7802" y="21143"/>
                  </a:lnTo>
                  <a:lnTo>
                    <a:pt x="7685" y="20857"/>
                  </a:lnTo>
                  <a:lnTo>
                    <a:pt x="7743" y="20629"/>
                  </a:lnTo>
                  <a:lnTo>
                    <a:pt x="7743" y="20457"/>
                  </a:lnTo>
                  <a:lnTo>
                    <a:pt x="7918" y="20114"/>
                  </a:lnTo>
                  <a:lnTo>
                    <a:pt x="7918" y="19943"/>
                  </a:lnTo>
                  <a:lnTo>
                    <a:pt x="7860" y="19657"/>
                  </a:lnTo>
                  <a:lnTo>
                    <a:pt x="7860" y="19429"/>
                  </a:lnTo>
                  <a:lnTo>
                    <a:pt x="7802" y="19200"/>
                  </a:lnTo>
                  <a:lnTo>
                    <a:pt x="7802" y="18971"/>
                  </a:lnTo>
                  <a:lnTo>
                    <a:pt x="8035" y="18971"/>
                  </a:lnTo>
                  <a:lnTo>
                    <a:pt x="8267" y="18743"/>
                  </a:lnTo>
                  <a:lnTo>
                    <a:pt x="8558" y="18686"/>
                  </a:lnTo>
                  <a:lnTo>
                    <a:pt x="8791" y="18686"/>
                  </a:lnTo>
                  <a:lnTo>
                    <a:pt x="9024" y="18514"/>
                  </a:lnTo>
                  <a:lnTo>
                    <a:pt x="9199" y="18400"/>
                  </a:lnTo>
                  <a:lnTo>
                    <a:pt x="9490" y="18286"/>
                  </a:lnTo>
                  <a:lnTo>
                    <a:pt x="9723" y="18171"/>
                  </a:lnTo>
                  <a:lnTo>
                    <a:pt x="9665" y="17886"/>
                  </a:lnTo>
                  <a:lnTo>
                    <a:pt x="9665" y="17657"/>
                  </a:lnTo>
                  <a:lnTo>
                    <a:pt x="9606" y="17314"/>
                  </a:lnTo>
                  <a:lnTo>
                    <a:pt x="9548" y="17029"/>
                  </a:lnTo>
                  <a:lnTo>
                    <a:pt x="9548" y="16857"/>
                  </a:lnTo>
                  <a:lnTo>
                    <a:pt x="9490" y="16571"/>
                  </a:lnTo>
                  <a:lnTo>
                    <a:pt x="9781" y="16400"/>
                  </a:lnTo>
                  <a:lnTo>
                    <a:pt x="9839" y="16229"/>
                  </a:lnTo>
                  <a:lnTo>
                    <a:pt x="10130" y="16171"/>
                  </a:lnTo>
                  <a:lnTo>
                    <a:pt x="10363" y="16229"/>
                  </a:lnTo>
                  <a:lnTo>
                    <a:pt x="10654" y="16171"/>
                  </a:lnTo>
                  <a:lnTo>
                    <a:pt x="10887" y="16171"/>
                  </a:lnTo>
                  <a:lnTo>
                    <a:pt x="11178" y="16057"/>
                  </a:lnTo>
                  <a:lnTo>
                    <a:pt x="11411" y="16057"/>
                  </a:lnTo>
                  <a:lnTo>
                    <a:pt x="11702" y="16000"/>
                  </a:lnTo>
                  <a:lnTo>
                    <a:pt x="11935" y="15829"/>
                  </a:lnTo>
                  <a:lnTo>
                    <a:pt x="12226" y="15829"/>
                  </a:lnTo>
                  <a:lnTo>
                    <a:pt x="12401" y="15600"/>
                  </a:lnTo>
                  <a:lnTo>
                    <a:pt x="12692" y="15486"/>
                  </a:lnTo>
                  <a:lnTo>
                    <a:pt x="12750" y="15200"/>
                  </a:lnTo>
                  <a:lnTo>
                    <a:pt x="12983" y="14743"/>
                  </a:lnTo>
                  <a:lnTo>
                    <a:pt x="12983" y="14400"/>
                  </a:lnTo>
                  <a:lnTo>
                    <a:pt x="13042" y="14114"/>
                  </a:lnTo>
                  <a:lnTo>
                    <a:pt x="12983" y="13886"/>
                  </a:lnTo>
                  <a:lnTo>
                    <a:pt x="13216" y="13486"/>
                  </a:lnTo>
                  <a:lnTo>
                    <a:pt x="13449" y="13200"/>
                  </a:lnTo>
                  <a:lnTo>
                    <a:pt x="13682" y="13200"/>
                  </a:lnTo>
                  <a:lnTo>
                    <a:pt x="13915" y="13143"/>
                  </a:lnTo>
                  <a:lnTo>
                    <a:pt x="14148" y="13257"/>
                  </a:lnTo>
                  <a:lnTo>
                    <a:pt x="14206" y="13543"/>
                  </a:lnTo>
                  <a:lnTo>
                    <a:pt x="14497" y="13600"/>
                  </a:lnTo>
                  <a:lnTo>
                    <a:pt x="14613" y="13771"/>
                  </a:lnTo>
                  <a:lnTo>
                    <a:pt x="14788" y="14000"/>
                  </a:lnTo>
                  <a:lnTo>
                    <a:pt x="15079" y="14000"/>
                  </a:lnTo>
                  <a:lnTo>
                    <a:pt x="15312" y="14057"/>
                  </a:lnTo>
                  <a:lnTo>
                    <a:pt x="15603" y="13943"/>
                  </a:lnTo>
                  <a:lnTo>
                    <a:pt x="15836" y="14000"/>
                  </a:lnTo>
                  <a:lnTo>
                    <a:pt x="16244" y="14000"/>
                  </a:lnTo>
                  <a:lnTo>
                    <a:pt x="16535" y="14057"/>
                  </a:lnTo>
                  <a:lnTo>
                    <a:pt x="16593" y="14343"/>
                  </a:lnTo>
                  <a:lnTo>
                    <a:pt x="16651" y="14571"/>
                  </a:lnTo>
                  <a:lnTo>
                    <a:pt x="16768" y="14800"/>
                  </a:lnTo>
                  <a:lnTo>
                    <a:pt x="17001" y="14914"/>
                  </a:lnTo>
                  <a:lnTo>
                    <a:pt x="17233" y="15143"/>
                  </a:lnTo>
                  <a:lnTo>
                    <a:pt x="17350" y="15314"/>
                  </a:lnTo>
                  <a:lnTo>
                    <a:pt x="17583" y="15257"/>
                  </a:lnTo>
                  <a:lnTo>
                    <a:pt x="18456" y="15200"/>
                  </a:lnTo>
                  <a:lnTo>
                    <a:pt x="17932" y="14857"/>
                  </a:lnTo>
                  <a:lnTo>
                    <a:pt x="18631" y="15086"/>
                  </a:lnTo>
                  <a:lnTo>
                    <a:pt x="18922" y="14857"/>
                  </a:lnTo>
                  <a:lnTo>
                    <a:pt x="18514" y="14114"/>
                  </a:lnTo>
                  <a:lnTo>
                    <a:pt x="18747" y="13943"/>
                  </a:lnTo>
                  <a:lnTo>
                    <a:pt x="18864" y="13657"/>
                  </a:lnTo>
                  <a:lnTo>
                    <a:pt x="18922" y="13486"/>
                  </a:lnTo>
                  <a:lnTo>
                    <a:pt x="18922" y="13200"/>
                  </a:lnTo>
                  <a:lnTo>
                    <a:pt x="19038" y="13029"/>
                  </a:lnTo>
                  <a:lnTo>
                    <a:pt x="19213" y="12686"/>
                  </a:lnTo>
                  <a:lnTo>
                    <a:pt x="19504" y="12686"/>
                  </a:lnTo>
                  <a:lnTo>
                    <a:pt x="19271" y="12457"/>
                  </a:lnTo>
                  <a:lnTo>
                    <a:pt x="19038" y="12286"/>
                  </a:lnTo>
                  <a:lnTo>
                    <a:pt x="18747" y="12057"/>
                  </a:lnTo>
                  <a:lnTo>
                    <a:pt x="18514" y="12000"/>
                  </a:lnTo>
                  <a:lnTo>
                    <a:pt x="18456" y="11714"/>
                  </a:lnTo>
                  <a:lnTo>
                    <a:pt x="18456" y="11543"/>
                  </a:lnTo>
                  <a:lnTo>
                    <a:pt x="18514" y="11257"/>
                  </a:lnTo>
                  <a:lnTo>
                    <a:pt x="18805" y="11086"/>
                  </a:lnTo>
                  <a:lnTo>
                    <a:pt x="18922" y="10914"/>
                  </a:lnTo>
                  <a:lnTo>
                    <a:pt x="19213" y="10857"/>
                  </a:lnTo>
                  <a:lnTo>
                    <a:pt x="19329" y="10571"/>
                  </a:lnTo>
                  <a:lnTo>
                    <a:pt x="19795" y="10457"/>
                  </a:lnTo>
                  <a:lnTo>
                    <a:pt x="20028" y="10457"/>
                  </a:lnTo>
                  <a:lnTo>
                    <a:pt x="20436" y="10286"/>
                  </a:lnTo>
                  <a:lnTo>
                    <a:pt x="20727" y="10229"/>
                  </a:lnTo>
                  <a:lnTo>
                    <a:pt x="20843" y="10000"/>
                  </a:lnTo>
                  <a:lnTo>
                    <a:pt x="20901" y="9771"/>
                  </a:lnTo>
                  <a:lnTo>
                    <a:pt x="20843" y="9486"/>
                  </a:lnTo>
                  <a:lnTo>
                    <a:pt x="20960" y="9314"/>
                  </a:lnTo>
                  <a:lnTo>
                    <a:pt x="20901" y="9029"/>
                  </a:lnTo>
                  <a:lnTo>
                    <a:pt x="21076" y="8743"/>
                  </a:lnTo>
                  <a:lnTo>
                    <a:pt x="21134" y="8571"/>
                  </a:lnTo>
                  <a:lnTo>
                    <a:pt x="21018" y="8286"/>
                  </a:lnTo>
                  <a:lnTo>
                    <a:pt x="21600" y="8171"/>
                  </a:lnTo>
                  <a:lnTo>
                    <a:pt x="20494" y="8400"/>
                  </a:lnTo>
                  <a:lnTo>
                    <a:pt x="20552" y="7714"/>
                  </a:lnTo>
                  <a:lnTo>
                    <a:pt x="20144" y="7371"/>
                  </a:lnTo>
                  <a:lnTo>
                    <a:pt x="19970" y="7371"/>
                  </a:lnTo>
                  <a:lnTo>
                    <a:pt x="19679" y="7600"/>
                  </a:lnTo>
                  <a:lnTo>
                    <a:pt x="19446" y="7657"/>
                  </a:lnTo>
                  <a:lnTo>
                    <a:pt x="19155" y="7714"/>
                  </a:lnTo>
                  <a:lnTo>
                    <a:pt x="18980" y="7486"/>
                  </a:lnTo>
                  <a:lnTo>
                    <a:pt x="18980" y="7257"/>
                  </a:lnTo>
                  <a:lnTo>
                    <a:pt x="18922" y="7029"/>
                  </a:lnTo>
                  <a:lnTo>
                    <a:pt x="18689" y="7029"/>
                  </a:lnTo>
                  <a:lnTo>
                    <a:pt x="18398" y="7086"/>
                  </a:lnTo>
                  <a:lnTo>
                    <a:pt x="18223" y="7086"/>
                  </a:lnTo>
                  <a:lnTo>
                    <a:pt x="17990" y="7257"/>
                  </a:lnTo>
                  <a:lnTo>
                    <a:pt x="17583" y="7314"/>
                  </a:lnTo>
                  <a:lnTo>
                    <a:pt x="17350" y="7371"/>
                  </a:lnTo>
                  <a:lnTo>
                    <a:pt x="17059" y="7371"/>
                  </a:lnTo>
                  <a:lnTo>
                    <a:pt x="16826" y="7429"/>
                  </a:lnTo>
                  <a:lnTo>
                    <a:pt x="16535" y="7429"/>
                  </a:lnTo>
                  <a:lnTo>
                    <a:pt x="16302" y="7486"/>
                  </a:lnTo>
                  <a:lnTo>
                    <a:pt x="15953" y="7314"/>
                  </a:lnTo>
                  <a:lnTo>
                    <a:pt x="16127" y="7029"/>
                  </a:lnTo>
                  <a:lnTo>
                    <a:pt x="15836" y="7086"/>
                  </a:lnTo>
                  <a:lnTo>
                    <a:pt x="15603" y="7143"/>
                  </a:lnTo>
                  <a:lnTo>
                    <a:pt x="15312" y="7143"/>
                  </a:lnTo>
                  <a:lnTo>
                    <a:pt x="15079" y="7200"/>
                  </a:lnTo>
                  <a:lnTo>
                    <a:pt x="14788" y="7200"/>
                  </a:lnTo>
                  <a:lnTo>
                    <a:pt x="14497" y="7257"/>
                  </a:lnTo>
                  <a:lnTo>
                    <a:pt x="14264" y="7314"/>
                  </a:lnTo>
                  <a:lnTo>
                    <a:pt x="13973" y="7314"/>
                  </a:lnTo>
                  <a:lnTo>
                    <a:pt x="13740" y="7257"/>
                  </a:lnTo>
                  <a:lnTo>
                    <a:pt x="13798" y="7029"/>
                  </a:lnTo>
                  <a:lnTo>
                    <a:pt x="13624" y="7029"/>
                  </a:lnTo>
                  <a:lnTo>
                    <a:pt x="13333" y="7086"/>
                  </a:lnTo>
                  <a:lnTo>
                    <a:pt x="12925" y="7143"/>
                  </a:lnTo>
                  <a:lnTo>
                    <a:pt x="12750" y="7143"/>
                  </a:lnTo>
                  <a:lnTo>
                    <a:pt x="12518" y="7200"/>
                  </a:lnTo>
                  <a:lnTo>
                    <a:pt x="12226" y="7314"/>
                  </a:lnTo>
                  <a:lnTo>
                    <a:pt x="12168" y="7600"/>
                  </a:lnTo>
                  <a:lnTo>
                    <a:pt x="11644" y="7371"/>
                  </a:lnTo>
                  <a:lnTo>
                    <a:pt x="11411" y="7143"/>
                  </a:lnTo>
                  <a:lnTo>
                    <a:pt x="11935" y="7486"/>
                  </a:lnTo>
                  <a:lnTo>
                    <a:pt x="11644" y="7371"/>
                  </a:lnTo>
                  <a:lnTo>
                    <a:pt x="11411" y="6800"/>
                  </a:lnTo>
                  <a:lnTo>
                    <a:pt x="11295" y="7314"/>
                  </a:lnTo>
                  <a:lnTo>
                    <a:pt x="11237" y="7314"/>
                  </a:lnTo>
                  <a:lnTo>
                    <a:pt x="11470" y="7143"/>
                  </a:lnTo>
                  <a:lnTo>
                    <a:pt x="11411" y="7200"/>
                  </a:lnTo>
                  <a:lnTo>
                    <a:pt x="11178" y="7371"/>
                  </a:lnTo>
                  <a:lnTo>
                    <a:pt x="11237" y="7143"/>
                  </a:lnTo>
                  <a:lnTo>
                    <a:pt x="11120" y="6914"/>
                  </a:lnTo>
                  <a:lnTo>
                    <a:pt x="11062" y="6629"/>
                  </a:lnTo>
                  <a:lnTo>
                    <a:pt x="11004" y="6286"/>
                  </a:lnTo>
                  <a:lnTo>
                    <a:pt x="11004" y="6057"/>
                  </a:lnTo>
                  <a:lnTo>
                    <a:pt x="10946" y="5771"/>
                  </a:lnTo>
                  <a:lnTo>
                    <a:pt x="10654" y="5771"/>
                  </a:lnTo>
                  <a:lnTo>
                    <a:pt x="10538" y="5543"/>
                  </a:lnTo>
                  <a:lnTo>
                    <a:pt x="10305" y="5543"/>
                  </a:lnTo>
                  <a:lnTo>
                    <a:pt x="10247" y="5314"/>
                  </a:lnTo>
                  <a:lnTo>
                    <a:pt x="10072" y="5143"/>
                  </a:lnTo>
                  <a:lnTo>
                    <a:pt x="10305" y="4971"/>
                  </a:lnTo>
                  <a:lnTo>
                    <a:pt x="10538" y="4971"/>
                  </a:lnTo>
                  <a:lnTo>
                    <a:pt x="10654" y="4629"/>
                  </a:lnTo>
                  <a:lnTo>
                    <a:pt x="10887" y="4514"/>
                  </a:lnTo>
                  <a:lnTo>
                    <a:pt x="10887" y="4343"/>
                  </a:lnTo>
                  <a:lnTo>
                    <a:pt x="10829" y="4057"/>
                  </a:lnTo>
                  <a:lnTo>
                    <a:pt x="10887" y="3771"/>
                  </a:lnTo>
                  <a:lnTo>
                    <a:pt x="11178" y="3714"/>
                  </a:lnTo>
                  <a:lnTo>
                    <a:pt x="11528" y="3829"/>
                  </a:lnTo>
                  <a:lnTo>
                    <a:pt x="11761" y="3829"/>
                  </a:lnTo>
                  <a:lnTo>
                    <a:pt x="12052" y="3771"/>
                  </a:lnTo>
                  <a:lnTo>
                    <a:pt x="12285" y="3771"/>
                  </a:lnTo>
                  <a:lnTo>
                    <a:pt x="12226" y="3543"/>
                  </a:lnTo>
                  <a:lnTo>
                    <a:pt x="12110" y="3314"/>
                  </a:lnTo>
                  <a:lnTo>
                    <a:pt x="12168" y="3029"/>
                  </a:lnTo>
                  <a:lnTo>
                    <a:pt x="12110" y="2857"/>
                  </a:lnTo>
                  <a:lnTo>
                    <a:pt x="12401" y="2286"/>
                  </a:lnTo>
                  <a:lnTo>
                    <a:pt x="12518" y="2114"/>
                  </a:lnTo>
                  <a:lnTo>
                    <a:pt x="12401" y="1543"/>
                  </a:lnTo>
                  <a:lnTo>
                    <a:pt x="12692" y="1657"/>
                  </a:lnTo>
                </a:path>
              </a:pathLst>
            </a:custGeom>
            <a:solidFill>
              <a:srgbClr val="0033CC"/>
            </a:solidFill>
            <a:ln>
              <a:solidFill>
                <a:schemeClr val="bg1"/>
              </a:solidFill>
            </a:ln>
          </p:spPr>
          <p:txBody>
            <a:bodyPr lIns="45719" rIns="45719" anchor="ctr"/>
            <a:lstStyle/>
            <a:p>
              <a:pPr algn="ctr" defTabSz="889000"/>
              <a:endParaRPr sz="1200"/>
            </a:p>
          </p:txBody>
        </p:sp>
        <p:sp>
          <p:nvSpPr>
            <p:cNvPr id="186" name="Shape 589"/>
            <p:cNvSpPr/>
            <p:nvPr/>
          </p:nvSpPr>
          <p:spPr>
            <a:xfrm rot="612989">
              <a:off x="1712317" y="3766526"/>
              <a:ext cx="375725" cy="312126"/>
            </a:xfrm>
            <a:custGeom>
              <a:avLst/>
              <a:gdLst/>
              <a:ahLst/>
              <a:cxnLst>
                <a:cxn ang="0">
                  <a:pos x="wd2" y="hd2"/>
                </a:cxn>
                <a:cxn ang="5400000">
                  <a:pos x="wd2" y="hd2"/>
                </a:cxn>
                <a:cxn ang="10800000">
                  <a:pos x="wd2" y="hd2"/>
                </a:cxn>
                <a:cxn ang="16200000">
                  <a:pos x="wd2" y="hd2"/>
                </a:cxn>
              </a:cxnLst>
              <a:rect l="0" t="0" r="r" b="b"/>
              <a:pathLst>
                <a:path w="21600" h="21600" extrusionOk="0">
                  <a:moveTo>
                    <a:pt x="13068" y="1973"/>
                  </a:moveTo>
                  <a:lnTo>
                    <a:pt x="12914" y="1479"/>
                  </a:lnTo>
                  <a:lnTo>
                    <a:pt x="12606" y="1282"/>
                  </a:lnTo>
                  <a:lnTo>
                    <a:pt x="12299" y="789"/>
                  </a:lnTo>
                  <a:lnTo>
                    <a:pt x="11838" y="493"/>
                  </a:lnTo>
                  <a:lnTo>
                    <a:pt x="11684" y="197"/>
                  </a:lnTo>
                  <a:lnTo>
                    <a:pt x="11377" y="296"/>
                  </a:lnTo>
                  <a:lnTo>
                    <a:pt x="10992" y="99"/>
                  </a:lnTo>
                  <a:lnTo>
                    <a:pt x="10685" y="99"/>
                  </a:lnTo>
                  <a:lnTo>
                    <a:pt x="10223" y="0"/>
                  </a:lnTo>
                  <a:lnTo>
                    <a:pt x="9685" y="99"/>
                  </a:lnTo>
                  <a:lnTo>
                    <a:pt x="9378" y="99"/>
                  </a:lnTo>
                  <a:lnTo>
                    <a:pt x="8763" y="296"/>
                  </a:lnTo>
                  <a:lnTo>
                    <a:pt x="8225" y="296"/>
                  </a:lnTo>
                  <a:lnTo>
                    <a:pt x="7841" y="395"/>
                  </a:lnTo>
                  <a:lnTo>
                    <a:pt x="7533" y="493"/>
                  </a:lnTo>
                  <a:lnTo>
                    <a:pt x="7149" y="493"/>
                  </a:lnTo>
                  <a:lnTo>
                    <a:pt x="6841" y="592"/>
                  </a:lnTo>
                  <a:lnTo>
                    <a:pt x="5765" y="789"/>
                  </a:lnTo>
                  <a:lnTo>
                    <a:pt x="5458" y="789"/>
                  </a:lnTo>
                  <a:lnTo>
                    <a:pt x="4689" y="986"/>
                  </a:lnTo>
                  <a:lnTo>
                    <a:pt x="4151" y="1085"/>
                  </a:lnTo>
                  <a:lnTo>
                    <a:pt x="3613" y="1085"/>
                  </a:lnTo>
                  <a:lnTo>
                    <a:pt x="3305" y="1184"/>
                  </a:lnTo>
                  <a:lnTo>
                    <a:pt x="3382" y="1677"/>
                  </a:lnTo>
                  <a:lnTo>
                    <a:pt x="2998" y="1874"/>
                  </a:lnTo>
                  <a:lnTo>
                    <a:pt x="2921" y="2268"/>
                  </a:lnTo>
                  <a:lnTo>
                    <a:pt x="3075" y="2762"/>
                  </a:lnTo>
                  <a:lnTo>
                    <a:pt x="2844" y="2959"/>
                  </a:lnTo>
                  <a:lnTo>
                    <a:pt x="2460" y="3058"/>
                  </a:lnTo>
                  <a:lnTo>
                    <a:pt x="1922" y="3156"/>
                  </a:lnTo>
                  <a:lnTo>
                    <a:pt x="1614" y="3255"/>
                  </a:lnTo>
                  <a:lnTo>
                    <a:pt x="1537" y="3748"/>
                  </a:lnTo>
                  <a:lnTo>
                    <a:pt x="1691" y="4142"/>
                  </a:lnTo>
                  <a:lnTo>
                    <a:pt x="1922" y="4537"/>
                  </a:lnTo>
                  <a:lnTo>
                    <a:pt x="1614" y="4932"/>
                  </a:lnTo>
                  <a:lnTo>
                    <a:pt x="1230" y="5227"/>
                  </a:lnTo>
                  <a:lnTo>
                    <a:pt x="999" y="5721"/>
                  </a:lnTo>
                  <a:lnTo>
                    <a:pt x="615" y="5918"/>
                  </a:lnTo>
                  <a:lnTo>
                    <a:pt x="307" y="6016"/>
                  </a:lnTo>
                  <a:lnTo>
                    <a:pt x="0" y="6214"/>
                  </a:lnTo>
                  <a:lnTo>
                    <a:pt x="0" y="6707"/>
                  </a:lnTo>
                  <a:lnTo>
                    <a:pt x="461" y="7003"/>
                  </a:lnTo>
                  <a:lnTo>
                    <a:pt x="769" y="7397"/>
                  </a:lnTo>
                  <a:lnTo>
                    <a:pt x="1153" y="7299"/>
                  </a:lnTo>
                  <a:lnTo>
                    <a:pt x="1384" y="7693"/>
                  </a:lnTo>
                  <a:lnTo>
                    <a:pt x="1691" y="7792"/>
                  </a:lnTo>
                  <a:lnTo>
                    <a:pt x="1999" y="8186"/>
                  </a:lnTo>
                  <a:lnTo>
                    <a:pt x="2152" y="8581"/>
                  </a:lnTo>
                  <a:lnTo>
                    <a:pt x="2460" y="8778"/>
                  </a:lnTo>
                  <a:lnTo>
                    <a:pt x="2844" y="8679"/>
                  </a:lnTo>
                  <a:lnTo>
                    <a:pt x="3152" y="8384"/>
                  </a:lnTo>
                  <a:lnTo>
                    <a:pt x="3536" y="8285"/>
                  </a:lnTo>
                  <a:lnTo>
                    <a:pt x="3843" y="8581"/>
                  </a:lnTo>
                  <a:lnTo>
                    <a:pt x="4151" y="8778"/>
                  </a:lnTo>
                  <a:lnTo>
                    <a:pt x="4305" y="9173"/>
                  </a:lnTo>
                  <a:lnTo>
                    <a:pt x="4381" y="9666"/>
                  </a:lnTo>
                  <a:lnTo>
                    <a:pt x="4381" y="9962"/>
                  </a:lnTo>
                  <a:lnTo>
                    <a:pt x="4612" y="10652"/>
                  </a:lnTo>
                  <a:lnTo>
                    <a:pt x="4843" y="11145"/>
                  </a:lnTo>
                  <a:lnTo>
                    <a:pt x="5073" y="11540"/>
                  </a:lnTo>
                  <a:lnTo>
                    <a:pt x="5150" y="12132"/>
                  </a:lnTo>
                  <a:lnTo>
                    <a:pt x="5227" y="12625"/>
                  </a:lnTo>
                  <a:lnTo>
                    <a:pt x="5381" y="12921"/>
                  </a:lnTo>
                  <a:lnTo>
                    <a:pt x="5458" y="13216"/>
                  </a:lnTo>
                  <a:lnTo>
                    <a:pt x="5611" y="13710"/>
                  </a:lnTo>
                  <a:lnTo>
                    <a:pt x="5996" y="13611"/>
                  </a:lnTo>
                  <a:lnTo>
                    <a:pt x="6303" y="13808"/>
                  </a:lnTo>
                  <a:lnTo>
                    <a:pt x="6688" y="13907"/>
                  </a:lnTo>
                  <a:lnTo>
                    <a:pt x="6995" y="14203"/>
                  </a:lnTo>
                  <a:lnTo>
                    <a:pt x="7379" y="14203"/>
                  </a:lnTo>
                  <a:lnTo>
                    <a:pt x="7917" y="14499"/>
                  </a:lnTo>
                  <a:lnTo>
                    <a:pt x="8302" y="14795"/>
                  </a:lnTo>
                  <a:lnTo>
                    <a:pt x="8609" y="14696"/>
                  </a:lnTo>
                  <a:lnTo>
                    <a:pt x="8532" y="14203"/>
                  </a:lnTo>
                  <a:lnTo>
                    <a:pt x="8917" y="13907"/>
                  </a:lnTo>
                  <a:lnTo>
                    <a:pt x="9224" y="14104"/>
                  </a:lnTo>
                  <a:lnTo>
                    <a:pt x="9609" y="14005"/>
                  </a:lnTo>
                  <a:lnTo>
                    <a:pt x="9993" y="14005"/>
                  </a:lnTo>
                  <a:lnTo>
                    <a:pt x="10300" y="14104"/>
                  </a:lnTo>
                  <a:lnTo>
                    <a:pt x="10531" y="14597"/>
                  </a:lnTo>
                  <a:lnTo>
                    <a:pt x="10838" y="14795"/>
                  </a:lnTo>
                  <a:lnTo>
                    <a:pt x="11146" y="15090"/>
                  </a:lnTo>
                  <a:lnTo>
                    <a:pt x="11300" y="15386"/>
                  </a:lnTo>
                  <a:lnTo>
                    <a:pt x="11377" y="15682"/>
                  </a:lnTo>
                  <a:lnTo>
                    <a:pt x="11377" y="16175"/>
                  </a:lnTo>
                  <a:lnTo>
                    <a:pt x="11453" y="16668"/>
                  </a:lnTo>
                  <a:lnTo>
                    <a:pt x="11530" y="16964"/>
                  </a:lnTo>
                  <a:lnTo>
                    <a:pt x="11915" y="17359"/>
                  </a:lnTo>
                  <a:lnTo>
                    <a:pt x="12222" y="17260"/>
                  </a:lnTo>
                  <a:lnTo>
                    <a:pt x="12606" y="17162"/>
                  </a:lnTo>
                  <a:lnTo>
                    <a:pt x="12914" y="17458"/>
                  </a:lnTo>
                  <a:lnTo>
                    <a:pt x="12991" y="17852"/>
                  </a:lnTo>
                  <a:lnTo>
                    <a:pt x="12991" y="18247"/>
                  </a:lnTo>
                  <a:lnTo>
                    <a:pt x="13298" y="18542"/>
                  </a:lnTo>
                  <a:lnTo>
                    <a:pt x="13375" y="19036"/>
                  </a:lnTo>
                  <a:lnTo>
                    <a:pt x="13529" y="19529"/>
                  </a:lnTo>
                  <a:lnTo>
                    <a:pt x="13606" y="20022"/>
                  </a:lnTo>
                  <a:lnTo>
                    <a:pt x="13759" y="20318"/>
                  </a:lnTo>
                  <a:lnTo>
                    <a:pt x="13836" y="20811"/>
                  </a:lnTo>
                  <a:lnTo>
                    <a:pt x="13836" y="21107"/>
                  </a:lnTo>
                  <a:lnTo>
                    <a:pt x="14067" y="21501"/>
                  </a:lnTo>
                  <a:lnTo>
                    <a:pt x="14451" y="21600"/>
                  </a:lnTo>
                  <a:lnTo>
                    <a:pt x="14759" y="21403"/>
                  </a:lnTo>
                  <a:lnTo>
                    <a:pt x="15066" y="21008"/>
                  </a:lnTo>
                  <a:lnTo>
                    <a:pt x="15066" y="20712"/>
                  </a:lnTo>
                  <a:lnTo>
                    <a:pt x="14836" y="20318"/>
                  </a:lnTo>
                  <a:lnTo>
                    <a:pt x="15143" y="19825"/>
                  </a:lnTo>
                  <a:lnTo>
                    <a:pt x="15451" y="19529"/>
                  </a:lnTo>
                  <a:lnTo>
                    <a:pt x="15758" y="19134"/>
                  </a:lnTo>
                  <a:lnTo>
                    <a:pt x="16142" y="18838"/>
                  </a:lnTo>
                  <a:lnTo>
                    <a:pt x="16065" y="18542"/>
                  </a:lnTo>
                  <a:lnTo>
                    <a:pt x="16219" y="18049"/>
                  </a:lnTo>
                  <a:lnTo>
                    <a:pt x="16527" y="17852"/>
                  </a:lnTo>
                  <a:lnTo>
                    <a:pt x="16834" y="17556"/>
                  </a:lnTo>
                  <a:lnTo>
                    <a:pt x="16988" y="17260"/>
                  </a:lnTo>
                  <a:lnTo>
                    <a:pt x="17372" y="17063"/>
                  </a:lnTo>
                  <a:lnTo>
                    <a:pt x="17372" y="16668"/>
                  </a:lnTo>
                  <a:lnTo>
                    <a:pt x="17142" y="16175"/>
                  </a:lnTo>
                  <a:lnTo>
                    <a:pt x="16834" y="15978"/>
                  </a:lnTo>
                  <a:lnTo>
                    <a:pt x="16604" y="15485"/>
                  </a:lnTo>
                  <a:lnTo>
                    <a:pt x="16604" y="15090"/>
                  </a:lnTo>
                  <a:lnTo>
                    <a:pt x="16757" y="14696"/>
                  </a:lnTo>
                  <a:lnTo>
                    <a:pt x="17142" y="14597"/>
                  </a:lnTo>
                  <a:lnTo>
                    <a:pt x="17449" y="14400"/>
                  </a:lnTo>
                  <a:lnTo>
                    <a:pt x="17833" y="14301"/>
                  </a:lnTo>
                  <a:lnTo>
                    <a:pt x="18372" y="14203"/>
                  </a:lnTo>
                  <a:lnTo>
                    <a:pt x="18679" y="14203"/>
                  </a:lnTo>
                  <a:lnTo>
                    <a:pt x="18986" y="14104"/>
                  </a:lnTo>
                  <a:lnTo>
                    <a:pt x="19294" y="13808"/>
                  </a:lnTo>
                  <a:lnTo>
                    <a:pt x="19678" y="13808"/>
                  </a:lnTo>
                  <a:lnTo>
                    <a:pt x="19986" y="13512"/>
                  </a:lnTo>
                  <a:lnTo>
                    <a:pt x="20370" y="13512"/>
                  </a:lnTo>
                  <a:lnTo>
                    <a:pt x="20601" y="13118"/>
                  </a:lnTo>
                  <a:lnTo>
                    <a:pt x="20985" y="13019"/>
                  </a:lnTo>
                  <a:lnTo>
                    <a:pt x="21293" y="13019"/>
                  </a:lnTo>
                  <a:lnTo>
                    <a:pt x="21523" y="12625"/>
                  </a:lnTo>
                  <a:lnTo>
                    <a:pt x="21600" y="12132"/>
                  </a:lnTo>
                  <a:lnTo>
                    <a:pt x="21216" y="12033"/>
                  </a:lnTo>
                  <a:lnTo>
                    <a:pt x="21062" y="11737"/>
                  </a:lnTo>
                  <a:lnTo>
                    <a:pt x="20831" y="11342"/>
                  </a:lnTo>
                  <a:lnTo>
                    <a:pt x="20754" y="10948"/>
                  </a:lnTo>
                  <a:lnTo>
                    <a:pt x="20754" y="10553"/>
                  </a:lnTo>
                  <a:lnTo>
                    <a:pt x="20678" y="10159"/>
                  </a:lnTo>
                  <a:lnTo>
                    <a:pt x="20293" y="10159"/>
                  </a:lnTo>
                  <a:lnTo>
                    <a:pt x="20140" y="9764"/>
                  </a:lnTo>
                  <a:lnTo>
                    <a:pt x="19755" y="9567"/>
                  </a:lnTo>
                  <a:lnTo>
                    <a:pt x="19448" y="9666"/>
                  </a:lnTo>
                  <a:lnTo>
                    <a:pt x="19371" y="9370"/>
                  </a:lnTo>
                  <a:lnTo>
                    <a:pt x="19755" y="8975"/>
                  </a:lnTo>
                  <a:lnTo>
                    <a:pt x="20216" y="8877"/>
                  </a:lnTo>
                  <a:lnTo>
                    <a:pt x="20524" y="8679"/>
                  </a:lnTo>
                  <a:lnTo>
                    <a:pt x="20831" y="8581"/>
                  </a:lnTo>
                  <a:lnTo>
                    <a:pt x="21216" y="8581"/>
                  </a:lnTo>
                  <a:lnTo>
                    <a:pt x="21062" y="8186"/>
                  </a:lnTo>
                  <a:lnTo>
                    <a:pt x="20678" y="8285"/>
                  </a:lnTo>
                  <a:lnTo>
                    <a:pt x="20370" y="8285"/>
                  </a:lnTo>
                  <a:lnTo>
                    <a:pt x="20063" y="7989"/>
                  </a:lnTo>
                  <a:lnTo>
                    <a:pt x="19909" y="7595"/>
                  </a:lnTo>
                  <a:lnTo>
                    <a:pt x="19525" y="7299"/>
                  </a:lnTo>
                  <a:lnTo>
                    <a:pt x="19140" y="7397"/>
                  </a:lnTo>
                  <a:lnTo>
                    <a:pt x="19525" y="7200"/>
                  </a:lnTo>
                  <a:lnTo>
                    <a:pt x="19832" y="7200"/>
                  </a:lnTo>
                  <a:lnTo>
                    <a:pt x="20216" y="6904"/>
                  </a:lnTo>
                  <a:lnTo>
                    <a:pt x="20293" y="6411"/>
                  </a:lnTo>
                  <a:lnTo>
                    <a:pt x="20293" y="6016"/>
                  </a:lnTo>
                  <a:lnTo>
                    <a:pt x="19601" y="6016"/>
                  </a:lnTo>
                  <a:lnTo>
                    <a:pt x="19217" y="6115"/>
                  </a:lnTo>
                  <a:lnTo>
                    <a:pt x="19063" y="6411"/>
                  </a:lnTo>
                  <a:lnTo>
                    <a:pt x="18756" y="6707"/>
                  </a:lnTo>
                  <a:lnTo>
                    <a:pt x="18602" y="7200"/>
                  </a:lnTo>
                  <a:lnTo>
                    <a:pt x="18525" y="7496"/>
                  </a:lnTo>
                  <a:lnTo>
                    <a:pt x="18141" y="7890"/>
                  </a:lnTo>
                  <a:lnTo>
                    <a:pt x="17833" y="7890"/>
                  </a:lnTo>
                  <a:lnTo>
                    <a:pt x="16680" y="7299"/>
                  </a:lnTo>
                  <a:lnTo>
                    <a:pt x="16373" y="7101"/>
                  </a:lnTo>
                  <a:lnTo>
                    <a:pt x="15989" y="7200"/>
                  </a:lnTo>
                  <a:lnTo>
                    <a:pt x="14989" y="6707"/>
                  </a:lnTo>
                  <a:lnTo>
                    <a:pt x="15451" y="7693"/>
                  </a:lnTo>
                  <a:lnTo>
                    <a:pt x="14912" y="6904"/>
                  </a:lnTo>
                  <a:lnTo>
                    <a:pt x="14682" y="6411"/>
                  </a:lnTo>
                  <a:lnTo>
                    <a:pt x="14451" y="7003"/>
                  </a:lnTo>
                  <a:lnTo>
                    <a:pt x="14298" y="5819"/>
                  </a:lnTo>
                  <a:lnTo>
                    <a:pt x="14451" y="4833"/>
                  </a:lnTo>
                  <a:lnTo>
                    <a:pt x="13836" y="5918"/>
                  </a:lnTo>
                  <a:lnTo>
                    <a:pt x="14067" y="5227"/>
                  </a:lnTo>
                  <a:lnTo>
                    <a:pt x="13759" y="5129"/>
                  </a:lnTo>
                  <a:lnTo>
                    <a:pt x="13529" y="4734"/>
                  </a:lnTo>
                  <a:lnTo>
                    <a:pt x="13529" y="4438"/>
                  </a:lnTo>
                  <a:lnTo>
                    <a:pt x="13144" y="4142"/>
                  </a:lnTo>
                  <a:lnTo>
                    <a:pt x="12914" y="3847"/>
                  </a:lnTo>
                  <a:lnTo>
                    <a:pt x="13298" y="3649"/>
                  </a:lnTo>
                  <a:lnTo>
                    <a:pt x="13375" y="3156"/>
                  </a:lnTo>
                  <a:lnTo>
                    <a:pt x="13144" y="2762"/>
                  </a:lnTo>
                  <a:lnTo>
                    <a:pt x="13068" y="1973"/>
                  </a:lnTo>
                </a:path>
              </a:pathLst>
            </a:custGeom>
            <a:solidFill>
              <a:srgbClr val="33CCFF"/>
            </a:solidFill>
            <a:ln>
              <a:solidFill>
                <a:schemeClr val="bg1"/>
              </a:solidFill>
            </a:ln>
          </p:spPr>
          <p:txBody>
            <a:bodyPr lIns="45719" rIns="45719" anchor="ctr"/>
            <a:lstStyle/>
            <a:p>
              <a:pPr algn="ctr" defTabSz="889000"/>
              <a:endParaRPr sz="1200"/>
            </a:p>
          </p:txBody>
        </p:sp>
        <p:sp>
          <p:nvSpPr>
            <p:cNvPr id="187" name="Shape 590"/>
            <p:cNvSpPr/>
            <p:nvPr/>
          </p:nvSpPr>
          <p:spPr>
            <a:xfrm rot="153004">
              <a:off x="1593709" y="3922511"/>
              <a:ext cx="308703" cy="239249"/>
            </a:xfrm>
            <a:custGeom>
              <a:avLst/>
              <a:gdLst/>
              <a:ahLst/>
              <a:cxnLst>
                <a:cxn ang="0">
                  <a:pos x="wd2" y="hd2"/>
                </a:cxn>
                <a:cxn ang="5400000">
                  <a:pos x="wd2" y="hd2"/>
                </a:cxn>
                <a:cxn ang="10800000">
                  <a:pos x="wd2" y="hd2"/>
                </a:cxn>
                <a:cxn ang="16200000">
                  <a:pos x="wd2" y="hd2"/>
                </a:cxn>
              </a:cxnLst>
              <a:rect l="0" t="0" r="r" b="b"/>
              <a:pathLst>
                <a:path w="21600" h="21600" extrusionOk="0">
                  <a:moveTo>
                    <a:pt x="21600" y="8611"/>
                  </a:moveTo>
                  <a:lnTo>
                    <a:pt x="21389" y="8027"/>
                  </a:lnTo>
                  <a:lnTo>
                    <a:pt x="21389" y="7443"/>
                  </a:lnTo>
                  <a:lnTo>
                    <a:pt x="21179" y="6422"/>
                  </a:lnTo>
                  <a:lnTo>
                    <a:pt x="20968" y="5838"/>
                  </a:lnTo>
                  <a:lnTo>
                    <a:pt x="20757" y="5400"/>
                  </a:lnTo>
                  <a:lnTo>
                    <a:pt x="20546" y="4816"/>
                  </a:lnTo>
                  <a:lnTo>
                    <a:pt x="20125" y="4524"/>
                  </a:lnTo>
                  <a:lnTo>
                    <a:pt x="19914" y="3941"/>
                  </a:lnTo>
                  <a:lnTo>
                    <a:pt x="19493" y="3795"/>
                  </a:lnTo>
                  <a:lnTo>
                    <a:pt x="18650" y="3211"/>
                  </a:lnTo>
                  <a:lnTo>
                    <a:pt x="18228" y="3503"/>
                  </a:lnTo>
                  <a:lnTo>
                    <a:pt x="17596" y="3211"/>
                  </a:lnTo>
                  <a:lnTo>
                    <a:pt x="17175" y="2919"/>
                  </a:lnTo>
                  <a:lnTo>
                    <a:pt x="16753" y="2919"/>
                  </a:lnTo>
                  <a:lnTo>
                    <a:pt x="16121" y="2627"/>
                  </a:lnTo>
                  <a:lnTo>
                    <a:pt x="15700" y="2189"/>
                  </a:lnTo>
                  <a:lnTo>
                    <a:pt x="14857" y="1605"/>
                  </a:lnTo>
                  <a:lnTo>
                    <a:pt x="14435" y="1897"/>
                  </a:lnTo>
                  <a:lnTo>
                    <a:pt x="14014" y="1897"/>
                  </a:lnTo>
                  <a:lnTo>
                    <a:pt x="13592" y="2335"/>
                  </a:lnTo>
                  <a:lnTo>
                    <a:pt x="13171" y="2627"/>
                  </a:lnTo>
                  <a:lnTo>
                    <a:pt x="12749" y="2627"/>
                  </a:lnTo>
                  <a:lnTo>
                    <a:pt x="12328" y="3211"/>
                  </a:lnTo>
                  <a:lnTo>
                    <a:pt x="11485" y="3795"/>
                  </a:lnTo>
                  <a:lnTo>
                    <a:pt x="11063" y="3795"/>
                  </a:lnTo>
                  <a:lnTo>
                    <a:pt x="10537" y="3503"/>
                  </a:lnTo>
                  <a:lnTo>
                    <a:pt x="10115" y="3211"/>
                  </a:lnTo>
                  <a:lnTo>
                    <a:pt x="9904" y="2627"/>
                  </a:lnTo>
                  <a:lnTo>
                    <a:pt x="9483" y="2335"/>
                  </a:lnTo>
                  <a:lnTo>
                    <a:pt x="9272" y="1897"/>
                  </a:lnTo>
                  <a:lnTo>
                    <a:pt x="8851" y="1897"/>
                  </a:lnTo>
                  <a:lnTo>
                    <a:pt x="8429" y="1605"/>
                  </a:lnTo>
                  <a:lnTo>
                    <a:pt x="8219" y="1022"/>
                  </a:lnTo>
                  <a:lnTo>
                    <a:pt x="7797" y="730"/>
                  </a:lnTo>
                  <a:lnTo>
                    <a:pt x="7376" y="584"/>
                  </a:lnTo>
                  <a:lnTo>
                    <a:pt x="5268" y="584"/>
                  </a:lnTo>
                  <a:lnTo>
                    <a:pt x="5058" y="0"/>
                  </a:lnTo>
                  <a:lnTo>
                    <a:pt x="3372" y="0"/>
                  </a:lnTo>
                  <a:lnTo>
                    <a:pt x="2950" y="292"/>
                  </a:lnTo>
                  <a:lnTo>
                    <a:pt x="2529" y="292"/>
                  </a:lnTo>
                  <a:lnTo>
                    <a:pt x="2318" y="730"/>
                  </a:lnTo>
                  <a:lnTo>
                    <a:pt x="1475" y="1314"/>
                  </a:lnTo>
                  <a:lnTo>
                    <a:pt x="1475" y="1897"/>
                  </a:lnTo>
                  <a:lnTo>
                    <a:pt x="1264" y="2335"/>
                  </a:lnTo>
                  <a:lnTo>
                    <a:pt x="1475" y="2919"/>
                  </a:lnTo>
                  <a:lnTo>
                    <a:pt x="1686" y="3795"/>
                  </a:lnTo>
                  <a:lnTo>
                    <a:pt x="1686" y="5400"/>
                  </a:lnTo>
                  <a:lnTo>
                    <a:pt x="1475" y="6130"/>
                  </a:lnTo>
                  <a:lnTo>
                    <a:pt x="1054" y="6714"/>
                  </a:lnTo>
                  <a:lnTo>
                    <a:pt x="632" y="7005"/>
                  </a:lnTo>
                  <a:lnTo>
                    <a:pt x="211" y="7151"/>
                  </a:lnTo>
                  <a:lnTo>
                    <a:pt x="211" y="7735"/>
                  </a:lnTo>
                  <a:lnTo>
                    <a:pt x="0" y="8319"/>
                  </a:lnTo>
                  <a:lnTo>
                    <a:pt x="211" y="8757"/>
                  </a:lnTo>
                  <a:lnTo>
                    <a:pt x="632" y="9341"/>
                  </a:lnTo>
                  <a:lnTo>
                    <a:pt x="843" y="9924"/>
                  </a:lnTo>
                  <a:lnTo>
                    <a:pt x="1054" y="10362"/>
                  </a:lnTo>
                  <a:lnTo>
                    <a:pt x="1054" y="10946"/>
                  </a:lnTo>
                  <a:lnTo>
                    <a:pt x="1264" y="11676"/>
                  </a:lnTo>
                  <a:lnTo>
                    <a:pt x="1264" y="12259"/>
                  </a:lnTo>
                  <a:lnTo>
                    <a:pt x="1686" y="12843"/>
                  </a:lnTo>
                  <a:lnTo>
                    <a:pt x="2529" y="12843"/>
                  </a:lnTo>
                  <a:lnTo>
                    <a:pt x="2950" y="13135"/>
                  </a:lnTo>
                  <a:lnTo>
                    <a:pt x="3372" y="13573"/>
                  </a:lnTo>
                  <a:lnTo>
                    <a:pt x="3582" y="14449"/>
                  </a:lnTo>
                  <a:lnTo>
                    <a:pt x="3793" y="14886"/>
                  </a:lnTo>
                  <a:lnTo>
                    <a:pt x="3793" y="18681"/>
                  </a:lnTo>
                  <a:lnTo>
                    <a:pt x="4004" y="19265"/>
                  </a:lnTo>
                  <a:lnTo>
                    <a:pt x="4425" y="19411"/>
                  </a:lnTo>
                  <a:lnTo>
                    <a:pt x="4636" y="19995"/>
                  </a:lnTo>
                  <a:lnTo>
                    <a:pt x="4636" y="20578"/>
                  </a:lnTo>
                  <a:lnTo>
                    <a:pt x="4847" y="21016"/>
                  </a:lnTo>
                  <a:lnTo>
                    <a:pt x="5690" y="21600"/>
                  </a:lnTo>
                  <a:lnTo>
                    <a:pt x="6533" y="21016"/>
                  </a:lnTo>
                  <a:lnTo>
                    <a:pt x="6954" y="21308"/>
                  </a:lnTo>
                  <a:lnTo>
                    <a:pt x="7797" y="21308"/>
                  </a:lnTo>
                  <a:lnTo>
                    <a:pt x="8219" y="21016"/>
                  </a:lnTo>
                  <a:lnTo>
                    <a:pt x="8640" y="20870"/>
                  </a:lnTo>
                  <a:lnTo>
                    <a:pt x="9061" y="20578"/>
                  </a:lnTo>
                  <a:lnTo>
                    <a:pt x="9061" y="19995"/>
                  </a:lnTo>
                  <a:lnTo>
                    <a:pt x="9272" y="19411"/>
                  </a:lnTo>
                  <a:lnTo>
                    <a:pt x="9694" y="19411"/>
                  </a:lnTo>
                  <a:lnTo>
                    <a:pt x="10115" y="19265"/>
                  </a:lnTo>
                  <a:lnTo>
                    <a:pt x="10537" y="19265"/>
                  </a:lnTo>
                  <a:lnTo>
                    <a:pt x="10747" y="18681"/>
                  </a:lnTo>
                  <a:lnTo>
                    <a:pt x="10747" y="18097"/>
                  </a:lnTo>
                  <a:lnTo>
                    <a:pt x="11063" y="17805"/>
                  </a:lnTo>
                  <a:lnTo>
                    <a:pt x="11485" y="17805"/>
                  </a:lnTo>
                  <a:lnTo>
                    <a:pt x="12328" y="18389"/>
                  </a:lnTo>
                  <a:lnTo>
                    <a:pt x="12749" y="18389"/>
                  </a:lnTo>
                  <a:lnTo>
                    <a:pt x="13171" y="18097"/>
                  </a:lnTo>
                  <a:lnTo>
                    <a:pt x="13171" y="17659"/>
                  </a:lnTo>
                  <a:lnTo>
                    <a:pt x="12749" y="17368"/>
                  </a:lnTo>
                  <a:lnTo>
                    <a:pt x="13171" y="17076"/>
                  </a:lnTo>
                  <a:lnTo>
                    <a:pt x="14435" y="17076"/>
                  </a:lnTo>
                  <a:lnTo>
                    <a:pt x="14857" y="16784"/>
                  </a:lnTo>
                  <a:lnTo>
                    <a:pt x="14857" y="16346"/>
                  </a:lnTo>
                  <a:lnTo>
                    <a:pt x="15278" y="16054"/>
                  </a:lnTo>
                  <a:lnTo>
                    <a:pt x="15489" y="15470"/>
                  </a:lnTo>
                  <a:lnTo>
                    <a:pt x="16332" y="15470"/>
                  </a:lnTo>
                  <a:lnTo>
                    <a:pt x="16753" y="15178"/>
                  </a:lnTo>
                  <a:lnTo>
                    <a:pt x="16753" y="14157"/>
                  </a:lnTo>
                  <a:lnTo>
                    <a:pt x="18018" y="13281"/>
                  </a:lnTo>
                  <a:lnTo>
                    <a:pt x="18018" y="12259"/>
                  </a:lnTo>
                  <a:lnTo>
                    <a:pt x="18860" y="12259"/>
                  </a:lnTo>
                  <a:lnTo>
                    <a:pt x="19703" y="11676"/>
                  </a:lnTo>
                  <a:lnTo>
                    <a:pt x="20125" y="11530"/>
                  </a:lnTo>
                  <a:lnTo>
                    <a:pt x="20546" y="10946"/>
                  </a:lnTo>
                  <a:lnTo>
                    <a:pt x="20968" y="10946"/>
                  </a:lnTo>
                  <a:lnTo>
                    <a:pt x="21389" y="10654"/>
                  </a:lnTo>
                  <a:lnTo>
                    <a:pt x="21389" y="10070"/>
                  </a:lnTo>
                  <a:lnTo>
                    <a:pt x="20968" y="9632"/>
                  </a:lnTo>
                  <a:lnTo>
                    <a:pt x="20968" y="9049"/>
                  </a:lnTo>
                  <a:lnTo>
                    <a:pt x="21179" y="8611"/>
                  </a:lnTo>
                  <a:lnTo>
                    <a:pt x="21600" y="8319"/>
                  </a:lnTo>
                  <a:lnTo>
                    <a:pt x="21600" y="7735"/>
                  </a:lnTo>
                  <a:lnTo>
                    <a:pt x="21600" y="8611"/>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188" name="Shape 591"/>
            <p:cNvSpPr/>
            <p:nvPr/>
          </p:nvSpPr>
          <p:spPr>
            <a:xfrm rot="153004">
              <a:off x="1977263" y="3691733"/>
              <a:ext cx="256551" cy="253503"/>
            </a:xfrm>
            <a:custGeom>
              <a:avLst/>
              <a:gdLst/>
              <a:ahLst/>
              <a:cxnLst>
                <a:cxn ang="0">
                  <a:pos x="wd2" y="hd2"/>
                </a:cxn>
                <a:cxn ang="5400000">
                  <a:pos x="wd2" y="hd2"/>
                </a:cxn>
                <a:cxn ang="10800000">
                  <a:pos x="wd2" y="hd2"/>
                </a:cxn>
                <a:cxn ang="16200000">
                  <a:pos x="wd2" y="hd2"/>
                </a:cxn>
              </a:cxnLst>
              <a:rect l="0" t="0" r="r" b="b"/>
              <a:pathLst>
                <a:path w="21600" h="21600" extrusionOk="0">
                  <a:moveTo>
                    <a:pt x="21346" y="5503"/>
                  </a:moveTo>
                  <a:lnTo>
                    <a:pt x="21346" y="5090"/>
                  </a:lnTo>
                  <a:lnTo>
                    <a:pt x="20838" y="3990"/>
                  </a:lnTo>
                  <a:lnTo>
                    <a:pt x="20584" y="3577"/>
                  </a:lnTo>
                  <a:lnTo>
                    <a:pt x="18551" y="2476"/>
                  </a:lnTo>
                  <a:lnTo>
                    <a:pt x="18551" y="2064"/>
                  </a:lnTo>
                  <a:lnTo>
                    <a:pt x="18042" y="1789"/>
                  </a:lnTo>
                  <a:lnTo>
                    <a:pt x="17280" y="1789"/>
                  </a:lnTo>
                  <a:lnTo>
                    <a:pt x="16772" y="2064"/>
                  </a:lnTo>
                  <a:lnTo>
                    <a:pt x="16264" y="1789"/>
                  </a:lnTo>
                  <a:lnTo>
                    <a:pt x="16136" y="1238"/>
                  </a:lnTo>
                  <a:lnTo>
                    <a:pt x="15882" y="688"/>
                  </a:lnTo>
                  <a:lnTo>
                    <a:pt x="15628" y="275"/>
                  </a:lnTo>
                  <a:lnTo>
                    <a:pt x="15120" y="0"/>
                  </a:lnTo>
                  <a:lnTo>
                    <a:pt x="14104" y="0"/>
                  </a:lnTo>
                  <a:lnTo>
                    <a:pt x="13595" y="275"/>
                  </a:lnTo>
                  <a:lnTo>
                    <a:pt x="13087" y="688"/>
                  </a:lnTo>
                  <a:lnTo>
                    <a:pt x="12579" y="1789"/>
                  </a:lnTo>
                  <a:lnTo>
                    <a:pt x="12579" y="2201"/>
                  </a:lnTo>
                  <a:lnTo>
                    <a:pt x="12071" y="3302"/>
                  </a:lnTo>
                  <a:lnTo>
                    <a:pt x="11816" y="3715"/>
                  </a:lnTo>
                  <a:lnTo>
                    <a:pt x="11562" y="4265"/>
                  </a:lnTo>
                  <a:lnTo>
                    <a:pt x="11054" y="4540"/>
                  </a:lnTo>
                  <a:lnTo>
                    <a:pt x="10800" y="5090"/>
                  </a:lnTo>
                  <a:lnTo>
                    <a:pt x="10292" y="5228"/>
                  </a:lnTo>
                  <a:lnTo>
                    <a:pt x="9784" y="5503"/>
                  </a:lnTo>
                  <a:lnTo>
                    <a:pt x="8259" y="5503"/>
                  </a:lnTo>
                  <a:lnTo>
                    <a:pt x="7751" y="5228"/>
                  </a:lnTo>
                  <a:lnTo>
                    <a:pt x="6734" y="5228"/>
                  </a:lnTo>
                  <a:lnTo>
                    <a:pt x="6226" y="5503"/>
                  </a:lnTo>
                  <a:lnTo>
                    <a:pt x="5972" y="6054"/>
                  </a:lnTo>
                  <a:lnTo>
                    <a:pt x="5718" y="6466"/>
                  </a:lnTo>
                  <a:lnTo>
                    <a:pt x="5464" y="7017"/>
                  </a:lnTo>
                  <a:lnTo>
                    <a:pt x="5336" y="7567"/>
                  </a:lnTo>
                  <a:lnTo>
                    <a:pt x="5336" y="7980"/>
                  </a:lnTo>
                  <a:lnTo>
                    <a:pt x="5082" y="8530"/>
                  </a:lnTo>
                  <a:lnTo>
                    <a:pt x="5082" y="9080"/>
                  </a:lnTo>
                  <a:lnTo>
                    <a:pt x="4574" y="9355"/>
                  </a:lnTo>
                  <a:lnTo>
                    <a:pt x="4066" y="9355"/>
                  </a:lnTo>
                  <a:lnTo>
                    <a:pt x="3812" y="9768"/>
                  </a:lnTo>
                  <a:lnTo>
                    <a:pt x="3304" y="9768"/>
                  </a:lnTo>
                  <a:lnTo>
                    <a:pt x="2795" y="10318"/>
                  </a:lnTo>
                  <a:lnTo>
                    <a:pt x="2287" y="10594"/>
                  </a:lnTo>
                  <a:lnTo>
                    <a:pt x="1779" y="10594"/>
                  </a:lnTo>
                  <a:lnTo>
                    <a:pt x="1779" y="11006"/>
                  </a:lnTo>
                  <a:lnTo>
                    <a:pt x="1525" y="11557"/>
                  </a:lnTo>
                  <a:lnTo>
                    <a:pt x="1525" y="12520"/>
                  </a:lnTo>
                  <a:lnTo>
                    <a:pt x="1271" y="13070"/>
                  </a:lnTo>
                  <a:lnTo>
                    <a:pt x="762" y="13620"/>
                  </a:lnTo>
                  <a:lnTo>
                    <a:pt x="508" y="14033"/>
                  </a:lnTo>
                  <a:lnTo>
                    <a:pt x="0" y="15134"/>
                  </a:lnTo>
                  <a:lnTo>
                    <a:pt x="254" y="15546"/>
                  </a:lnTo>
                  <a:lnTo>
                    <a:pt x="1271" y="16647"/>
                  </a:lnTo>
                  <a:lnTo>
                    <a:pt x="1779" y="16785"/>
                  </a:lnTo>
                  <a:lnTo>
                    <a:pt x="2287" y="17060"/>
                  </a:lnTo>
                  <a:lnTo>
                    <a:pt x="2795" y="17060"/>
                  </a:lnTo>
                  <a:lnTo>
                    <a:pt x="3812" y="17610"/>
                  </a:lnTo>
                  <a:lnTo>
                    <a:pt x="4320" y="17610"/>
                  </a:lnTo>
                  <a:lnTo>
                    <a:pt x="5336" y="18161"/>
                  </a:lnTo>
                  <a:lnTo>
                    <a:pt x="5464" y="17610"/>
                  </a:lnTo>
                  <a:lnTo>
                    <a:pt x="5718" y="17060"/>
                  </a:lnTo>
                  <a:lnTo>
                    <a:pt x="6226" y="17060"/>
                  </a:lnTo>
                  <a:lnTo>
                    <a:pt x="6734" y="16785"/>
                  </a:lnTo>
                  <a:lnTo>
                    <a:pt x="7751" y="16785"/>
                  </a:lnTo>
                  <a:lnTo>
                    <a:pt x="8005" y="17335"/>
                  </a:lnTo>
                  <a:lnTo>
                    <a:pt x="8005" y="17885"/>
                  </a:lnTo>
                  <a:lnTo>
                    <a:pt x="7751" y="18298"/>
                  </a:lnTo>
                  <a:lnTo>
                    <a:pt x="7751" y="18848"/>
                  </a:lnTo>
                  <a:lnTo>
                    <a:pt x="7496" y="19399"/>
                  </a:lnTo>
                  <a:lnTo>
                    <a:pt x="7496" y="19811"/>
                  </a:lnTo>
                  <a:lnTo>
                    <a:pt x="7751" y="20362"/>
                  </a:lnTo>
                  <a:lnTo>
                    <a:pt x="8767" y="20912"/>
                  </a:lnTo>
                  <a:lnTo>
                    <a:pt x="9275" y="21050"/>
                  </a:lnTo>
                  <a:lnTo>
                    <a:pt x="10292" y="21600"/>
                  </a:lnTo>
                  <a:lnTo>
                    <a:pt x="12833" y="21600"/>
                  </a:lnTo>
                  <a:lnTo>
                    <a:pt x="13849" y="21050"/>
                  </a:lnTo>
                  <a:lnTo>
                    <a:pt x="14104" y="20637"/>
                  </a:lnTo>
                  <a:lnTo>
                    <a:pt x="14104" y="20087"/>
                  </a:lnTo>
                  <a:lnTo>
                    <a:pt x="13595" y="19536"/>
                  </a:lnTo>
                  <a:lnTo>
                    <a:pt x="13341" y="19124"/>
                  </a:lnTo>
                  <a:lnTo>
                    <a:pt x="13087" y="18573"/>
                  </a:lnTo>
                  <a:lnTo>
                    <a:pt x="13087" y="18161"/>
                  </a:lnTo>
                  <a:lnTo>
                    <a:pt x="13595" y="17885"/>
                  </a:lnTo>
                  <a:lnTo>
                    <a:pt x="13849" y="17335"/>
                  </a:lnTo>
                  <a:lnTo>
                    <a:pt x="14358" y="17060"/>
                  </a:lnTo>
                  <a:lnTo>
                    <a:pt x="14612" y="16647"/>
                  </a:lnTo>
                  <a:lnTo>
                    <a:pt x="15120" y="16372"/>
                  </a:lnTo>
                  <a:lnTo>
                    <a:pt x="15628" y="16372"/>
                  </a:lnTo>
                  <a:lnTo>
                    <a:pt x="16136" y="16647"/>
                  </a:lnTo>
                  <a:lnTo>
                    <a:pt x="16518" y="16372"/>
                  </a:lnTo>
                  <a:lnTo>
                    <a:pt x="17026" y="15822"/>
                  </a:lnTo>
                  <a:lnTo>
                    <a:pt x="17534" y="15546"/>
                  </a:lnTo>
                  <a:lnTo>
                    <a:pt x="17788" y="15134"/>
                  </a:lnTo>
                  <a:lnTo>
                    <a:pt x="18296" y="15134"/>
                  </a:lnTo>
                  <a:lnTo>
                    <a:pt x="18296" y="14583"/>
                  </a:lnTo>
                  <a:lnTo>
                    <a:pt x="18551" y="14033"/>
                  </a:lnTo>
                  <a:lnTo>
                    <a:pt x="18551" y="13620"/>
                  </a:lnTo>
                  <a:lnTo>
                    <a:pt x="18296" y="13070"/>
                  </a:lnTo>
                  <a:lnTo>
                    <a:pt x="18296" y="12107"/>
                  </a:lnTo>
                  <a:lnTo>
                    <a:pt x="18805" y="11557"/>
                  </a:lnTo>
                  <a:lnTo>
                    <a:pt x="19821" y="11006"/>
                  </a:lnTo>
                  <a:lnTo>
                    <a:pt x="20075" y="10594"/>
                  </a:lnTo>
                  <a:lnTo>
                    <a:pt x="21092" y="10043"/>
                  </a:lnTo>
                  <a:lnTo>
                    <a:pt x="21092" y="9493"/>
                  </a:lnTo>
                  <a:lnTo>
                    <a:pt x="20838" y="9080"/>
                  </a:lnTo>
                  <a:lnTo>
                    <a:pt x="20838" y="8530"/>
                  </a:lnTo>
                  <a:lnTo>
                    <a:pt x="20584" y="7980"/>
                  </a:lnTo>
                  <a:lnTo>
                    <a:pt x="20584" y="7567"/>
                  </a:lnTo>
                  <a:lnTo>
                    <a:pt x="20838" y="7017"/>
                  </a:lnTo>
                  <a:lnTo>
                    <a:pt x="21346" y="6741"/>
                  </a:lnTo>
                  <a:lnTo>
                    <a:pt x="21600" y="6329"/>
                  </a:lnTo>
                  <a:lnTo>
                    <a:pt x="21346" y="5778"/>
                  </a:lnTo>
                  <a:lnTo>
                    <a:pt x="20838" y="5503"/>
                  </a:lnTo>
                  <a:lnTo>
                    <a:pt x="20838" y="5090"/>
                  </a:lnTo>
                  <a:lnTo>
                    <a:pt x="21346" y="5503"/>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1" name="Shape 594"/>
            <p:cNvSpPr/>
            <p:nvPr/>
          </p:nvSpPr>
          <p:spPr>
            <a:xfrm rot="612989">
              <a:off x="1630333" y="4036545"/>
              <a:ext cx="608378" cy="523060"/>
            </a:xfrm>
            <a:custGeom>
              <a:avLst/>
              <a:gdLst/>
              <a:ahLst/>
              <a:cxnLst>
                <a:cxn ang="0">
                  <a:pos x="wd2" y="hd2"/>
                </a:cxn>
                <a:cxn ang="5400000">
                  <a:pos x="wd2" y="hd2"/>
                </a:cxn>
                <a:cxn ang="10800000">
                  <a:pos x="wd2" y="hd2"/>
                </a:cxn>
                <a:cxn ang="16200000">
                  <a:pos x="wd2" y="hd2"/>
                </a:cxn>
              </a:cxnLst>
              <a:rect l="0" t="0" r="r" b="b"/>
              <a:pathLst>
                <a:path w="21600" h="21600" extrusionOk="0">
                  <a:moveTo>
                    <a:pt x="9447" y="2001"/>
                  </a:moveTo>
                  <a:lnTo>
                    <a:pt x="9162" y="1648"/>
                  </a:lnTo>
                  <a:lnTo>
                    <a:pt x="9020" y="1354"/>
                  </a:lnTo>
                  <a:lnTo>
                    <a:pt x="8877" y="1001"/>
                  </a:lnTo>
                  <a:lnTo>
                    <a:pt x="8782" y="824"/>
                  </a:lnTo>
                  <a:lnTo>
                    <a:pt x="8593" y="530"/>
                  </a:lnTo>
                  <a:lnTo>
                    <a:pt x="8593" y="294"/>
                  </a:lnTo>
                  <a:lnTo>
                    <a:pt x="8403" y="294"/>
                  </a:lnTo>
                  <a:lnTo>
                    <a:pt x="8260" y="0"/>
                  </a:lnTo>
                  <a:lnTo>
                    <a:pt x="8023" y="59"/>
                  </a:lnTo>
                  <a:lnTo>
                    <a:pt x="7833" y="235"/>
                  </a:lnTo>
                  <a:lnTo>
                    <a:pt x="7738" y="471"/>
                  </a:lnTo>
                  <a:lnTo>
                    <a:pt x="7691" y="706"/>
                  </a:lnTo>
                  <a:lnTo>
                    <a:pt x="7596" y="1001"/>
                  </a:lnTo>
                  <a:lnTo>
                    <a:pt x="7501" y="1236"/>
                  </a:lnTo>
                  <a:lnTo>
                    <a:pt x="7311" y="1354"/>
                  </a:lnTo>
                  <a:lnTo>
                    <a:pt x="7073" y="1589"/>
                  </a:lnTo>
                  <a:lnTo>
                    <a:pt x="6884" y="1589"/>
                  </a:lnTo>
                  <a:lnTo>
                    <a:pt x="6646" y="1766"/>
                  </a:lnTo>
                  <a:lnTo>
                    <a:pt x="6456" y="1825"/>
                  </a:lnTo>
                  <a:lnTo>
                    <a:pt x="6219" y="1942"/>
                  </a:lnTo>
                  <a:lnTo>
                    <a:pt x="6076" y="2472"/>
                  </a:lnTo>
                  <a:lnTo>
                    <a:pt x="5887" y="2590"/>
                  </a:lnTo>
                  <a:lnTo>
                    <a:pt x="5792" y="2943"/>
                  </a:lnTo>
                  <a:lnTo>
                    <a:pt x="5554" y="2943"/>
                  </a:lnTo>
                  <a:lnTo>
                    <a:pt x="4890" y="3355"/>
                  </a:lnTo>
                  <a:lnTo>
                    <a:pt x="4795" y="3708"/>
                  </a:lnTo>
                  <a:lnTo>
                    <a:pt x="4605" y="3708"/>
                  </a:lnTo>
                  <a:lnTo>
                    <a:pt x="4367" y="3943"/>
                  </a:lnTo>
                  <a:lnTo>
                    <a:pt x="4320" y="4238"/>
                  </a:lnTo>
                  <a:lnTo>
                    <a:pt x="4178" y="4473"/>
                  </a:lnTo>
                  <a:lnTo>
                    <a:pt x="3940" y="4708"/>
                  </a:lnTo>
                  <a:lnTo>
                    <a:pt x="3750" y="4826"/>
                  </a:lnTo>
                  <a:lnTo>
                    <a:pt x="3513" y="4826"/>
                  </a:lnTo>
                  <a:lnTo>
                    <a:pt x="3323" y="4885"/>
                  </a:lnTo>
                  <a:lnTo>
                    <a:pt x="3086" y="4885"/>
                  </a:lnTo>
                  <a:lnTo>
                    <a:pt x="2943" y="5062"/>
                  </a:lnTo>
                  <a:lnTo>
                    <a:pt x="2279" y="5415"/>
                  </a:lnTo>
                  <a:lnTo>
                    <a:pt x="2184" y="5591"/>
                  </a:lnTo>
                  <a:lnTo>
                    <a:pt x="1946" y="5709"/>
                  </a:lnTo>
                  <a:lnTo>
                    <a:pt x="1756" y="5827"/>
                  </a:lnTo>
                  <a:lnTo>
                    <a:pt x="1662" y="6180"/>
                  </a:lnTo>
                  <a:lnTo>
                    <a:pt x="1567" y="6415"/>
                  </a:lnTo>
                  <a:lnTo>
                    <a:pt x="1424" y="6474"/>
                  </a:lnTo>
                  <a:lnTo>
                    <a:pt x="1187" y="6651"/>
                  </a:lnTo>
                  <a:lnTo>
                    <a:pt x="997" y="6886"/>
                  </a:lnTo>
                  <a:lnTo>
                    <a:pt x="807" y="7004"/>
                  </a:lnTo>
                  <a:lnTo>
                    <a:pt x="617" y="7063"/>
                  </a:lnTo>
                  <a:lnTo>
                    <a:pt x="380" y="7063"/>
                  </a:lnTo>
                  <a:lnTo>
                    <a:pt x="190" y="7122"/>
                  </a:lnTo>
                  <a:lnTo>
                    <a:pt x="47" y="7416"/>
                  </a:lnTo>
                  <a:lnTo>
                    <a:pt x="0" y="7651"/>
                  </a:lnTo>
                  <a:lnTo>
                    <a:pt x="0" y="7887"/>
                  </a:lnTo>
                  <a:lnTo>
                    <a:pt x="142" y="8122"/>
                  </a:lnTo>
                  <a:lnTo>
                    <a:pt x="380" y="8181"/>
                  </a:lnTo>
                  <a:lnTo>
                    <a:pt x="522" y="8416"/>
                  </a:lnTo>
                  <a:lnTo>
                    <a:pt x="760" y="8534"/>
                  </a:lnTo>
                  <a:lnTo>
                    <a:pt x="902" y="8711"/>
                  </a:lnTo>
                  <a:lnTo>
                    <a:pt x="902" y="8946"/>
                  </a:lnTo>
                  <a:lnTo>
                    <a:pt x="1092" y="9064"/>
                  </a:lnTo>
                  <a:lnTo>
                    <a:pt x="1282" y="9240"/>
                  </a:lnTo>
                  <a:lnTo>
                    <a:pt x="1472" y="9240"/>
                  </a:lnTo>
                  <a:lnTo>
                    <a:pt x="1709" y="9181"/>
                  </a:lnTo>
                  <a:lnTo>
                    <a:pt x="1851" y="9064"/>
                  </a:lnTo>
                  <a:lnTo>
                    <a:pt x="2089" y="9005"/>
                  </a:lnTo>
                  <a:lnTo>
                    <a:pt x="2279" y="8946"/>
                  </a:lnTo>
                  <a:lnTo>
                    <a:pt x="2516" y="8946"/>
                  </a:lnTo>
                  <a:lnTo>
                    <a:pt x="2658" y="9181"/>
                  </a:lnTo>
                  <a:lnTo>
                    <a:pt x="2706" y="9358"/>
                  </a:lnTo>
                  <a:lnTo>
                    <a:pt x="2848" y="9652"/>
                  </a:lnTo>
                  <a:lnTo>
                    <a:pt x="2896" y="9947"/>
                  </a:lnTo>
                  <a:lnTo>
                    <a:pt x="2896" y="10241"/>
                  </a:lnTo>
                  <a:lnTo>
                    <a:pt x="2943" y="10476"/>
                  </a:lnTo>
                  <a:lnTo>
                    <a:pt x="3181" y="10417"/>
                  </a:lnTo>
                  <a:lnTo>
                    <a:pt x="3371" y="10476"/>
                  </a:lnTo>
                  <a:lnTo>
                    <a:pt x="3655" y="10712"/>
                  </a:lnTo>
                  <a:lnTo>
                    <a:pt x="3845" y="10771"/>
                  </a:lnTo>
                  <a:lnTo>
                    <a:pt x="3988" y="11065"/>
                  </a:lnTo>
                  <a:lnTo>
                    <a:pt x="4178" y="11065"/>
                  </a:lnTo>
                  <a:lnTo>
                    <a:pt x="4462" y="11183"/>
                  </a:lnTo>
                  <a:lnTo>
                    <a:pt x="4557" y="11418"/>
                  </a:lnTo>
                  <a:lnTo>
                    <a:pt x="4605" y="11653"/>
                  </a:lnTo>
                  <a:lnTo>
                    <a:pt x="4605" y="11830"/>
                  </a:lnTo>
                  <a:lnTo>
                    <a:pt x="4700" y="12419"/>
                  </a:lnTo>
                  <a:lnTo>
                    <a:pt x="4700" y="12595"/>
                  </a:lnTo>
                  <a:lnTo>
                    <a:pt x="4937" y="12831"/>
                  </a:lnTo>
                  <a:lnTo>
                    <a:pt x="4937" y="13125"/>
                  </a:lnTo>
                  <a:lnTo>
                    <a:pt x="4985" y="13419"/>
                  </a:lnTo>
                  <a:lnTo>
                    <a:pt x="5032" y="13654"/>
                  </a:lnTo>
                  <a:lnTo>
                    <a:pt x="5032" y="13831"/>
                  </a:lnTo>
                  <a:lnTo>
                    <a:pt x="4985" y="14184"/>
                  </a:lnTo>
                  <a:lnTo>
                    <a:pt x="4985" y="14420"/>
                  </a:lnTo>
                  <a:lnTo>
                    <a:pt x="5127" y="14596"/>
                  </a:lnTo>
                  <a:lnTo>
                    <a:pt x="5127" y="14832"/>
                  </a:lnTo>
                  <a:lnTo>
                    <a:pt x="5175" y="15185"/>
                  </a:lnTo>
                  <a:lnTo>
                    <a:pt x="5222" y="15479"/>
                  </a:lnTo>
                  <a:lnTo>
                    <a:pt x="5222" y="15714"/>
                  </a:lnTo>
                  <a:lnTo>
                    <a:pt x="5459" y="15773"/>
                  </a:lnTo>
                  <a:lnTo>
                    <a:pt x="5649" y="15656"/>
                  </a:lnTo>
                  <a:lnTo>
                    <a:pt x="5649" y="15420"/>
                  </a:lnTo>
                  <a:lnTo>
                    <a:pt x="5602" y="15126"/>
                  </a:lnTo>
                  <a:lnTo>
                    <a:pt x="5602" y="14949"/>
                  </a:lnTo>
                  <a:lnTo>
                    <a:pt x="5554" y="14655"/>
                  </a:lnTo>
                  <a:lnTo>
                    <a:pt x="5792" y="14478"/>
                  </a:lnTo>
                  <a:lnTo>
                    <a:pt x="5934" y="14243"/>
                  </a:lnTo>
                  <a:lnTo>
                    <a:pt x="6124" y="13949"/>
                  </a:lnTo>
                  <a:lnTo>
                    <a:pt x="6266" y="14184"/>
                  </a:lnTo>
                  <a:lnTo>
                    <a:pt x="6266" y="14420"/>
                  </a:lnTo>
                  <a:lnTo>
                    <a:pt x="6314" y="14655"/>
                  </a:lnTo>
                  <a:lnTo>
                    <a:pt x="6361" y="14949"/>
                  </a:lnTo>
                  <a:lnTo>
                    <a:pt x="6361" y="15126"/>
                  </a:lnTo>
                  <a:lnTo>
                    <a:pt x="6646" y="15361"/>
                  </a:lnTo>
                  <a:lnTo>
                    <a:pt x="6646" y="15597"/>
                  </a:lnTo>
                  <a:lnTo>
                    <a:pt x="6694" y="15832"/>
                  </a:lnTo>
                  <a:lnTo>
                    <a:pt x="6789" y="16068"/>
                  </a:lnTo>
                  <a:lnTo>
                    <a:pt x="6978" y="16126"/>
                  </a:lnTo>
                  <a:lnTo>
                    <a:pt x="7168" y="16362"/>
                  </a:lnTo>
                  <a:lnTo>
                    <a:pt x="7263" y="16538"/>
                  </a:lnTo>
                  <a:lnTo>
                    <a:pt x="7406" y="16833"/>
                  </a:lnTo>
                  <a:lnTo>
                    <a:pt x="7880" y="17068"/>
                  </a:lnTo>
                  <a:lnTo>
                    <a:pt x="8118" y="17009"/>
                  </a:lnTo>
                  <a:lnTo>
                    <a:pt x="8308" y="17186"/>
                  </a:lnTo>
                  <a:lnTo>
                    <a:pt x="8545" y="17245"/>
                  </a:lnTo>
                  <a:lnTo>
                    <a:pt x="8687" y="17245"/>
                  </a:lnTo>
                  <a:lnTo>
                    <a:pt x="8925" y="17068"/>
                  </a:lnTo>
                  <a:lnTo>
                    <a:pt x="8972" y="16774"/>
                  </a:lnTo>
                  <a:lnTo>
                    <a:pt x="9162" y="16656"/>
                  </a:lnTo>
                  <a:lnTo>
                    <a:pt x="9400" y="16656"/>
                  </a:lnTo>
                  <a:lnTo>
                    <a:pt x="9589" y="16597"/>
                  </a:lnTo>
                  <a:lnTo>
                    <a:pt x="9922" y="16538"/>
                  </a:lnTo>
                  <a:lnTo>
                    <a:pt x="10159" y="16480"/>
                  </a:lnTo>
                  <a:lnTo>
                    <a:pt x="10349" y="16480"/>
                  </a:lnTo>
                  <a:lnTo>
                    <a:pt x="10586" y="16421"/>
                  </a:lnTo>
                  <a:lnTo>
                    <a:pt x="11014" y="16421"/>
                  </a:lnTo>
                  <a:lnTo>
                    <a:pt x="11346" y="16656"/>
                  </a:lnTo>
                  <a:lnTo>
                    <a:pt x="11583" y="16833"/>
                  </a:lnTo>
                  <a:lnTo>
                    <a:pt x="11821" y="17068"/>
                  </a:lnTo>
                  <a:lnTo>
                    <a:pt x="11868" y="17304"/>
                  </a:lnTo>
                  <a:lnTo>
                    <a:pt x="11916" y="17598"/>
                  </a:lnTo>
                  <a:lnTo>
                    <a:pt x="11916" y="17774"/>
                  </a:lnTo>
                  <a:lnTo>
                    <a:pt x="12058" y="18010"/>
                  </a:lnTo>
                  <a:lnTo>
                    <a:pt x="12248" y="18010"/>
                  </a:lnTo>
                  <a:lnTo>
                    <a:pt x="12485" y="17951"/>
                  </a:lnTo>
                  <a:lnTo>
                    <a:pt x="12675" y="17951"/>
                  </a:lnTo>
                  <a:lnTo>
                    <a:pt x="12770" y="17598"/>
                  </a:lnTo>
                  <a:lnTo>
                    <a:pt x="12913" y="17421"/>
                  </a:lnTo>
                  <a:lnTo>
                    <a:pt x="13150" y="17362"/>
                  </a:lnTo>
                  <a:lnTo>
                    <a:pt x="13625" y="17480"/>
                  </a:lnTo>
                  <a:lnTo>
                    <a:pt x="13625" y="17774"/>
                  </a:lnTo>
                  <a:lnTo>
                    <a:pt x="13815" y="17833"/>
                  </a:lnTo>
                  <a:lnTo>
                    <a:pt x="14052" y="17951"/>
                  </a:lnTo>
                  <a:lnTo>
                    <a:pt x="14242" y="17951"/>
                  </a:lnTo>
                  <a:lnTo>
                    <a:pt x="14289" y="18245"/>
                  </a:lnTo>
                  <a:lnTo>
                    <a:pt x="14384" y="18481"/>
                  </a:lnTo>
                  <a:lnTo>
                    <a:pt x="14432" y="18716"/>
                  </a:lnTo>
                  <a:lnTo>
                    <a:pt x="14432" y="18951"/>
                  </a:lnTo>
                  <a:lnTo>
                    <a:pt x="14479" y="19246"/>
                  </a:lnTo>
                  <a:lnTo>
                    <a:pt x="14479" y="19422"/>
                  </a:lnTo>
                  <a:lnTo>
                    <a:pt x="14527" y="19717"/>
                  </a:lnTo>
                  <a:lnTo>
                    <a:pt x="14669" y="19893"/>
                  </a:lnTo>
                  <a:lnTo>
                    <a:pt x="15001" y="20011"/>
                  </a:lnTo>
                  <a:lnTo>
                    <a:pt x="15239" y="20305"/>
                  </a:lnTo>
                  <a:lnTo>
                    <a:pt x="15286" y="20541"/>
                  </a:lnTo>
                  <a:lnTo>
                    <a:pt x="15381" y="20717"/>
                  </a:lnTo>
                  <a:lnTo>
                    <a:pt x="15524" y="20953"/>
                  </a:lnTo>
                  <a:lnTo>
                    <a:pt x="15713" y="21247"/>
                  </a:lnTo>
                  <a:lnTo>
                    <a:pt x="15808" y="21365"/>
                  </a:lnTo>
                  <a:lnTo>
                    <a:pt x="15998" y="21365"/>
                  </a:lnTo>
                  <a:lnTo>
                    <a:pt x="16236" y="21188"/>
                  </a:lnTo>
                  <a:lnTo>
                    <a:pt x="16425" y="21188"/>
                  </a:lnTo>
                  <a:lnTo>
                    <a:pt x="16615" y="21070"/>
                  </a:lnTo>
                  <a:lnTo>
                    <a:pt x="16948" y="21011"/>
                  </a:lnTo>
                  <a:lnTo>
                    <a:pt x="17138" y="20953"/>
                  </a:lnTo>
                  <a:lnTo>
                    <a:pt x="17280" y="20658"/>
                  </a:lnTo>
                  <a:lnTo>
                    <a:pt x="17422" y="20541"/>
                  </a:lnTo>
                  <a:lnTo>
                    <a:pt x="17660" y="20364"/>
                  </a:lnTo>
                  <a:lnTo>
                    <a:pt x="17802" y="20599"/>
                  </a:lnTo>
                  <a:lnTo>
                    <a:pt x="17802" y="20894"/>
                  </a:lnTo>
                  <a:lnTo>
                    <a:pt x="17850" y="21070"/>
                  </a:lnTo>
                  <a:lnTo>
                    <a:pt x="17945" y="21306"/>
                  </a:lnTo>
                  <a:lnTo>
                    <a:pt x="17992" y="21541"/>
                  </a:lnTo>
                  <a:lnTo>
                    <a:pt x="18419" y="21541"/>
                  </a:lnTo>
                  <a:lnTo>
                    <a:pt x="18657" y="21482"/>
                  </a:lnTo>
                  <a:lnTo>
                    <a:pt x="18847" y="21482"/>
                  </a:lnTo>
                  <a:lnTo>
                    <a:pt x="19084" y="21600"/>
                  </a:lnTo>
                  <a:lnTo>
                    <a:pt x="19226" y="21600"/>
                  </a:lnTo>
                  <a:lnTo>
                    <a:pt x="19416" y="21541"/>
                  </a:lnTo>
                  <a:lnTo>
                    <a:pt x="19654" y="21482"/>
                  </a:lnTo>
                  <a:lnTo>
                    <a:pt x="19986" y="21482"/>
                  </a:lnTo>
                  <a:lnTo>
                    <a:pt x="20176" y="21423"/>
                  </a:lnTo>
                  <a:lnTo>
                    <a:pt x="20413" y="21365"/>
                  </a:lnTo>
                  <a:lnTo>
                    <a:pt x="20603" y="21482"/>
                  </a:lnTo>
                  <a:lnTo>
                    <a:pt x="20840" y="21423"/>
                  </a:lnTo>
                  <a:lnTo>
                    <a:pt x="21030" y="21306"/>
                  </a:lnTo>
                  <a:lnTo>
                    <a:pt x="20983" y="21070"/>
                  </a:lnTo>
                  <a:lnTo>
                    <a:pt x="20983" y="20835"/>
                  </a:lnTo>
                  <a:lnTo>
                    <a:pt x="21173" y="20599"/>
                  </a:lnTo>
                  <a:lnTo>
                    <a:pt x="21363" y="20599"/>
                  </a:lnTo>
                  <a:lnTo>
                    <a:pt x="21600" y="20305"/>
                  </a:lnTo>
                  <a:lnTo>
                    <a:pt x="21458" y="19952"/>
                  </a:lnTo>
                  <a:lnTo>
                    <a:pt x="21268" y="19775"/>
                  </a:lnTo>
                  <a:lnTo>
                    <a:pt x="21078" y="19658"/>
                  </a:lnTo>
                  <a:lnTo>
                    <a:pt x="21078" y="19422"/>
                  </a:lnTo>
                  <a:lnTo>
                    <a:pt x="20793" y="19363"/>
                  </a:lnTo>
                  <a:lnTo>
                    <a:pt x="20603" y="19363"/>
                  </a:lnTo>
                  <a:lnTo>
                    <a:pt x="20508" y="19128"/>
                  </a:lnTo>
                  <a:lnTo>
                    <a:pt x="20271" y="19069"/>
                  </a:lnTo>
                  <a:lnTo>
                    <a:pt x="20128" y="18893"/>
                  </a:lnTo>
                  <a:lnTo>
                    <a:pt x="20176" y="18598"/>
                  </a:lnTo>
                  <a:lnTo>
                    <a:pt x="20176" y="18422"/>
                  </a:lnTo>
                  <a:lnTo>
                    <a:pt x="19938" y="18128"/>
                  </a:lnTo>
                  <a:lnTo>
                    <a:pt x="19701" y="18069"/>
                  </a:lnTo>
                  <a:lnTo>
                    <a:pt x="19606" y="17833"/>
                  </a:lnTo>
                  <a:lnTo>
                    <a:pt x="19559" y="17598"/>
                  </a:lnTo>
                  <a:lnTo>
                    <a:pt x="19464" y="17362"/>
                  </a:lnTo>
                  <a:lnTo>
                    <a:pt x="19416" y="17068"/>
                  </a:lnTo>
                  <a:lnTo>
                    <a:pt x="19274" y="16950"/>
                  </a:lnTo>
                  <a:lnTo>
                    <a:pt x="19938" y="16833"/>
                  </a:lnTo>
                  <a:lnTo>
                    <a:pt x="19796" y="16597"/>
                  </a:lnTo>
                  <a:lnTo>
                    <a:pt x="19796" y="16244"/>
                  </a:lnTo>
                  <a:lnTo>
                    <a:pt x="20033" y="16480"/>
                  </a:lnTo>
                  <a:lnTo>
                    <a:pt x="20033" y="16068"/>
                  </a:lnTo>
                  <a:lnTo>
                    <a:pt x="19938" y="15714"/>
                  </a:lnTo>
                  <a:lnTo>
                    <a:pt x="20033" y="15361"/>
                  </a:lnTo>
                  <a:lnTo>
                    <a:pt x="20176" y="15244"/>
                  </a:lnTo>
                  <a:lnTo>
                    <a:pt x="19891" y="14478"/>
                  </a:lnTo>
                  <a:lnTo>
                    <a:pt x="20033" y="14832"/>
                  </a:lnTo>
                  <a:lnTo>
                    <a:pt x="20081" y="14596"/>
                  </a:lnTo>
                  <a:lnTo>
                    <a:pt x="19986" y="14302"/>
                  </a:lnTo>
                  <a:lnTo>
                    <a:pt x="19749" y="14361"/>
                  </a:lnTo>
                  <a:lnTo>
                    <a:pt x="19559" y="14302"/>
                  </a:lnTo>
                  <a:lnTo>
                    <a:pt x="19321" y="14302"/>
                  </a:lnTo>
                  <a:lnTo>
                    <a:pt x="19464" y="13831"/>
                  </a:lnTo>
                  <a:lnTo>
                    <a:pt x="18942" y="14008"/>
                  </a:lnTo>
                  <a:lnTo>
                    <a:pt x="18894" y="13772"/>
                  </a:lnTo>
                  <a:lnTo>
                    <a:pt x="18799" y="13596"/>
                  </a:lnTo>
                  <a:lnTo>
                    <a:pt x="18562" y="13478"/>
                  </a:lnTo>
                  <a:lnTo>
                    <a:pt x="18277" y="13419"/>
                  </a:lnTo>
                  <a:lnTo>
                    <a:pt x="18087" y="13596"/>
                  </a:lnTo>
                  <a:lnTo>
                    <a:pt x="17897" y="13713"/>
                  </a:lnTo>
                  <a:lnTo>
                    <a:pt x="17897" y="13301"/>
                  </a:lnTo>
                  <a:lnTo>
                    <a:pt x="17612" y="13478"/>
                  </a:lnTo>
                  <a:lnTo>
                    <a:pt x="17375" y="13596"/>
                  </a:lnTo>
                  <a:lnTo>
                    <a:pt x="17138" y="13890"/>
                  </a:lnTo>
                  <a:lnTo>
                    <a:pt x="17138" y="13713"/>
                  </a:lnTo>
                  <a:lnTo>
                    <a:pt x="16948" y="13772"/>
                  </a:lnTo>
                  <a:lnTo>
                    <a:pt x="16710" y="13831"/>
                  </a:lnTo>
                  <a:lnTo>
                    <a:pt x="16615" y="14008"/>
                  </a:lnTo>
                  <a:lnTo>
                    <a:pt x="16425" y="14184"/>
                  </a:lnTo>
                  <a:lnTo>
                    <a:pt x="16425" y="14420"/>
                  </a:lnTo>
                  <a:lnTo>
                    <a:pt x="16283" y="14596"/>
                  </a:lnTo>
                  <a:lnTo>
                    <a:pt x="16141" y="14832"/>
                  </a:lnTo>
                  <a:lnTo>
                    <a:pt x="15998" y="15008"/>
                  </a:lnTo>
                  <a:lnTo>
                    <a:pt x="15761" y="15126"/>
                  </a:lnTo>
                  <a:lnTo>
                    <a:pt x="15571" y="15185"/>
                  </a:lnTo>
                  <a:lnTo>
                    <a:pt x="15334" y="15420"/>
                  </a:lnTo>
                  <a:lnTo>
                    <a:pt x="15191" y="15538"/>
                  </a:lnTo>
                  <a:lnTo>
                    <a:pt x="15049" y="15244"/>
                  </a:lnTo>
                  <a:lnTo>
                    <a:pt x="14811" y="15185"/>
                  </a:lnTo>
                  <a:lnTo>
                    <a:pt x="14669" y="15008"/>
                  </a:lnTo>
                  <a:lnTo>
                    <a:pt x="14432" y="14890"/>
                  </a:lnTo>
                  <a:lnTo>
                    <a:pt x="14242" y="14832"/>
                  </a:lnTo>
                  <a:lnTo>
                    <a:pt x="14099" y="14596"/>
                  </a:lnTo>
                  <a:lnTo>
                    <a:pt x="13862" y="14655"/>
                  </a:lnTo>
                  <a:lnTo>
                    <a:pt x="13672" y="14655"/>
                  </a:lnTo>
                  <a:lnTo>
                    <a:pt x="13482" y="14832"/>
                  </a:lnTo>
                  <a:lnTo>
                    <a:pt x="13340" y="14832"/>
                  </a:lnTo>
                  <a:lnTo>
                    <a:pt x="13102" y="14890"/>
                  </a:lnTo>
                  <a:lnTo>
                    <a:pt x="12913" y="14773"/>
                  </a:lnTo>
                  <a:lnTo>
                    <a:pt x="12628" y="14655"/>
                  </a:lnTo>
                  <a:lnTo>
                    <a:pt x="12438" y="14714"/>
                  </a:lnTo>
                  <a:lnTo>
                    <a:pt x="12248" y="14890"/>
                  </a:lnTo>
                  <a:lnTo>
                    <a:pt x="12105" y="14714"/>
                  </a:lnTo>
                  <a:lnTo>
                    <a:pt x="12105" y="14478"/>
                  </a:lnTo>
                  <a:lnTo>
                    <a:pt x="12058" y="14184"/>
                  </a:lnTo>
                  <a:lnTo>
                    <a:pt x="11821" y="14184"/>
                  </a:lnTo>
                  <a:lnTo>
                    <a:pt x="11726" y="14066"/>
                  </a:lnTo>
                  <a:lnTo>
                    <a:pt x="11773" y="13713"/>
                  </a:lnTo>
                  <a:lnTo>
                    <a:pt x="11868" y="13478"/>
                  </a:lnTo>
                  <a:lnTo>
                    <a:pt x="12058" y="13360"/>
                  </a:lnTo>
                  <a:lnTo>
                    <a:pt x="12011" y="13007"/>
                  </a:lnTo>
                  <a:lnTo>
                    <a:pt x="12011" y="12713"/>
                  </a:lnTo>
                  <a:lnTo>
                    <a:pt x="11963" y="12536"/>
                  </a:lnTo>
                  <a:lnTo>
                    <a:pt x="11963" y="12301"/>
                  </a:lnTo>
                  <a:lnTo>
                    <a:pt x="11726" y="12124"/>
                  </a:lnTo>
                  <a:lnTo>
                    <a:pt x="11488" y="12183"/>
                  </a:lnTo>
                  <a:lnTo>
                    <a:pt x="11393" y="12007"/>
                  </a:lnTo>
                  <a:lnTo>
                    <a:pt x="11441" y="11712"/>
                  </a:lnTo>
                  <a:lnTo>
                    <a:pt x="11678" y="11653"/>
                  </a:lnTo>
                  <a:lnTo>
                    <a:pt x="11868" y="11653"/>
                  </a:lnTo>
                  <a:lnTo>
                    <a:pt x="12105" y="11477"/>
                  </a:lnTo>
                  <a:lnTo>
                    <a:pt x="12295" y="11359"/>
                  </a:lnTo>
                  <a:lnTo>
                    <a:pt x="12248" y="11183"/>
                  </a:lnTo>
                  <a:lnTo>
                    <a:pt x="12248" y="10888"/>
                  </a:lnTo>
                  <a:lnTo>
                    <a:pt x="12200" y="10594"/>
                  </a:lnTo>
                  <a:lnTo>
                    <a:pt x="12153" y="10417"/>
                  </a:lnTo>
                  <a:lnTo>
                    <a:pt x="12153" y="10182"/>
                  </a:lnTo>
                  <a:lnTo>
                    <a:pt x="11963" y="10005"/>
                  </a:lnTo>
                  <a:lnTo>
                    <a:pt x="11726" y="10064"/>
                  </a:lnTo>
                  <a:lnTo>
                    <a:pt x="11536" y="10123"/>
                  </a:lnTo>
                  <a:lnTo>
                    <a:pt x="11298" y="10300"/>
                  </a:lnTo>
                  <a:lnTo>
                    <a:pt x="11109" y="10359"/>
                  </a:lnTo>
                  <a:lnTo>
                    <a:pt x="10919" y="9947"/>
                  </a:lnTo>
                  <a:lnTo>
                    <a:pt x="10824" y="9770"/>
                  </a:lnTo>
                  <a:lnTo>
                    <a:pt x="10871" y="9476"/>
                  </a:lnTo>
                  <a:lnTo>
                    <a:pt x="10824" y="9181"/>
                  </a:lnTo>
                  <a:lnTo>
                    <a:pt x="10729" y="9064"/>
                  </a:lnTo>
                  <a:lnTo>
                    <a:pt x="10729" y="8828"/>
                  </a:lnTo>
                  <a:lnTo>
                    <a:pt x="10919" y="8593"/>
                  </a:lnTo>
                  <a:lnTo>
                    <a:pt x="11014" y="8416"/>
                  </a:lnTo>
                  <a:lnTo>
                    <a:pt x="10966" y="8122"/>
                  </a:lnTo>
                  <a:lnTo>
                    <a:pt x="10729" y="7946"/>
                  </a:lnTo>
                  <a:lnTo>
                    <a:pt x="10681" y="7710"/>
                  </a:lnTo>
                  <a:lnTo>
                    <a:pt x="10776" y="7298"/>
                  </a:lnTo>
                  <a:lnTo>
                    <a:pt x="10871" y="7063"/>
                  </a:lnTo>
                  <a:lnTo>
                    <a:pt x="10729" y="6827"/>
                  </a:lnTo>
                  <a:lnTo>
                    <a:pt x="10491" y="6886"/>
                  </a:lnTo>
                  <a:lnTo>
                    <a:pt x="10349" y="6592"/>
                  </a:lnTo>
                  <a:lnTo>
                    <a:pt x="10254" y="6474"/>
                  </a:lnTo>
                  <a:lnTo>
                    <a:pt x="10064" y="6180"/>
                  </a:lnTo>
                  <a:lnTo>
                    <a:pt x="10064" y="5768"/>
                  </a:lnTo>
                  <a:lnTo>
                    <a:pt x="9827" y="5650"/>
                  </a:lnTo>
                  <a:lnTo>
                    <a:pt x="9589" y="5415"/>
                  </a:lnTo>
                  <a:lnTo>
                    <a:pt x="9400" y="5474"/>
                  </a:lnTo>
                  <a:lnTo>
                    <a:pt x="9257" y="5179"/>
                  </a:lnTo>
                  <a:lnTo>
                    <a:pt x="9352" y="5003"/>
                  </a:lnTo>
                  <a:lnTo>
                    <a:pt x="9305" y="4708"/>
                  </a:lnTo>
                  <a:lnTo>
                    <a:pt x="9352" y="4473"/>
                  </a:lnTo>
                  <a:lnTo>
                    <a:pt x="9352" y="4120"/>
                  </a:lnTo>
                  <a:lnTo>
                    <a:pt x="9210" y="3884"/>
                  </a:lnTo>
                  <a:lnTo>
                    <a:pt x="9210" y="3649"/>
                  </a:lnTo>
                  <a:lnTo>
                    <a:pt x="9162" y="3414"/>
                  </a:lnTo>
                  <a:lnTo>
                    <a:pt x="9115" y="3119"/>
                  </a:lnTo>
                  <a:lnTo>
                    <a:pt x="9115" y="2943"/>
                  </a:lnTo>
                  <a:lnTo>
                    <a:pt x="9305" y="2825"/>
                  </a:lnTo>
                  <a:lnTo>
                    <a:pt x="9400" y="2472"/>
                  </a:lnTo>
                  <a:lnTo>
                    <a:pt x="9400" y="2295"/>
                  </a:lnTo>
                  <a:lnTo>
                    <a:pt x="9352" y="2001"/>
                  </a:lnTo>
                  <a:lnTo>
                    <a:pt x="9447" y="2001"/>
                  </a:lnTo>
                </a:path>
              </a:pathLst>
            </a:custGeom>
            <a:solidFill>
              <a:srgbClr val="0033CC"/>
            </a:solidFill>
            <a:ln>
              <a:solidFill>
                <a:schemeClr val="bg1"/>
              </a:solidFill>
            </a:ln>
          </p:spPr>
          <p:txBody>
            <a:bodyPr lIns="45719" rIns="45719" anchor="ctr"/>
            <a:lstStyle/>
            <a:p>
              <a:pPr algn="ctr" defTabSz="889000"/>
              <a:endParaRPr sz="1200"/>
            </a:p>
          </p:txBody>
        </p:sp>
        <p:sp>
          <p:nvSpPr>
            <p:cNvPr id="192" name="Shape 595"/>
            <p:cNvSpPr/>
            <p:nvPr/>
          </p:nvSpPr>
          <p:spPr>
            <a:xfrm rot="612989">
              <a:off x="1907714" y="3934708"/>
              <a:ext cx="419850" cy="495980"/>
            </a:xfrm>
            <a:custGeom>
              <a:avLst/>
              <a:gdLst/>
              <a:ahLst/>
              <a:cxnLst>
                <a:cxn ang="0">
                  <a:pos x="wd2" y="hd2"/>
                </a:cxn>
                <a:cxn ang="5400000">
                  <a:pos x="wd2" y="hd2"/>
                </a:cxn>
                <a:cxn ang="10800000">
                  <a:pos x="wd2" y="hd2"/>
                </a:cxn>
                <a:cxn ang="16200000">
                  <a:pos x="wd2" y="hd2"/>
                </a:cxn>
              </a:cxnLst>
              <a:rect l="0" t="0" r="r" b="b"/>
              <a:pathLst>
                <a:path w="21600" h="21600" extrusionOk="0">
                  <a:moveTo>
                    <a:pt x="16991" y="3041"/>
                  </a:moveTo>
                  <a:lnTo>
                    <a:pt x="16647" y="3103"/>
                  </a:lnTo>
                  <a:lnTo>
                    <a:pt x="16234" y="3166"/>
                  </a:lnTo>
                  <a:lnTo>
                    <a:pt x="15890" y="3166"/>
                  </a:lnTo>
                  <a:lnTo>
                    <a:pt x="15615" y="3103"/>
                  </a:lnTo>
                  <a:lnTo>
                    <a:pt x="15271" y="3103"/>
                  </a:lnTo>
                  <a:lnTo>
                    <a:pt x="15065" y="2855"/>
                  </a:lnTo>
                  <a:lnTo>
                    <a:pt x="14927" y="2669"/>
                  </a:lnTo>
                  <a:lnTo>
                    <a:pt x="14859" y="2359"/>
                  </a:lnTo>
                  <a:lnTo>
                    <a:pt x="14859" y="2110"/>
                  </a:lnTo>
                  <a:lnTo>
                    <a:pt x="14515" y="2110"/>
                  </a:lnTo>
                  <a:lnTo>
                    <a:pt x="14171" y="1924"/>
                  </a:lnTo>
                  <a:lnTo>
                    <a:pt x="13827" y="1862"/>
                  </a:lnTo>
                  <a:lnTo>
                    <a:pt x="13483" y="1676"/>
                  </a:lnTo>
                  <a:lnTo>
                    <a:pt x="13070" y="1179"/>
                  </a:lnTo>
                  <a:lnTo>
                    <a:pt x="12795" y="1117"/>
                  </a:lnTo>
                  <a:lnTo>
                    <a:pt x="12451" y="993"/>
                  </a:lnTo>
                  <a:lnTo>
                    <a:pt x="12176" y="993"/>
                  </a:lnTo>
                  <a:lnTo>
                    <a:pt x="11488" y="1117"/>
                  </a:lnTo>
                  <a:lnTo>
                    <a:pt x="11213" y="993"/>
                  </a:lnTo>
                  <a:lnTo>
                    <a:pt x="10869" y="993"/>
                  </a:lnTo>
                  <a:lnTo>
                    <a:pt x="10662" y="683"/>
                  </a:lnTo>
                  <a:lnTo>
                    <a:pt x="10594" y="434"/>
                  </a:lnTo>
                  <a:lnTo>
                    <a:pt x="10594" y="248"/>
                  </a:lnTo>
                  <a:lnTo>
                    <a:pt x="10318" y="124"/>
                  </a:lnTo>
                  <a:lnTo>
                    <a:pt x="9975" y="0"/>
                  </a:lnTo>
                  <a:lnTo>
                    <a:pt x="9699" y="62"/>
                  </a:lnTo>
                  <a:lnTo>
                    <a:pt x="9424" y="372"/>
                  </a:lnTo>
                  <a:lnTo>
                    <a:pt x="9149" y="434"/>
                  </a:lnTo>
                  <a:lnTo>
                    <a:pt x="8668" y="497"/>
                  </a:lnTo>
                  <a:lnTo>
                    <a:pt x="8324" y="559"/>
                  </a:lnTo>
                  <a:lnTo>
                    <a:pt x="8048" y="559"/>
                  </a:lnTo>
                  <a:lnTo>
                    <a:pt x="7704" y="621"/>
                  </a:lnTo>
                  <a:lnTo>
                    <a:pt x="7498" y="621"/>
                  </a:lnTo>
                  <a:lnTo>
                    <a:pt x="7154" y="683"/>
                  </a:lnTo>
                  <a:lnTo>
                    <a:pt x="6879" y="683"/>
                  </a:lnTo>
                  <a:lnTo>
                    <a:pt x="6466" y="559"/>
                  </a:lnTo>
                  <a:lnTo>
                    <a:pt x="6191" y="621"/>
                  </a:lnTo>
                  <a:lnTo>
                    <a:pt x="5847" y="621"/>
                  </a:lnTo>
                  <a:lnTo>
                    <a:pt x="5641" y="869"/>
                  </a:lnTo>
                  <a:lnTo>
                    <a:pt x="5641" y="1055"/>
                  </a:lnTo>
                  <a:lnTo>
                    <a:pt x="5710" y="1303"/>
                  </a:lnTo>
                  <a:lnTo>
                    <a:pt x="5985" y="1552"/>
                  </a:lnTo>
                  <a:lnTo>
                    <a:pt x="6260" y="1738"/>
                  </a:lnTo>
                  <a:lnTo>
                    <a:pt x="6535" y="1676"/>
                  </a:lnTo>
                  <a:lnTo>
                    <a:pt x="6535" y="1986"/>
                  </a:lnTo>
                  <a:lnTo>
                    <a:pt x="6741" y="2234"/>
                  </a:lnTo>
                  <a:lnTo>
                    <a:pt x="6466" y="2297"/>
                  </a:lnTo>
                  <a:lnTo>
                    <a:pt x="6122" y="2545"/>
                  </a:lnTo>
                  <a:lnTo>
                    <a:pt x="5916" y="2731"/>
                  </a:lnTo>
                  <a:lnTo>
                    <a:pt x="5572" y="2855"/>
                  </a:lnTo>
                  <a:lnTo>
                    <a:pt x="5297" y="2917"/>
                  </a:lnTo>
                  <a:lnTo>
                    <a:pt x="4953" y="2917"/>
                  </a:lnTo>
                  <a:lnTo>
                    <a:pt x="4471" y="3103"/>
                  </a:lnTo>
                  <a:lnTo>
                    <a:pt x="4265" y="3166"/>
                  </a:lnTo>
                  <a:lnTo>
                    <a:pt x="3783" y="3228"/>
                  </a:lnTo>
                  <a:lnTo>
                    <a:pt x="3508" y="3228"/>
                  </a:lnTo>
                  <a:lnTo>
                    <a:pt x="3164" y="3290"/>
                  </a:lnTo>
                  <a:lnTo>
                    <a:pt x="2889" y="3538"/>
                  </a:lnTo>
                  <a:lnTo>
                    <a:pt x="2614" y="3600"/>
                  </a:lnTo>
                  <a:lnTo>
                    <a:pt x="2545" y="3848"/>
                  </a:lnTo>
                  <a:lnTo>
                    <a:pt x="2545" y="4159"/>
                  </a:lnTo>
                  <a:lnTo>
                    <a:pt x="2752" y="4345"/>
                  </a:lnTo>
                  <a:lnTo>
                    <a:pt x="2889" y="4655"/>
                  </a:lnTo>
                  <a:lnTo>
                    <a:pt x="3096" y="4841"/>
                  </a:lnTo>
                  <a:lnTo>
                    <a:pt x="3164" y="5090"/>
                  </a:lnTo>
                  <a:lnTo>
                    <a:pt x="2889" y="5400"/>
                  </a:lnTo>
                  <a:lnTo>
                    <a:pt x="2614" y="5524"/>
                  </a:lnTo>
                  <a:lnTo>
                    <a:pt x="2339" y="5772"/>
                  </a:lnTo>
                  <a:lnTo>
                    <a:pt x="2064" y="5897"/>
                  </a:lnTo>
                  <a:lnTo>
                    <a:pt x="1789" y="6145"/>
                  </a:lnTo>
                  <a:lnTo>
                    <a:pt x="1651" y="6455"/>
                  </a:lnTo>
                  <a:lnTo>
                    <a:pt x="1720" y="6703"/>
                  </a:lnTo>
                  <a:lnTo>
                    <a:pt x="1582" y="7014"/>
                  </a:lnTo>
                  <a:lnTo>
                    <a:pt x="1307" y="7138"/>
                  </a:lnTo>
                  <a:lnTo>
                    <a:pt x="825" y="7324"/>
                  </a:lnTo>
                  <a:lnTo>
                    <a:pt x="619" y="7697"/>
                  </a:lnTo>
                  <a:lnTo>
                    <a:pt x="482" y="8007"/>
                  </a:lnTo>
                  <a:lnTo>
                    <a:pt x="550" y="8317"/>
                  </a:lnTo>
                  <a:lnTo>
                    <a:pt x="413" y="8503"/>
                  </a:lnTo>
                  <a:lnTo>
                    <a:pt x="275" y="8814"/>
                  </a:lnTo>
                  <a:lnTo>
                    <a:pt x="206" y="9124"/>
                  </a:lnTo>
                  <a:lnTo>
                    <a:pt x="69" y="9372"/>
                  </a:lnTo>
                  <a:lnTo>
                    <a:pt x="138" y="9621"/>
                  </a:lnTo>
                  <a:lnTo>
                    <a:pt x="275" y="9869"/>
                  </a:lnTo>
                  <a:lnTo>
                    <a:pt x="344" y="10055"/>
                  </a:lnTo>
                  <a:lnTo>
                    <a:pt x="275" y="10428"/>
                  </a:lnTo>
                  <a:lnTo>
                    <a:pt x="69" y="10676"/>
                  </a:lnTo>
                  <a:lnTo>
                    <a:pt x="138" y="11048"/>
                  </a:lnTo>
                  <a:lnTo>
                    <a:pt x="0" y="11297"/>
                  </a:lnTo>
                  <a:lnTo>
                    <a:pt x="69" y="11669"/>
                  </a:lnTo>
                  <a:lnTo>
                    <a:pt x="275" y="11917"/>
                  </a:lnTo>
                  <a:lnTo>
                    <a:pt x="757" y="12041"/>
                  </a:lnTo>
                  <a:lnTo>
                    <a:pt x="1101" y="12103"/>
                  </a:lnTo>
                  <a:lnTo>
                    <a:pt x="1307" y="12290"/>
                  </a:lnTo>
                  <a:lnTo>
                    <a:pt x="1582" y="12414"/>
                  </a:lnTo>
                  <a:lnTo>
                    <a:pt x="1926" y="12538"/>
                  </a:lnTo>
                  <a:lnTo>
                    <a:pt x="2476" y="12724"/>
                  </a:lnTo>
                  <a:lnTo>
                    <a:pt x="2752" y="12848"/>
                  </a:lnTo>
                  <a:lnTo>
                    <a:pt x="2820" y="13034"/>
                  </a:lnTo>
                  <a:lnTo>
                    <a:pt x="2683" y="13345"/>
                  </a:lnTo>
                  <a:lnTo>
                    <a:pt x="2614" y="13655"/>
                  </a:lnTo>
                  <a:lnTo>
                    <a:pt x="2408" y="13841"/>
                  </a:lnTo>
                  <a:lnTo>
                    <a:pt x="2339" y="14152"/>
                  </a:lnTo>
                  <a:lnTo>
                    <a:pt x="2201" y="14400"/>
                  </a:lnTo>
                  <a:lnTo>
                    <a:pt x="2339" y="14897"/>
                  </a:lnTo>
                  <a:lnTo>
                    <a:pt x="2476" y="15207"/>
                  </a:lnTo>
                  <a:lnTo>
                    <a:pt x="2683" y="15517"/>
                  </a:lnTo>
                  <a:lnTo>
                    <a:pt x="2889" y="15766"/>
                  </a:lnTo>
                  <a:lnTo>
                    <a:pt x="2958" y="16138"/>
                  </a:lnTo>
                  <a:lnTo>
                    <a:pt x="3164" y="16634"/>
                  </a:lnTo>
                  <a:lnTo>
                    <a:pt x="3371" y="16883"/>
                  </a:lnTo>
                  <a:lnTo>
                    <a:pt x="3439" y="17255"/>
                  </a:lnTo>
                  <a:lnTo>
                    <a:pt x="3577" y="17441"/>
                  </a:lnTo>
                  <a:lnTo>
                    <a:pt x="3646" y="17752"/>
                  </a:lnTo>
                  <a:lnTo>
                    <a:pt x="3783" y="17441"/>
                  </a:lnTo>
                  <a:lnTo>
                    <a:pt x="3921" y="17255"/>
                  </a:lnTo>
                  <a:lnTo>
                    <a:pt x="3783" y="17317"/>
                  </a:lnTo>
                  <a:lnTo>
                    <a:pt x="3783" y="17566"/>
                  </a:lnTo>
                  <a:lnTo>
                    <a:pt x="4059" y="17690"/>
                  </a:lnTo>
                  <a:lnTo>
                    <a:pt x="4403" y="17379"/>
                  </a:lnTo>
                  <a:lnTo>
                    <a:pt x="4471" y="17690"/>
                  </a:lnTo>
                  <a:lnTo>
                    <a:pt x="4265" y="17938"/>
                  </a:lnTo>
                  <a:lnTo>
                    <a:pt x="3990" y="18000"/>
                  </a:lnTo>
                  <a:lnTo>
                    <a:pt x="3646" y="18062"/>
                  </a:lnTo>
                  <a:lnTo>
                    <a:pt x="3027" y="18062"/>
                  </a:lnTo>
                  <a:lnTo>
                    <a:pt x="2958" y="18372"/>
                  </a:lnTo>
                  <a:lnTo>
                    <a:pt x="3302" y="18434"/>
                  </a:lnTo>
                  <a:lnTo>
                    <a:pt x="3577" y="18497"/>
                  </a:lnTo>
                  <a:lnTo>
                    <a:pt x="3921" y="18497"/>
                  </a:lnTo>
                  <a:lnTo>
                    <a:pt x="4196" y="18434"/>
                  </a:lnTo>
                  <a:lnTo>
                    <a:pt x="4403" y="18807"/>
                  </a:lnTo>
                  <a:lnTo>
                    <a:pt x="4334" y="19055"/>
                  </a:lnTo>
                  <a:lnTo>
                    <a:pt x="4196" y="19366"/>
                  </a:lnTo>
                  <a:lnTo>
                    <a:pt x="3921" y="19614"/>
                  </a:lnTo>
                  <a:lnTo>
                    <a:pt x="3852" y="19924"/>
                  </a:lnTo>
                  <a:lnTo>
                    <a:pt x="3577" y="20110"/>
                  </a:lnTo>
                  <a:lnTo>
                    <a:pt x="3715" y="20297"/>
                  </a:lnTo>
                  <a:lnTo>
                    <a:pt x="4265" y="20483"/>
                  </a:lnTo>
                  <a:lnTo>
                    <a:pt x="4540" y="20731"/>
                  </a:lnTo>
                  <a:lnTo>
                    <a:pt x="4884" y="20669"/>
                  </a:lnTo>
                  <a:lnTo>
                    <a:pt x="4953" y="20979"/>
                  </a:lnTo>
                  <a:lnTo>
                    <a:pt x="5228" y="20979"/>
                  </a:lnTo>
                  <a:lnTo>
                    <a:pt x="5297" y="21103"/>
                  </a:lnTo>
                  <a:lnTo>
                    <a:pt x="5641" y="21103"/>
                  </a:lnTo>
                  <a:lnTo>
                    <a:pt x="5916" y="21041"/>
                  </a:lnTo>
                  <a:lnTo>
                    <a:pt x="6260" y="21103"/>
                  </a:lnTo>
                  <a:lnTo>
                    <a:pt x="6535" y="21103"/>
                  </a:lnTo>
                  <a:lnTo>
                    <a:pt x="6879" y="21041"/>
                  </a:lnTo>
                  <a:lnTo>
                    <a:pt x="7154" y="21041"/>
                  </a:lnTo>
                  <a:lnTo>
                    <a:pt x="7704" y="21290"/>
                  </a:lnTo>
                  <a:lnTo>
                    <a:pt x="8048" y="21228"/>
                  </a:lnTo>
                  <a:lnTo>
                    <a:pt x="8324" y="21414"/>
                  </a:lnTo>
                  <a:lnTo>
                    <a:pt x="8736" y="21538"/>
                  </a:lnTo>
                  <a:lnTo>
                    <a:pt x="9011" y="21600"/>
                  </a:lnTo>
                  <a:lnTo>
                    <a:pt x="9355" y="21600"/>
                  </a:lnTo>
                  <a:lnTo>
                    <a:pt x="9631" y="21538"/>
                  </a:lnTo>
                  <a:lnTo>
                    <a:pt x="9975" y="21476"/>
                  </a:lnTo>
                  <a:lnTo>
                    <a:pt x="10181" y="21352"/>
                  </a:lnTo>
                  <a:lnTo>
                    <a:pt x="10525" y="21103"/>
                  </a:lnTo>
                  <a:lnTo>
                    <a:pt x="10800" y="21103"/>
                  </a:lnTo>
                  <a:lnTo>
                    <a:pt x="10938" y="20855"/>
                  </a:lnTo>
                  <a:lnTo>
                    <a:pt x="11213" y="20855"/>
                  </a:lnTo>
                  <a:lnTo>
                    <a:pt x="11213" y="20545"/>
                  </a:lnTo>
                  <a:lnTo>
                    <a:pt x="11488" y="20359"/>
                  </a:lnTo>
                  <a:lnTo>
                    <a:pt x="11625" y="20172"/>
                  </a:lnTo>
                  <a:lnTo>
                    <a:pt x="11901" y="19986"/>
                  </a:lnTo>
                  <a:lnTo>
                    <a:pt x="12038" y="19676"/>
                  </a:lnTo>
                  <a:lnTo>
                    <a:pt x="12107" y="19428"/>
                  </a:lnTo>
                  <a:lnTo>
                    <a:pt x="12107" y="19179"/>
                  </a:lnTo>
                  <a:lnTo>
                    <a:pt x="12038" y="18931"/>
                  </a:lnTo>
                  <a:lnTo>
                    <a:pt x="12176" y="18621"/>
                  </a:lnTo>
                  <a:lnTo>
                    <a:pt x="12451" y="18497"/>
                  </a:lnTo>
                  <a:lnTo>
                    <a:pt x="12520" y="18248"/>
                  </a:lnTo>
                  <a:lnTo>
                    <a:pt x="12795" y="18000"/>
                  </a:lnTo>
                  <a:lnTo>
                    <a:pt x="13070" y="17876"/>
                  </a:lnTo>
                  <a:lnTo>
                    <a:pt x="13345" y="17814"/>
                  </a:lnTo>
                  <a:lnTo>
                    <a:pt x="13689" y="17690"/>
                  </a:lnTo>
                  <a:lnTo>
                    <a:pt x="13758" y="17379"/>
                  </a:lnTo>
                  <a:lnTo>
                    <a:pt x="13758" y="17131"/>
                  </a:lnTo>
                  <a:lnTo>
                    <a:pt x="13827" y="16821"/>
                  </a:lnTo>
                  <a:lnTo>
                    <a:pt x="13827" y="16634"/>
                  </a:lnTo>
                  <a:lnTo>
                    <a:pt x="13964" y="16324"/>
                  </a:lnTo>
                  <a:lnTo>
                    <a:pt x="14239" y="16138"/>
                  </a:lnTo>
                  <a:lnTo>
                    <a:pt x="14377" y="15952"/>
                  </a:lnTo>
                  <a:lnTo>
                    <a:pt x="14515" y="15641"/>
                  </a:lnTo>
                  <a:lnTo>
                    <a:pt x="14721" y="15455"/>
                  </a:lnTo>
                  <a:lnTo>
                    <a:pt x="14927" y="15207"/>
                  </a:lnTo>
                  <a:lnTo>
                    <a:pt x="15134" y="15021"/>
                  </a:lnTo>
                  <a:lnTo>
                    <a:pt x="15271" y="14772"/>
                  </a:lnTo>
                  <a:lnTo>
                    <a:pt x="15409" y="14462"/>
                  </a:lnTo>
                  <a:lnTo>
                    <a:pt x="15409" y="14276"/>
                  </a:lnTo>
                  <a:lnTo>
                    <a:pt x="15684" y="14090"/>
                  </a:lnTo>
                  <a:lnTo>
                    <a:pt x="16166" y="14214"/>
                  </a:lnTo>
                  <a:lnTo>
                    <a:pt x="16234" y="14152"/>
                  </a:lnTo>
                  <a:lnTo>
                    <a:pt x="16578" y="14214"/>
                  </a:lnTo>
                  <a:lnTo>
                    <a:pt x="16991" y="14338"/>
                  </a:lnTo>
                  <a:lnTo>
                    <a:pt x="17266" y="14338"/>
                  </a:lnTo>
                  <a:lnTo>
                    <a:pt x="17679" y="14586"/>
                  </a:lnTo>
                  <a:lnTo>
                    <a:pt x="18092" y="14710"/>
                  </a:lnTo>
                  <a:lnTo>
                    <a:pt x="17885" y="14152"/>
                  </a:lnTo>
                  <a:lnTo>
                    <a:pt x="18161" y="14090"/>
                  </a:lnTo>
                  <a:lnTo>
                    <a:pt x="18504" y="14090"/>
                  </a:lnTo>
                  <a:lnTo>
                    <a:pt x="18780" y="14028"/>
                  </a:lnTo>
                  <a:lnTo>
                    <a:pt x="19055" y="13903"/>
                  </a:lnTo>
                  <a:lnTo>
                    <a:pt x="19261" y="13779"/>
                  </a:lnTo>
                  <a:lnTo>
                    <a:pt x="19399" y="13469"/>
                  </a:lnTo>
                  <a:lnTo>
                    <a:pt x="19192" y="13221"/>
                  </a:lnTo>
                  <a:lnTo>
                    <a:pt x="19055" y="13097"/>
                  </a:lnTo>
                  <a:lnTo>
                    <a:pt x="18917" y="12786"/>
                  </a:lnTo>
                  <a:lnTo>
                    <a:pt x="18986" y="12538"/>
                  </a:lnTo>
                  <a:lnTo>
                    <a:pt x="19192" y="12352"/>
                  </a:lnTo>
                  <a:lnTo>
                    <a:pt x="19536" y="12352"/>
                  </a:lnTo>
                  <a:lnTo>
                    <a:pt x="19811" y="12166"/>
                  </a:lnTo>
                  <a:lnTo>
                    <a:pt x="20293" y="12103"/>
                  </a:lnTo>
                  <a:lnTo>
                    <a:pt x="20637" y="11917"/>
                  </a:lnTo>
                  <a:lnTo>
                    <a:pt x="20568" y="11607"/>
                  </a:lnTo>
                  <a:lnTo>
                    <a:pt x="20499" y="11421"/>
                  </a:lnTo>
                  <a:lnTo>
                    <a:pt x="20155" y="11359"/>
                  </a:lnTo>
                  <a:lnTo>
                    <a:pt x="19880" y="11421"/>
                  </a:lnTo>
                  <a:lnTo>
                    <a:pt x="19536" y="11297"/>
                  </a:lnTo>
                  <a:lnTo>
                    <a:pt x="19261" y="11172"/>
                  </a:lnTo>
                  <a:lnTo>
                    <a:pt x="18917" y="11234"/>
                  </a:lnTo>
                  <a:lnTo>
                    <a:pt x="18711" y="11234"/>
                  </a:lnTo>
                  <a:lnTo>
                    <a:pt x="18367" y="11483"/>
                  </a:lnTo>
                  <a:lnTo>
                    <a:pt x="18092" y="11483"/>
                  </a:lnTo>
                  <a:lnTo>
                    <a:pt x="17817" y="11669"/>
                  </a:lnTo>
                  <a:lnTo>
                    <a:pt x="17541" y="11669"/>
                  </a:lnTo>
                  <a:lnTo>
                    <a:pt x="17197" y="11731"/>
                  </a:lnTo>
                  <a:lnTo>
                    <a:pt x="16854" y="11669"/>
                  </a:lnTo>
                  <a:lnTo>
                    <a:pt x="16647" y="11359"/>
                  </a:lnTo>
                  <a:lnTo>
                    <a:pt x="16372" y="11297"/>
                  </a:lnTo>
                  <a:lnTo>
                    <a:pt x="15409" y="11297"/>
                  </a:lnTo>
                  <a:lnTo>
                    <a:pt x="15134" y="11359"/>
                  </a:lnTo>
                  <a:lnTo>
                    <a:pt x="15203" y="11172"/>
                  </a:lnTo>
                  <a:lnTo>
                    <a:pt x="14515" y="11421"/>
                  </a:lnTo>
                  <a:lnTo>
                    <a:pt x="14583" y="10986"/>
                  </a:lnTo>
                  <a:lnTo>
                    <a:pt x="14102" y="10676"/>
                  </a:lnTo>
                  <a:lnTo>
                    <a:pt x="13689" y="10241"/>
                  </a:lnTo>
                  <a:lnTo>
                    <a:pt x="13552" y="10303"/>
                  </a:lnTo>
                  <a:lnTo>
                    <a:pt x="13552" y="10055"/>
                  </a:lnTo>
                  <a:lnTo>
                    <a:pt x="13276" y="9683"/>
                  </a:lnTo>
                  <a:lnTo>
                    <a:pt x="13208" y="9434"/>
                  </a:lnTo>
                  <a:lnTo>
                    <a:pt x="13070" y="9248"/>
                  </a:lnTo>
                  <a:lnTo>
                    <a:pt x="12864" y="9000"/>
                  </a:lnTo>
                  <a:lnTo>
                    <a:pt x="12864" y="8690"/>
                  </a:lnTo>
                  <a:lnTo>
                    <a:pt x="12795" y="8503"/>
                  </a:lnTo>
                  <a:lnTo>
                    <a:pt x="13070" y="8379"/>
                  </a:lnTo>
                  <a:lnTo>
                    <a:pt x="13208" y="8007"/>
                  </a:lnTo>
                  <a:lnTo>
                    <a:pt x="13483" y="7883"/>
                  </a:lnTo>
                  <a:lnTo>
                    <a:pt x="13827" y="7697"/>
                  </a:lnTo>
                  <a:lnTo>
                    <a:pt x="14033" y="7634"/>
                  </a:lnTo>
                  <a:lnTo>
                    <a:pt x="14377" y="7634"/>
                  </a:lnTo>
                  <a:lnTo>
                    <a:pt x="14652" y="7572"/>
                  </a:lnTo>
                  <a:lnTo>
                    <a:pt x="15065" y="7697"/>
                  </a:lnTo>
                  <a:lnTo>
                    <a:pt x="15340" y="7759"/>
                  </a:lnTo>
                  <a:lnTo>
                    <a:pt x="15409" y="8069"/>
                  </a:lnTo>
                  <a:lnTo>
                    <a:pt x="15753" y="8131"/>
                  </a:lnTo>
                  <a:lnTo>
                    <a:pt x="15753" y="8317"/>
                  </a:lnTo>
                  <a:lnTo>
                    <a:pt x="15822" y="8628"/>
                  </a:lnTo>
                  <a:lnTo>
                    <a:pt x="15615" y="8938"/>
                  </a:lnTo>
                  <a:lnTo>
                    <a:pt x="15546" y="9186"/>
                  </a:lnTo>
                  <a:lnTo>
                    <a:pt x="15409" y="9434"/>
                  </a:lnTo>
                  <a:lnTo>
                    <a:pt x="15340" y="9745"/>
                  </a:lnTo>
                  <a:lnTo>
                    <a:pt x="15615" y="9621"/>
                  </a:lnTo>
                  <a:lnTo>
                    <a:pt x="15959" y="9931"/>
                  </a:lnTo>
                  <a:lnTo>
                    <a:pt x="16441" y="9745"/>
                  </a:lnTo>
                  <a:lnTo>
                    <a:pt x="15615" y="9931"/>
                  </a:lnTo>
                  <a:lnTo>
                    <a:pt x="16647" y="9186"/>
                  </a:lnTo>
                  <a:lnTo>
                    <a:pt x="16854" y="9434"/>
                  </a:lnTo>
                  <a:lnTo>
                    <a:pt x="16854" y="9621"/>
                  </a:lnTo>
                  <a:lnTo>
                    <a:pt x="17197" y="9745"/>
                  </a:lnTo>
                  <a:lnTo>
                    <a:pt x="17473" y="9559"/>
                  </a:lnTo>
                  <a:lnTo>
                    <a:pt x="17679" y="9807"/>
                  </a:lnTo>
                  <a:lnTo>
                    <a:pt x="17954" y="9621"/>
                  </a:lnTo>
                  <a:lnTo>
                    <a:pt x="18092" y="9434"/>
                  </a:lnTo>
                  <a:lnTo>
                    <a:pt x="18023" y="9124"/>
                  </a:lnTo>
                  <a:lnTo>
                    <a:pt x="18436" y="9062"/>
                  </a:lnTo>
                  <a:lnTo>
                    <a:pt x="18711" y="8938"/>
                  </a:lnTo>
                  <a:lnTo>
                    <a:pt x="19055" y="8876"/>
                  </a:lnTo>
                  <a:lnTo>
                    <a:pt x="19330" y="8814"/>
                  </a:lnTo>
                  <a:lnTo>
                    <a:pt x="19605" y="8566"/>
                  </a:lnTo>
                  <a:lnTo>
                    <a:pt x="19949" y="8503"/>
                  </a:lnTo>
                  <a:lnTo>
                    <a:pt x="20224" y="8503"/>
                  </a:lnTo>
                  <a:lnTo>
                    <a:pt x="20568" y="8441"/>
                  </a:lnTo>
                  <a:lnTo>
                    <a:pt x="20843" y="8255"/>
                  </a:lnTo>
                  <a:lnTo>
                    <a:pt x="20912" y="8007"/>
                  </a:lnTo>
                  <a:lnTo>
                    <a:pt x="20706" y="7759"/>
                  </a:lnTo>
                  <a:lnTo>
                    <a:pt x="20706" y="7572"/>
                  </a:lnTo>
                  <a:lnTo>
                    <a:pt x="20499" y="7262"/>
                  </a:lnTo>
                  <a:lnTo>
                    <a:pt x="20499" y="7014"/>
                  </a:lnTo>
                  <a:lnTo>
                    <a:pt x="20568" y="6828"/>
                  </a:lnTo>
                  <a:lnTo>
                    <a:pt x="20912" y="6579"/>
                  </a:lnTo>
                  <a:lnTo>
                    <a:pt x="21187" y="6455"/>
                  </a:lnTo>
                  <a:lnTo>
                    <a:pt x="21256" y="6145"/>
                  </a:lnTo>
                  <a:lnTo>
                    <a:pt x="21600" y="5959"/>
                  </a:lnTo>
                  <a:lnTo>
                    <a:pt x="21394" y="5772"/>
                  </a:lnTo>
                  <a:lnTo>
                    <a:pt x="21187" y="5462"/>
                  </a:lnTo>
                  <a:lnTo>
                    <a:pt x="20843" y="5400"/>
                  </a:lnTo>
                  <a:lnTo>
                    <a:pt x="20775" y="5090"/>
                  </a:lnTo>
                  <a:lnTo>
                    <a:pt x="19536" y="4903"/>
                  </a:lnTo>
                  <a:lnTo>
                    <a:pt x="20293" y="5028"/>
                  </a:lnTo>
                  <a:lnTo>
                    <a:pt x="19743" y="5214"/>
                  </a:lnTo>
                  <a:lnTo>
                    <a:pt x="19536" y="4903"/>
                  </a:lnTo>
                  <a:lnTo>
                    <a:pt x="19192" y="4841"/>
                  </a:lnTo>
                  <a:lnTo>
                    <a:pt x="18917" y="4717"/>
                  </a:lnTo>
                  <a:lnTo>
                    <a:pt x="18573" y="4655"/>
                  </a:lnTo>
                  <a:lnTo>
                    <a:pt x="18298" y="4717"/>
                  </a:lnTo>
                  <a:lnTo>
                    <a:pt x="17885" y="4655"/>
                  </a:lnTo>
                  <a:lnTo>
                    <a:pt x="17748" y="4407"/>
                  </a:lnTo>
                  <a:lnTo>
                    <a:pt x="17473" y="4097"/>
                  </a:lnTo>
                  <a:lnTo>
                    <a:pt x="17129" y="4097"/>
                  </a:lnTo>
                  <a:lnTo>
                    <a:pt x="17129" y="3786"/>
                  </a:lnTo>
                  <a:lnTo>
                    <a:pt x="17060" y="3538"/>
                  </a:lnTo>
                  <a:lnTo>
                    <a:pt x="16922" y="3352"/>
                  </a:lnTo>
                  <a:lnTo>
                    <a:pt x="16510" y="3228"/>
                  </a:lnTo>
                  <a:lnTo>
                    <a:pt x="16991" y="3041"/>
                  </a:lnTo>
                </a:path>
              </a:pathLst>
            </a:custGeom>
            <a:solidFill>
              <a:srgbClr val="33CCFF"/>
            </a:solidFill>
            <a:ln>
              <a:solidFill>
                <a:schemeClr val="accent3">
                  <a:lumOff val="44000"/>
                </a:schemeClr>
              </a:solidFill>
            </a:ln>
          </p:spPr>
          <p:txBody>
            <a:bodyPr lIns="45719" rIns="45719" anchor="ctr"/>
            <a:lstStyle/>
            <a:p>
              <a:pPr algn="ctr" defTabSz="889000"/>
              <a:endParaRPr sz="1200"/>
            </a:p>
          </p:txBody>
        </p:sp>
        <p:sp>
          <p:nvSpPr>
            <p:cNvPr id="193" name="Shape 596"/>
            <p:cNvSpPr/>
            <p:nvPr/>
          </p:nvSpPr>
          <p:spPr>
            <a:xfrm rot="612989">
              <a:off x="1486940" y="3452008"/>
              <a:ext cx="454613" cy="312126"/>
            </a:xfrm>
            <a:custGeom>
              <a:avLst/>
              <a:gdLst/>
              <a:ahLst/>
              <a:cxnLst>
                <a:cxn ang="0">
                  <a:pos x="wd2" y="hd2"/>
                </a:cxn>
                <a:cxn ang="5400000">
                  <a:pos x="wd2" y="hd2"/>
                </a:cxn>
                <a:cxn ang="10800000">
                  <a:pos x="wd2" y="hd2"/>
                </a:cxn>
                <a:cxn ang="16200000">
                  <a:pos x="wd2" y="hd2"/>
                </a:cxn>
              </a:cxnLst>
              <a:rect l="0" t="0" r="r" b="b"/>
              <a:pathLst>
                <a:path w="21600" h="21600" extrusionOk="0">
                  <a:moveTo>
                    <a:pt x="19186" y="2564"/>
                  </a:moveTo>
                  <a:lnTo>
                    <a:pt x="18932" y="2663"/>
                  </a:lnTo>
                  <a:lnTo>
                    <a:pt x="18614" y="2663"/>
                  </a:lnTo>
                  <a:lnTo>
                    <a:pt x="18360" y="2762"/>
                  </a:lnTo>
                  <a:lnTo>
                    <a:pt x="18042" y="2860"/>
                  </a:lnTo>
                  <a:lnTo>
                    <a:pt x="17788" y="2860"/>
                  </a:lnTo>
                  <a:lnTo>
                    <a:pt x="17534" y="2663"/>
                  </a:lnTo>
                  <a:lnTo>
                    <a:pt x="17280" y="2564"/>
                  </a:lnTo>
                  <a:lnTo>
                    <a:pt x="17216" y="2170"/>
                  </a:lnTo>
                  <a:lnTo>
                    <a:pt x="17089" y="1775"/>
                  </a:lnTo>
                  <a:lnTo>
                    <a:pt x="16835" y="1184"/>
                  </a:lnTo>
                  <a:lnTo>
                    <a:pt x="16835" y="789"/>
                  </a:lnTo>
                  <a:lnTo>
                    <a:pt x="16772" y="493"/>
                  </a:lnTo>
                  <a:lnTo>
                    <a:pt x="16581" y="0"/>
                  </a:lnTo>
                  <a:lnTo>
                    <a:pt x="16073" y="197"/>
                  </a:lnTo>
                  <a:lnTo>
                    <a:pt x="15946" y="690"/>
                  </a:lnTo>
                  <a:lnTo>
                    <a:pt x="15628" y="789"/>
                  </a:lnTo>
                  <a:lnTo>
                    <a:pt x="15565" y="1282"/>
                  </a:lnTo>
                  <a:lnTo>
                    <a:pt x="15247" y="1479"/>
                  </a:lnTo>
                  <a:lnTo>
                    <a:pt x="15056" y="2071"/>
                  </a:lnTo>
                  <a:lnTo>
                    <a:pt x="14739" y="2170"/>
                  </a:lnTo>
                  <a:lnTo>
                    <a:pt x="14485" y="2466"/>
                  </a:lnTo>
                  <a:lnTo>
                    <a:pt x="13532" y="2170"/>
                  </a:lnTo>
                  <a:lnTo>
                    <a:pt x="13976" y="2071"/>
                  </a:lnTo>
                  <a:lnTo>
                    <a:pt x="12833" y="2367"/>
                  </a:lnTo>
                  <a:lnTo>
                    <a:pt x="13278" y="3058"/>
                  </a:lnTo>
                  <a:lnTo>
                    <a:pt x="12960" y="2762"/>
                  </a:lnTo>
                  <a:lnTo>
                    <a:pt x="12452" y="2564"/>
                  </a:lnTo>
                  <a:lnTo>
                    <a:pt x="12198" y="2663"/>
                  </a:lnTo>
                  <a:lnTo>
                    <a:pt x="11880" y="2663"/>
                  </a:lnTo>
                  <a:lnTo>
                    <a:pt x="11372" y="2860"/>
                  </a:lnTo>
                  <a:lnTo>
                    <a:pt x="11118" y="2860"/>
                  </a:lnTo>
                  <a:lnTo>
                    <a:pt x="10800" y="3058"/>
                  </a:lnTo>
                  <a:lnTo>
                    <a:pt x="10546" y="3255"/>
                  </a:lnTo>
                  <a:lnTo>
                    <a:pt x="10228" y="3353"/>
                  </a:lnTo>
                  <a:lnTo>
                    <a:pt x="10038" y="3353"/>
                  </a:lnTo>
                  <a:lnTo>
                    <a:pt x="9784" y="3748"/>
                  </a:lnTo>
                  <a:lnTo>
                    <a:pt x="9529" y="3847"/>
                  </a:lnTo>
                  <a:lnTo>
                    <a:pt x="9212" y="4044"/>
                  </a:lnTo>
                  <a:lnTo>
                    <a:pt x="8958" y="4142"/>
                  </a:lnTo>
                  <a:lnTo>
                    <a:pt x="8640" y="4044"/>
                  </a:lnTo>
                  <a:lnTo>
                    <a:pt x="8322" y="3748"/>
                  </a:lnTo>
                  <a:lnTo>
                    <a:pt x="8005" y="3649"/>
                  </a:lnTo>
                  <a:lnTo>
                    <a:pt x="7751" y="3551"/>
                  </a:lnTo>
                  <a:lnTo>
                    <a:pt x="7433" y="3649"/>
                  </a:lnTo>
                  <a:lnTo>
                    <a:pt x="7179" y="3748"/>
                  </a:lnTo>
                  <a:lnTo>
                    <a:pt x="6925" y="4044"/>
                  </a:lnTo>
                  <a:lnTo>
                    <a:pt x="6671" y="4438"/>
                  </a:lnTo>
                  <a:lnTo>
                    <a:pt x="6353" y="4636"/>
                  </a:lnTo>
                  <a:lnTo>
                    <a:pt x="6162" y="4932"/>
                  </a:lnTo>
                  <a:lnTo>
                    <a:pt x="5845" y="5030"/>
                  </a:lnTo>
                  <a:lnTo>
                    <a:pt x="5718" y="5622"/>
                  </a:lnTo>
                  <a:lnTo>
                    <a:pt x="5591" y="6016"/>
                  </a:lnTo>
                  <a:lnTo>
                    <a:pt x="5400" y="6510"/>
                  </a:lnTo>
                  <a:lnTo>
                    <a:pt x="5082" y="6510"/>
                  </a:lnTo>
                  <a:lnTo>
                    <a:pt x="4828" y="6805"/>
                  </a:lnTo>
                  <a:lnTo>
                    <a:pt x="4511" y="6805"/>
                  </a:lnTo>
                  <a:lnTo>
                    <a:pt x="4256" y="6904"/>
                  </a:lnTo>
                  <a:lnTo>
                    <a:pt x="3939" y="7003"/>
                  </a:lnTo>
                  <a:lnTo>
                    <a:pt x="3685" y="7003"/>
                  </a:lnTo>
                  <a:lnTo>
                    <a:pt x="3367" y="7299"/>
                  </a:lnTo>
                  <a:lnTo>
                    <a:pt x="3176" y="7595"/>
                  </a:lnTo>
                  <a:lnTo>
                    <a:pt x="2922" y="7890"/>
                  </a:lnTo>
                  <a:lnTo>
                    <a:pt x="2732" y="8186"/>
                  </a:lnTo>
                  <a:lnTo>
                    <a:pt x="2414" y="8778"/>
                  </a:lnTo>
                  <a:lnTo>
                    <a:pt x="2224" y="9173"/>
                  </a:lnTo>
                  <a:lnTo>
                    <a:pt x="1906" y="9370"/>
                  </a:lnTo>
                  <a:lnTo>
                    <a:pt x="1652" y="9468"/>
                  </a:lnTo>
                  <a:lnTo>
                    <a:pt x="1271" y="9863"/>
                  </a:lnTo>
                  <a:lnTo>
                    <a:pt x="1016" y="9863"/>
                  </a:lnTo>
                  <a:lnTo>
                    <a:pt x="699" y="9962"/>
                  </a:lnTo>
                  <a:lnTo>
                    <a:pt x="191" y="10751"/>
                  </a:lnTo>
                  <a:lnTo>
                    <a:pt x="64" y="11047"/>
                  </a:lnTo>
                  <a:lnTo>
                    <a:pt x="381" y="11441"/>
                  </a:lnTo>
                  <a:lnTo>
                    <a:pt x="572" y="11836"/>
                  </a:lnTo>
                  <a:lnTo>
                    <a:pt x="762" y="12132"/>
                  </a:lnTo>
                  <a:lnTo>
                    <a:pt x="762" y="12625"/>
                  </a:lnTo>
                  <a:lnTo>
                    <a:pt x="699" y="13118"/>
                  </a:lnTo>
                  <a:lnTo>
                    <a:pt x="508" y="13414"/>
                  </a:lnTo>
                  <a:lnTo>
                    <a:pt x="445" y="13907"/>
                  </a:lnTo>
                  <a:lnTo>
                    <a:pt x="191" y="14301"/>
                  </a:lnTo>
                  <a:lnTo>
                    <a:pt x="64" y="14696"/>
                  </a:lnTo>
                  <a:lnTo>
                    <a:pt x="0" y="15288"/>
                  </a:lnTo>
                  <a:lnTo>
                    <a:pt x="318" y="15189"/>
                  </a:lnTo>
                  <a:lnTo>
                    <a:pt x="572" y="15090"/>
                  </a:lnTo>
                  <a:lnTo>
                    <a:pt x="889" y="15090"/>
                  </a:lnTo>
                  <a:lnTo>
                    <a:pt x="1144" y="14992"/>
                  </a:lnTo>
                  <a:lnTo>
                    <a:pt x="1461" y="14992"/>
                  </a:lnTo>
                  <a:lnTo>
                    <a:pt x="1842" y="15090"/>
                  </a:lnTo>
                  <a:lnTo>
                    <a:pt x="2160" y="15090"/>
                  </a:lnTo>
                  <a:lnTo>
                    <a:pt x="2414" y="14992"/>
                  </a:lnTo>
                  <a:lnTo>
                    <a:pt x="2732" y="14893"/>
                  </a:lnTo>
                  <a:lnTo>
                    <a:pt x="2986" y="15189"/>
                  </a:lnTo>
                  <a:lnTo>
                    <a:pt x="3240" y="15584"/>
                  </a:lnTo>
                  <a:lnTo>
                    <a:pt x="3367" y="15978"/>
                  </a:lnTo>
                  <a:lnTo>
                    <a:pt x="3558" y="16274"/>
                  </a:lnTo>
                  <a:lnTo>
                    <a:pt x="3685" y="16767"/>
                  </a:lnTo>
                  <a:lnTo>
                    <a:pt x="3748" y="17063"/>
                  </a:lnTo>
                  <a:lnTo>
                    <a:pt x="3621" y="17556"/>
                  </a:lnTo>
                  <a:lnTo>
                    <a:pt x="3685" y="17951"/>
                  </a:lnTo>
                  <a:lnTo>
                    <a:pt x="3558" y="18247"/>
                  </a:lnTo>
                  <a:lnTo>
                    <a:pt x="3621" y="18740"/>
                  </a:lnTo>
                  <a:lnTo>
                    <a:pt x="3812" y="19233"/>
                  </a:lnTo>
                  <a:lnTo>
                    <a:pt x="4129" y="19233"/>
                  </a:lnTo>
                  <a:lnTo>
                    <a:pt x="4193" y="19627"/>
                  </a:lnTo>
                  <a:lnTo>
                    <a:pt x="4447" y="19825"/>
                  </a:lnTo>
                  <a:lnTo>
                    <a:pt x="4701" y="20219"/>
                  </a:lnTo>
                  <a:lnTo>
                    <a:pt x="4765" y="20515"/>
                  </a:lnTo>
                  <a:lnTo>
                    <a:pt x="4892" y="21008"/>
                  </a:lnTo>
                  <a:lnTo>
                    <a:pt x="5146" y="21107"/>
                  </a:lnTo>
                  <a:lnTo>
                    <a:pt x="5400" y="21501"/>
                  </a:lnTo>
                  <a:lnTo>
                    <a:pt x="5654" y="21600"/>
                  </a:lnTo>
                  <a:lnTo>
                    <a:pt x="5972" y="21600"/>
                  </a:lnTo>
                  <a:lnTo>
                    <a:pt x="6162" y="21008"/>
                  </a:lnTo>
                  <a:lnTo>
                    <a:pt x="6289" y="20712"/>
                  </a:lnTo>
                  <a:lnTo>
                    <a:pt x="6226" y="20219"/>
                  </a:lnTo>
                  <a:lnTo>
                    <a:pt x="6416" y="19923"/>
                  </a:lnTo>
                  <a:lnTo>
                    <a:pt x="6671" y="19825"/>
                  </a:lnTo>
                  <a:lnTo>
                    <a:pt x="6988" y="19529"/>
                  </a:lnTo>
                  <a:lnTo>
                    <a:pt x="7242" y="19529"/>
                  </a:lnTo>
                  <a:lnTo>
                    <a:pt x="7560" y="19627"/>
                  </a:lnTo>
                  <a:lnTo>
                    <a:pt x="7814" y="19627"/>
                  </a:lnTo>
                  <a:lnTo>
                    <a:pt x="8132" y="19529"/>
                  </a:lnTo>
                  <a:lnTo>
                    <a:pt x="8322" y="19233"/>
                  </a:lnTo>
                  <a:lnTo>
                    <a:pt x="8640" y="19233"/>
                  </a:lnTo>
                  <a:lnTo>
                    <a:pt x="8894" y="19134"/>
                  </a:lnTo>
                  <a:lnTo>
                    <a:pt x="9212" y="19134"/>
                  </a:lnTo>
                  <a:lnTo>
                    <a:pt x="9466" y="19233"/>
                  </a:lnTo>
                  <a:lnTo>
                    <a:pt x="9529" y="19529"/>
                  </a:lnTo>
                  <a:lnTo>
                    <a:pt x="9466" y="20022"/>
                  </a:lnTo>
                  <a:lnTo>
                    <a:pt x="9466" y="20318"/>
                  </a:lnTo>
                  <a:lnTo>
                    <a:pt x="9784" y="20318"/>
                  </a:lnTo>
                  <a:lnTo>
                    <a:pt x="10165" y="20121"/>
                  </a:lnTo>
                  <a:lnTo>
                    <a:pt x="10292" y="19627"/>
                  </a:lnTo>
                  <a:lnTo>
                    <a:pt x="10228" y="19134"/>
                  </a:lnTo>
                  <a:lnTo>
                    <a:pt x="10482" y="19036"/>
                  </a:lnTo>
                  <a:lnTo>
                    <a:pt x="10800" y="18937"/>
                  </a:lnTo>
                  <a:lnTo>
                    <a:pt x="11054" y="18937"/>
                  </a:lnTo>
                  <a:lnTo>
                    <a:pt x="11372" y="18838"/>
                  </a:lnTo>
                  <a:lnTo>
                    <a:pt x="11499" y="18345"/>
                  </a:lnTo>
                  <a:lnTo>
                    <a:pt x="11499" y="17655"/>
                  </a:lnTo>
                  <a:lnTo>
                    <a:pt x="11372" y="17162"/>
                  </a:lnTo>
                  <a:lnTo>
                    <a:pt x="11181" y="16668"/>
                  </a:lnTo>
                  <a:lnTo>
                    <a:pt x="11308" y="16373"/>
                  </a:lnTo>
                  <a:lnTo>
                    <a:pt x="11499" y="16175"/>
                  </a:lnTo>
                  <a:lnTo>
                    <a:pt x="11753" y="15879"/>
                  </a:lnTo>
                  <a:lnTo>
                    <a:pt x="12007" y="15781"/>
                  </a:lnTo>
                  <a:lnTo>
                    <a:pt x="12325" y="15781"/>
                  </a:lnTo>
                  <a:lnTo>
                    <a:pt x="12579" y="15682"/>
                  </a:lnTo>
                  <a:lnTo>
                    <a:pt x="12896" y="15386"/>
                  </a:lnTo>
                  <a:lnTo>
                    <a:pt x="13087" y="14992"/>
                  </a:lnTo>
                  <a:lnTo>
                    <a:pt x="13278" y="14499"/>
                  </a:lnTo>
                  <a:lnTo>
                    <a:pt x="13341" y="14104"/>
                  </a:lnTo>
                  <a:lnTo>
                    <a:pt x="13024" y="13907"/>
                  </a:lnTo>
                  <a:lnTo>
                    <a:pt x="12833" y="13512"/>
                  </a:lnTo>
                  <a:lnTo>
                    <a:pt x="12706" y="13216"/>
                  </a:lnTo>
                  <a:lnTo>
                    <a:pt x="12769" y="12822"/>
                  </a:lnTo>
                  <a:lnTo>
                    <a:pt x="13087" y="12723"/>
                  </a:lnTo>
                  <a:lnTo>
                    <a:pt x="13341" y="12427"/>
                  </a:lnTo>
                  <a:lnTo>
                    <a:pt x="13659" y="12230"/>
                  </a:lnTo>
                  <a:lnTo>
                    <a:pt x="14040" y="11441"/>
                  </a:lnTo>
                  <a:lnTo>
                    <a:pt x="13659" y="11441"/>
                  </a:lnTo>
                  <a:lnTo>
                    <a:pt x="13405" y="11145"/>
                  </a:lnTo>
                  <a:lnTo>
                    <a:pt x="13214" y="10849"/>
                  </a:lnTo>
                  <a:lnTo>
                    <a:pt x="13468" y="10455"/>
                  </a:lnTo>
                  <a:lnTo>
                    <a:pt x="13722" y="10356"/>
                  </a:lnTo>
                  <a:lnTo>
                    <a:pt x="14040" y="10455"/>
                  </a:lnTo>
                  <a:lnTo>
                    <a:pt x="14294" y="10356"/>
                  </a:lnTo>
                  <a:lnTo>
                    <a:pt x="14612" y="10159"/>
                  </a:lnTo>
                  <a:lnTo>
                    <a:pt x="14866" y="9863"/>
                  </a:lnTo>
                  <a:lnTo>
                    <a:pt x="15120" y="9764"/>
                  </a:lnTo>
                  <a:lnTo>
                    <a:pt x="15438" y="10159"/>
                  </a:lnTo>
                  <a:lnTo>
                    <a:pt x="15755" y="10258"/>
                  </a:lnTo>
                  <a:lnTo>
                    <a:pt x="16009" y="10455"/>
                  </a:lnTo>
                  <a:lnTo>
                    <a:pt x="16391" y="10553"/>
                  </a:lnTo>
                  <a:lnTo>
                    <a:pt x="16645" y="10751"/>
                  </a:lnTo>
                  <a:lnTo>
                    <a:pt x="16962" y="10751"/>
                  </a:lnTo>
                  <a:lnTo>
                    <a:pt x="17216" y="10356"/>
                  </a:lnTo>
                  <a:lnTo>
                    <a:pt x="17471" y="10258"/>
                  </a:lnTo>
                  <a:lnTo>
                    <a:pt x="17788" y="9863"/>
                  </a:lnTo>
                  <a:lnTo>
                    <a:pt x="17852" y="9567"/>
                  </a:lnTo>
                  <a:lnTo>
                    <a:pt x="17534" y="9271"/>
                  </a:lnTo>
                  <a:lnTo>
                    <a:pt x="17534" y="8877"/>
                  </a:lnTo>
                  <a:lnTo>
                    <a:pt x="17788" y="8581"/>
                  </a:lnTo>
                  <a:lnTo>
                    <a:pt x="17915" y="8186"/>
                  </a:lnTo>
                  <a:lnTo>
                    <a:pt x="18106" y="8186"/>
                  </a:lnTo>
                  <a:lnTo>
                    <a:pt x="18233" y="7693"/>
                  </a:lnTo>
                  <a:lnTo>
                    <a:pt x="18487" y="7397"/>
                  </a:lnTo>
                  <a:lnTo>
                    <a:pt x="18805" y="7496"/>
                  </a:lnTo>
                  <a:lnTo>
                    <a:pt x="18995" y="7989"/>
                  </a:lnTo>
                  <a:lnTo>
                    <a:pt x="19122" y="8285"/>
                  </a:lnTo>
                  <a:lnTo>
                    <a:pt x="19440" y="8482"/>
                  </a:lnTo>
                  <a:lnTo>
                    <a:pt x="19694" y="8482"/>
                  </a:lnTo>
                  <a:lnTo>
                    <a:pt x="20012" y="8384"/>
                  </a:lnTo>
                  <a:lnTo>
                    <a:pt x="20266" y="8285"/>
                  </a:lnTo>
                  <a:lnTo>
                    <a:pt x="20329" y="8679"/>
                  </a:lnTo>
                  <a:lnTo>
                    <a:pt x="20584" y="8482"/>
                  </a:lnTo>
                  <a:lnTo>
                    <a:pt x="20838" y="8186"/>
                  </a:lnTo>
                  <a:lnTo>
                    <a:pt x="20965" y="7693"/>
                  </a:lnTo>
                  <a:lnTo>
                    <a:pt x="20965" y="7397"/>
                  </a:lnTo>
                  <a:lnTo>
                    <a:pt x="21219" y="7003"/>
                  </a:lnTo>
                  <a:lnTo>
                    <a:pt x="21536" y="7299"/>
                  </a:lnTo>
                  <a:lnTo>
                    <a:pt x="21600" y="6707"/>
                  </a:lnTo>
                  <a:lnTo>
                    <a:pt x="21473" y="6510"/>
                  </a:lnTo>
                  <a:lnTo>
                    <a:pt x="21219" y="6016"/>
                  </a:lnTo>
                  <a:lnTo>
                    <a:pt x="21092" y="5721"/>
                  </a:lnTo>
                  <a:lnTo>
                    <a:pt x="20901" y="5326"/>
                  </a:lnTo>
                  <a:lnTo>
                    <a:pt x="20901" y="4932"/>
                  </a:lnTo>
                  <a:lnTo>
                    <a:pt x="20520" y="4833"/>
                  </a:lnTo>
                  <a:lnTo>
                    <a:pt x="20266" y="4537"/>
                  </a:lnTo>
                  <a:lnTo>
                    <a:pt x="20139" y="4241"/>
                  </a:lnTo>
                  <a:lnTo>
                    <a:pt x="19885" y="3847"/>
                  </a:lnTo>
                  <a:lnTo>
                    <a:pt x="20075" y="3353"/>
                  </a:lnTo>
                  <a:lnTo>
                    <a:pt x="20202" y="2564"/>
                  </a:lnTo>
                  <a:lnTo>
                    <a:pt x="19948" y="2663"/>
                  </a:lnTo>
                  <a:lnTo>
                    <a:pt x="19631" y="2466"/>
                  </a:lnTo>
                  <a:lnTo>
                    <a:pt x="19376" y="2564"/>
                  </a:lnTo>
                  <a:lnTo>
                    <a:pt x="19186" y="256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194" name="Shape 597"/>
            <p:cNvSpPr/>
            <p:nvPr/>
          </p:nvSpPr>
          <p:spPr>
            <a:xfrm rot="612989">
              <a:off x="1399899" y="3635499"/>
              <a:ext cx="283465" cy="172454"/>
            </a:xfrm>
            <a:custGeom>
              <a:avLst/>
              <a:gdLst/>
              <a:ahLst/>
              <a:cxnLst>
                <a:cxn ang="0">
                  <a:pos x="wd2" y="hd2"/>
                </a:cxn>
                <a:cxn ang="5400000">
                  <a:pos x="wd2" y="hd2"/>
                </a:cxn>
                <a:cxn ang="10800000">
                  <a:pos x="wd2" y="hd2"/>
                </a:cxn>
                <a:cxn ang="16200000">
                  <a:pos x="wd2" y="hd2"/>
                </a:cxn>
              </a:cxnLst>
              <a:rect l="0" t="0" r="r" b="b"/>
              <a:pathLst>
                <a:path w="21600" h="21600" extrusionOk="0">
                  <a:moveTo>
                    <a:pt x="10596" y="3035"/>
                  </a:moveTo>
                  <a:lnTo>
                    <a:pt x="10291" y="2142"/>
                  </a:lnTo>
                  <a:lnTo>
                    <a:pt x="10291" y="1607"/>
                  </a:lnTo>
                  <a:lnTo>
                    <a:pt x="9985" y="714"/>
                  </a:lnTo>
                  <a:lnTo>
                    <a:pt x="9679" y="179"/>
                  </a:lnTo>
                  <a:lnTo>
                    <a:pt x="8253" y="179"/>
                  </a:lnTo>
                  <a:lnTo>
                    <a:pt x="7743" y="357"/>
                  </a:lnTo>
                  <a:lnTo>
                    <a:pt x="7336" y="0"/>
                  </a:lnTo>
                  <a:lnTo>
                    <a:pt x="6826" y="0"/>
                  </a:lnTo>
                  <a:lnTo>
                    <a:pt x="6419" y="179"/>
                  </a:lnTo>
                  <a:lnTo>
                    <a:pt x="5909" y="0"/>
                  </a:lnTo>
                  <a:lnTo>
                    <a:pt x="5502" y="0"/>
                  </a:lnTo>
                  <a:lnTo>
                    <a:pt x="4992" y="536"/>
                  </a:lnTo>
                  <a:lnTo>
                    <a:pt x="4789" y="1250"/>
                  </a:lnTo>
                  <a:lnTo>
                    <a:pt x="4279" y="1785"/>
                  </a:lnTo>
                  <a:lnTo>
                    <a:pt x="3872" y="1785"/>
                  </a:lnTo>
                  <a:lnTo>
                    <a:pt x="3260" y="2678"/>
                  </a:lnTo>
                  <a:lnTo>
                    <a:pt x="2751" y="3749"/>
                  </a:lnTo>
                  <a:lnTo>
                    <a:pt x="2445" y="3749"/>
                  </a:lnTo>
                  <a:lnTo>
                    <a:pt x="1936" y="4106"/>
                  </a:lnTo>
                  <a:lnTo>
                    <a:pt x="1528" y="4284"/>
                  </a:lnTo>
                  <a:lnTo>
                    <a:pt x="1019" y="4641"/>
                  </a:lnTo>
                  <a:lnTo>
                    <a:pt x="611" y="5355"/>
                  </a:lnTo>
                  <a:lnTo>
                    <a:pt x="204" y="5712"/>
                  </a:lnTo>
                  <a:lnTo>
                    <a:pt x="0" y="6605"/>
                  </a:lnTo>
                  <a:lnTo>
                    <a:pt x="102" y="7319"/>
                  </a:lnTo>
                  <a:lnTo>
                    <a:pt x="102" y="8033"/>
                  </a:lnTo>
                  <a:lnTo>
                    <a:pt x="408" y="8747"/>
                  </a:lnTo>
                  <a:lnTo>
                    <a:pt x="917" y="9283"/>
                  </a:lnTo>
                  <a:lnTo>
                    <a:pt x="1426" y="9461"/>
                  </a:lnTo>
                  <a:lnTo>
                    <a:pt x="1936" y="9818"/>
                  </a:lnTo>
                  <a:lnTo>
                    <a:pt x="2343" y="9818"/>
                  </a:lnTo>
                  <a:lnTo>
                    <a:pt x="2853" y="9640"/>
                  </a:lnTo>
                  <a:lnTo>
                    <a:pt x="3260" y="9640"/>
                  </a:lnTo>
                  <a:lnTo>
                    <a:pt x="3770" y="9461"/>
                  </a:lnTo>
                  <a:lnTo>
                    <a:pt x="4279" y="9640"/>
                  </a:lnTo>
                  <a:lnTo>
                    <a:pt x="4687" y="9997"/>
                  </a:lnTo>
                  <a:lnTo>
                    <a:pt x="4992" y="10354"/>
                  </a:lnTo>
                  <a:lnTo>
                    <a:pt x="5604" y="11603"/>
                  </a:lnTo>
                  <a:lnTo>
                    <a:pt x="5706" y="12139"/>
                  </a:lnTo>
                  <a:lnTo>
                    <a:pt x="5808" y="12853"/>
                  </a:lnTo>
                  <a:lnTo>
                    <a:pt x="6011" y="13745"/>
                  </a:lnTo>
                  <a:lnTo>
                    <a:pt x="6317" y="14281"/>
                  </a:lnTo>
                  <a:lnTo>
                    <a:pt x="6317" y="15174"/>
                  </a:lnTo>
                  <a:lnTo>
                    <a:pt x="6419" y="15888"/>
                  </a:lnTo>
                  <a:lnTo>
                    <a:pt x="6419" y="16423"/>
                  </a:lnTo>
                  <a:lnTo>
                    <a:pt x="6826" y="17137"/>
                  </a:lnTo>
                  <a:lnTo>
                    <a:pt x="7030" y="17851"/>
                  </a:lnTo>
                  <a:lnTo>
                    <a:pt x="7642" y="18030"/>
                  </a:lnTo>
                  <a:lnTo>
                    <a:pt x="8049" y="18387"/>
                  </a:lnTo>
                  <a:lnTo>
                    <a:pt x="8558" y="18922"/>
                  </a:lnTo>
                  <a:lnTo>
                    <a:pt x="8966" y="18387"/>
                  </a:lnTo>
                  <a:lnTo>
                    <a:pt x="8966" y="17851"/>
                  </a:lnTo>
                  <a:lnTo>
                    <a:pt x="9068" y="16959"/>
                  </a:lnTo>
                  <a:lnTo>
                    <a:pt x="9272" y="16245"/>
                  </a:lnTo>
                  <a:lnTo>
                    <a:pt x="9679" y="16066"/>
                  </a:lnTo>
                  <a:lnTo>
                    <a:pt x="10291" y="17494"/>
                  </a:lnTo>
                  <a:lnTo>
                    <a:pt x="10698" y="17316"/>
                  </a:lnTo>
                  <a:lnTo>
                    <a:pt x="11004" y="18030"/>
                  </a:lnTo>
                  <a:lnTo>
                    <a:pt x="11411" y="19458"/>
                  </a:lnTo>
                  <a:lnTo>
                    <a:pt x="11717" y="19458"/>
                  </a:lnTo>
                  <a:lnTo>
                    <a:pt x="12328" y="19101"/>
                  </a:lnTo>
                  <a:lnTo>
                    <a:pt x="12736" y="19815"/>
                  </a:lnTo>
                  <a:lnTo>
                    <a:pt x="13347" y="20172"/>
                  </a:lnTo>
                  <a:lnTo>
                    <a:pt x="13755" y="20350"/>
                  </a:lnTo>
                  <a:lnTo>
                    <a:pt x="14264" y="20707"/>
                  </a:lnTo>
                  <a:lnTo>
                    <a:pt x="14570" y="21243"/>
                  </a:lnTo>
                  <a:lnTo>
                    <a:pt x="15079" y="21600"/>
                  </a:lnTo>
                  <a:lnTo>
                    <a:pt x="14977" y="20707"/>
                  </a:lnTo>
                  <a:lnTo>
                    <a:pt x="15385" y="20350"/>
                  </a:lnTo>
                  <a:lnTo>
                    <a:pt x="15894" y="20350"/>
                  </a:lnTo>
                  <a:lnTo>
                    <a:pt x="16302" y="19815"/>
                  </a:lnTo>
                  <a:lnTo>
                    <a:pt x="16811" y="19636"/>
                  </a:lnTo>
                  <a:lnTo>
                    <a:pt x="17117" y="19636"/>
                  </a:lnTo>
                  <a:lnTo>
                    <a:pt x="17626" y="19458"/>
                  </a:lnTo>
                  <a:lnTo>
                    <a:pt x="18034" y="19458"/>
                  </a:lnTo>
                  <a:lnTo>
                    <a:pt x="18543" y="19279"/>
                  </a:lnTo>
                  <a:lnTo>
                    <a:pt x="18849" y="19279"/>
                  </a:lnTo>
                  <a:lnTo>
                    <a:pt x="19460" y="19458"/>
                  </a:lnTo>
                  <a:lnTo>
                    <a:pt x="19868" y="19458"/>
                  </a:lnTo>
                  <a:lnTo>
                    <a:pt x="20072" y="18922"/>
                  </a:lnTo>
                  <a:lnTo>
                    <a:pt x="19766" y="18030"/>
                  </a:lnTo>
                  <a:lnTo>
                    <a:pt x="19664" y="17316"/>
                  </a:lnTo>
                  <a:lnTo>
                    <a:pt x="20174" y="17137"/>
                  </a:lnTo>
                  <a:lnTo>
                    <a:pt x="20275" y="16245"/>
                  </a:lnTo>
                  <a:lnTo>
                    <a:pt x="20785" y="15709"/>
                  </a:lnTo>
                  <a:lnTo>
                    <a:pt x="20887" y="14995"/>
                  </a:lnTo>
                  <a:lnTo>
                    <a:pt x="21091" y="14102"/>
                  </a:lnTo>
                  <a:lnTo>
                    <a:pt x="21600" y="13745"/>
                  </a:lnTo>
                  <a:lnTo>
                    <a:pt x="21498" y="12853"/>
                  </a:lnTo>
                  <a:lnTo>
                    <a:pt x="21498" y="12317"/>
                  </a:lnTo>
                  <a:lnTo>
                    <a:pt x="20887" y="11782"/>
                  </a:lnTo>
                  <a:lnTo>
                    <a:pt x="20581" y="10889"/>
                  </a:lnTo>
                  <a:lnTo>
                    <a:pt x="20581" y="10354"/>
                  </a:lnTo>
                  <a:lnTo>
                    <a:pt x="20275" y="9461"/>
                  </a:lnTo>
                  <a:lnTo>
                    <a:pt x="20072" y="8747"/>
                  </a:lnTo>
                  <a:lnTo>
                    <a:pt x="19562" y="8926"/>
                  </a:lnTo>
                  <a:lnTo>
                    <a:pt x="18645" y="8926"/>
                  </a:lnTo>
                  <a:lnTo>
                    <a:pt x="18136" y="9104"/>
                  </a:lnTo>
                  <a:lnTo>
                    <a:pt x="17728" y="9283"/>
                  </a:lnTo>
                  <a:lnTo>
                    <a:pt x="17117" y="8390"/>
                  </a:lnTo>
                  <a:lnTo>
                    <a:pt x="16709" y="8212"/>
                  </a:lnTo>
                  <a:lnTo>
                    <a:pt x="16200" y="7855"/>
                  </a:lnTo>
                  <a:lnTo>
                    <a:pt x="15792" y="7498"/>
                  </a:lnTo>
                  <a:lnTo>
                    <a:pt x="15283" y="7676"/>
                  </a:lnTo>
                  <a:lnTo>
                    <a:pt x="14977" y="7676"/>
                  </a:lnTo>
                  <a:lnTo>
                    <a:pt x="14468" y="8212"/>
                  </a:lnTo>
                  <a:lnTo>
                    <a:pt x="13653" y="9283"/>
                  </a:lnTo>
                  <a:lnTo>
                    <a:pt x="13449" y="10175"/>
                  </a:lnTo>
                  <a:lnTo>
                    <a:pt x="13347" y="11068"/>
                  </a:lnTo>
                  <a:lnTo>
                    <a:pt x="12940" y="12139"/>
                  </a:lnTo>
                  <a:lnTo>
                    <a:pt x="12940" y="12674"/>
                  </a:lnTo>
                  <a:lnTo>
                    <a:pt x="13042" y="13567"/>
                  </a:lnTo>
                  <a:lnTo>
                    <a:pt x="12736" y="12674"/>
                  </a:lnTo>
                  <a:lnTo>
                    <a:pt x="12125" y="11782"/>
                  </a:lnTo>
                  <a:lnTo>
                    <a:pt x="11615" y="10711"/>
                  </a:lnTo>
                  <a:lnTo>
                    <a:pt x="11411" y="9818"/>
                  </a:lnTo>
                  <a:lnTo>
                    <a:pt x="11004" y="8569"/>
                  </a:lnTo>
                  <a:lnTo>
                    <a:pt x="10902" y="8033"/>
                  </a:lnTo>
                  <a:lnTo>
                    <a:pt x="10698" y="7319"/>
                  </a:lnTo>
                  <a:lnTo>
                    <a:pt x="10596" y="6605"/>
                  </a:lnTo>
                  <a:lnTo>
                    <a:pt x="10392" y="5891"/>
                  </a:lnTo>
                  <a:lnTo>
                    <a:pt x="10291" y="4284"/>
                  </a:lnTo>
                  <a:lnTo>
                    <a:pt x="10596" y="3035"/>
                  </a:lnTo>
                </a:path>
              </a:pathLst>
            </a:custGeom>
            <a:solidFill>
              <a:srgbClr val="0033CC"/>
            </a:solidFill>
            <a:ln>
              <a:solidFill>
                <a:schemeClr val="bg1"/>
              </a:solidFill>
            </a:ln>
          </p:spPr>
          <p:txBody>
            <a:bodyPr lIns="45719" rIns="45719" anchor="ctr"/>
            <a:lstStyle/>
            <a:p>
              <a:pPr algn="ctr" defTabSz="889000"/>
              <a:endParaRPr sz="1200"/>
            </a:p>
          </p:txBody>
        </p:sp>
        <p:sp>
          <p:nvSpPr>
            <p:cNvPr id="195" name="Shape 598"/>
            <p:cNvSpPr/>
            <p:nvPr/>
          </p:nvSpPr>
          <p:spPr>
            <a:xfrm rot="153004">
              <a:off x="1747853" y="3611720"/>
              <a:ext cx="219112" cy="196499"/>
            </a:xfrm>
            <a:custGeom>
              <a:avLst/>
              <a:gdLst/>
              <a:ahLst/>
              <a:cxnLst>
                <a:cxn ang="0">
                  <a:pos x="wd2" y="hd2"/>
                </a:cxn>
                <a:cxn ang="5400000">
                  <a:pos x="wd2" y="hd2"/>
                </a:cxn>
                <a:cxn ang="10800000">
                  <a:pos x="wd2" y="hd2"/>
                </a:cxn>
                <a:cxn ang="16200000">
                  <a:pos x="wd2" y="hd2"/>
                </a:cxn>
              </a:cxnLst>
              <a:rect l="0" t="0" r="r" b="b"/>
              <a:pathLst>
                <a:path w="21600" h="21600" extrusionOk="0">
                  <a:moveTo>
                    <a:pt x="8938" y="5843"/>
                  </a:moveTo>
                  <a:lnTo>
                    <a:pt x="9236" y="5134"/>
                  </a:lnTo>
                  <a:lnTo>
                    <a:pt x="9236" y="4603"/>
                  </a:lnTo>
                  <a:lnTo>
                    <a:pt x="9534" y="3895"/>
                  </a:lnTo>
                  <a:lnTo>
                    <a:pt x="9534" y="2656"/>
                  </a:lnTo>
                  <a:lnTo>
                    <a:pt x="6554" y="885"/>
                  </a:lnTo>
                  <a:lnTo>
                    <a:pt x="5959" y="708"/>
                  </a:lnTo>
                  <a:lnTo>
                    <a:pt x="4767" y="0"/>
                  </a:lnTo>
                  <a:lnTo>
                    <a:pt x="4171" y="0"/>
                  </a:lnTo>
                  <a:lnTo>
                    <a:pt x="2979" y="708"/>
                  </a:lnTo>
                  <a:lnTo>
                    <a:pt x="2383" y="885"/>
                  </a:lnTo>
                  <a:lnTo>
                    <a:pt x="1788" y="885"/>
                  </a:lnTo>
                  <a:lnTo>
                    <a:pt x="1490" y="1593"/>
                  </a:lnTo>
                  <a:lnTo>
                    <a:pt x="1490" y="2302"/>
                  </a:lnTo>
                  <a:lnTo>
                    <a:pt x="1788" y="2833"/>
                  </a:lnTo>
                  <a:lnTo>
                    <a:pt x="1788" y="3541"/>
                  </a:lnTo>
                  <a:lnTo>
                    <a:pt x="596" y="4249"/>
                  </a:lnTo>
                  <a:lnTo>
                    <a:pt x="0" y="4249"/>
                  </a:lnTo>
                  <a:lnTo>
                    <a:pt x="0" y="5489"/>
                  </a:lnTo>
                  <a:lnTo>
                    <a:pt x="596" y="5843"/>
                  </a:lnTo>
                  <a:lnTo>
                    <a:pt x="894" y="6374"/>
                  </a:lnTo>
                  <a:lnTo>
                    <a:pt x="894" y="7082"/>
                  </a:lnTo>
                  <a:lnTo>
                    <a:pt x="1490" y="7436"/>
                  </a:lnTo>
                  <a:lnTo>
                    <a:pt x="2086" y="7436"/>
                  </a:lnTo>
                  <a:lnTo>
                    <a:pt x="3277" y="8144"/>
                  </a:lnTo>
                  <a:lnTo>
                    <a:pt x="3873" y="8321"/>
                  </a:lnTo>
                  <a:lnTo>
                    <a:pt x="5065" y="9030"/>
                  </a:lnTo>
                  <a:lnTo>
                    <a:pt x="6257" y="9030"/>
                  </a:lnTo>
                  <a:lnTo>
                    <a:pt x="6852" y="9738"/>
                  </a:lnTo>
                  <a:lnTo>
                    <a:pt x="7150" y="10269"/>
                  </a:lnTo>
                  <a:lnTo>
                    <a:pt x="6554" y="10623"/>
                  </a:lnTo>
                  <a:lnTo>
                    <a:pt x="6257" y="11331"/>
                  </a:lnTo>
                  <a:lnTo>
                    <a:pt x="6554" y="11862"/>
                  </a:lnTo>
                  <a:lnTo>
                    <a:pt x="6554" y="12570"/>
                  </a:lnTo>
                  <a:lnTo>
                    <a:pt x="6257" y="13633"/>
                  </a:lnTo>
                  <a:lnTo>
                    <a:pt x="6257" y="14164"/>
                  </a:lnTo>
                  <a:lnTo>
                    <a:pt x="6554" y="14872"/>
                  </a:lnTo>
                  <a:lnTo>
                    <a:pt x="6852" y="15757"/>
                  </a:lnTo>
                  <a:lnTo>
                    <a:pt x="7150" y="16466"/>
                  </a:lnTo>
                  <a:lnTo>
                    <a:pt x="7150" y="17174"/>
                  </a:lnTo>
                  <a:lnTo>
                    <a:pt x="7746" y="17351"/>
                  </a:lnTo>
                  <a:lnTo>
                    <a:pt x="8342" y="17705"/>
                  </a:lnTo>
                  <a:lnTo>
                    <a:pt x="10130" y="17705"/>
                  </a:lnTo>
                  <a:lnTo>
                    <a:pt x="10726" y="17351"/>
                  </a:lnTo>
                  <a:lnTo>
                    <a:pt x="11172" y="17174"/>
                  </a:lnTo>
                  <a:lnTo>
                    <a:pt x="12960" y="17174"/>
                  </a:lnTo>
                  <a:lnTo>
                    <a:pt x="13556" y="16820"/>
                  </a:lnTo>
                  <a:lnTo>
                    <a:pt x="14152" y="16820"/>
                  </a:lnTo>
                  <a:lnTo>
                    <a:pt x="14748" y="16466"/>
                  </a:lnTo>
                  <a:lnTo>
                    <a:pt x="17131" y="16466"/>
                  </a:lnTo>
                  <a:lnTo>
                    <a:pt x="18323" y="17174"/>
                  </a:lnTo>
                  <a:lnTo>
                    <a:pt x="18621" y="17705"/>
                  </a:lnTo>
                  <a:lnTo>
                    <a:pt x="19217" y="18059"/>
                  </a:lnTo>
                  <a:lnTo>
                    <a:pt x="19514" y="18767"/>
                  </a:lnTo>
                  <a:lnTo>
                    <a:pt x="19812" y="19298"/>
                  </a:lnTo>
                  <a:lnTo>
                    <a:pt x="20110" y="20007"/>
                  </a:lnTo>
                  <a:lnTo>
                    <a:pt x="20706" y="20361"/>
                  </a:lnTo>
                  <a:lnTo>
                    <a:pt x="21004" y="20892"/>
                  </a:lnTo>
                  <a:lnTo>
                    <a:pt x="21302" y="21600"/>
                  </a:lnTo>
                  <a:lnTo>
                    <a:pt x="21302" y="20892"/>
                  </a:lnTo>
                  <a:lnTo>
                    <a:pt x="21600" y="20007"/>
                  </a:lnTo>
                  <a:lnTo>
                    <a:pt x="21302" y="19298"/>
                  </a:lnTo>
                  <a:lnTo>
                    <a:pt x="21302" y="18059"/>
                  </a:lnTo>
                  <a:lnTo>
                    <a:pt x="21004" y="17351"/>
                  </a:lnTo>
                  <a:lnTo>
                    <a:pt x="21004" y="15403"/>
                  </a:lnTo>
                  <a:lnTo>
                    <a:pt x="21302" y="14872"/>
                  </a:lnTo>
                  <a:lnTo>
                    <a:pt x="21302" y="14164"/>
                  </a:lnTo>
                  <a:lnTo>
                    <a:pt x="21600" y="13633"/>
                  </a:lnTo>
                  <a:lnTo>
                    <a:pt x="21600" y="12216"/>
                  </a:lnTo>
                  <a:lnTo>
                    <a:pt x="21302" y="11685"/>
                  </a:lnTo>
                  <a:lnTo>
                    <a:pt x="21302" y="10977"/>
                  </a:lnTo>
                  <a:lnTo>
                    <a:pt x="21004" y="9915"/>
                  </a:lnTo>
                  <a:lnTo>
                    <a:pt x="20706" y="9384"/>
                  </a:lnTo>
                  <a:lnTo>
                    <a:pt x="20706" y="8675"/>
                  </a:lnTo>
                  <a:lnTo>
                    <a:pt x="20110" y="8321"/>
                  </a:lnTo>
                  <a:lnTo>
                    <a:pt x="19514" y="8321"/>
                  </a:lnTo>
                  <a:lnTo>
                    <a:pt x="19217" y="7790"/>
                  </a:lnTo>
                  <a:lnTo>
                    <a:pt x="18621" y="7082"/>
                  </a:lnTo>
                  <a:lnTo>
                    <a:pt x="17429" y="7082"/>
                  </a:lnTo>
                  <a:lnTo>
                    <a:pt x="15641" y="6374"/>
                  </a:lnTo>
                  <a:lnTo>
                    <a:pt x="15046" y="6197"/>
                  </a:lnTo>
                  <a:lnTo>
                    <a:pt x="14450" y="6197"/>
                  </a:lnTo>
                  <a:lnTo>
                    <a:pt x="12662" y="5134"/>
                  </a:lnTo>
                  <a:lnTo>
                    <a:pt x="10874" y="5134"/>
                  </a:lnTo>
                  <a:lnTo>
                    <a:pt x="10428" y="5489"/>
                  </a:lnTo>
                  <a:lnTo>
                    <a:pt x="9832" y="5843"/>
                  </a:lnTo>
                  <a:lnTo>
                    <a:pt x="9236" y="5843"/>
                  </a:lnTo>
                  <a:lnTo>
                    <a:pt x="8938" y="6374"/>
                  </a:lnTo>
                  <a:lnTo>
                    <a:pt x="8938" y="5843"/>
                  </a:lnTo>
                </a:path>
              </a:pathLst>
            </a:custGeom>
            <a:solidFill>
              <a:srgbClr val="0033CC"/>
            </a:solidFill>
            <a:ln>
              <a:solidFill>
                <a:schemeClr val="bg1"/>
              </a:solidFill>
            </a:ln>
          </p:spPr>
          <p:txBody>
            <a:bodyPr lIns="45719" rIns="45719" anchor="ctr"/>
            <a:lstStyle/>
            <a:p>
              <a:pPr algn="ctr" defTabSz="889000"/>
              <a:endParaRPr sz="1200"/>
            </a:p>
          </p:txBody>
        </p:sp>
        <p:sp>
          <p:nvSpPr>
            <p:cNvPr id="196" name="Shape 599"/>
            <p:cNvSpPr/>
            <p:nvPr/>
          </p:nvSpPr>
          <p:spPr>
            <a:xfrm rot="612989">
              <a:off x="1657968" y="3673910"/>
              <a:ext cx="161790" cy="161052"/>
            </a:xfrm>
            <a:custGeom>
              <a:avLst/>
              <a:gdLst/>
              <a:ahLst/>
              <a:cxnLst>
                <a:cxn ang="0">
                  <a:pos x="wd2" y="hd2"/>
                </a:cxn>
                <a:cxn ang="5400000">
                  <a:pos x="wd2" y="hd2"/>
                </a:cxn>
                <a:cxn ang="10800000">
                  <a:pos x="wd2" y="hd2"/>
                </a:cxn>
                <a:cxn ang="16200000">
                  <a:pos x="wd2" y="hd2"/>
                </a:cxn>
              </a:cxnLst>
              <a:rect l="0" t="0" r="r" b="b"/>
              <a:pathLst>
                <a:path w="21600" h="21600" extrusionOk="0">
                  <a:moveTo>
                    <a:pt x="20529" y="8411"/>
                  </a:moveTo>
                  <a:lnTo>
                    <a:pt x="20529" y="7646"/>
                  </a:lnTo>
                  <a:lnTo>
                    <a:pt x="19993" y="6881"/>
                  </a:lnTo>
                  <a:lnTo>
                    <a:pt x="19815" y="5926"/>
                  </a:lnTo>
                  <a:lnTo>
                    <a:pt x="19815" y="5352"/>
                  </a:lnTo>
                  <a:lnTo>
                    <a:pt x="19279" y="4588"/>
                  </a:lnTo>
                  <a:lnTo>
                    <a:pt x="19279" y="4014"/>
                  </a:lnTo>
                  <a:lnTo>
                    <a:pt x="18744" y="3250"/>
                  </a:lnTo>
                  <a:lnTo>
                    <a:pt x="18208" y="2294"/>
                  </a:lnTo>
                  <a:lnTo>
                    <a:pt x="17673" y="1912"/>
                  </a:lnTo>
                  <a:lnTo>
                    <a:pt x="16780" y="1338"/>
                  </a:lnTo>
                  <a:lnTo>
                    <a:pt x="16066" y="765"/>
                  </a:lnTo>
                  <a:lnTo>
                    <a:pt x="14995" y="573"/>
                  </a:lnTo>
                  <a:lnTo>
                    <a:pt x="12674" y="573"/>
                  </a:lnTo>
                  <a:lnTo>
                    <a:pt x="11782" y="191"/>
                  </a:lnTo>
                  <a:lnTo>
                    <a:pt x="11068" y="0"/>
                  </a:lnTo>
                  <a:lnTo>
                    <a:pt x="10175" y="0"/>
                  </a:lnTo>
                  <a:lnTo>
                    <a:pt x="9461" y="191"/>
                  </a:lnTo>
                  <a:lnTo>
                    <a:pt x="8569" y="191"/>
                  </a:lnTo>
                  <a:lnTo>
                    <a:pt x="7676" y="382"/>
                  </a:lnTo>
                  <a:lnTo>
                    <a:pt x="6962" y="956"/>
                  </a:lnTo>
                  <a:lnTo>
                    <a:pt x="6069" y="956"/>
                  </a:lnTo>
                  <a:lnTo>
                    <a:pt x="5534" y="1720"/>
                  </a:lnTo>
                  <a:lnTo>
                    <a:pt x="4641" y="2294"/>
                  </a:lnTo>
                  <a:lnTo>
                    <a:pt x="4463" y="3250"/>
                  </a:lnTo>
                  <a:lnTo>
                    <a:pt x="5355" y="4014"/>
                  </a:lnTo>
                  <a:lnTo>
                    <a:pt x="5891" y="4588"/>
                  </a:lnTo>
                  <a:lnTo>
                    <a:pt x="5891" y="5543"/>
                  </a:lnTo>
                  <a:lnTo>
                    <a:pt x="5177" y="6117"/>
                  </a:lnTo>
                  <a:lnTo>
                    <a:pt x="4820" y="7264"/>
                  </a:lnTo>
                  <a:lnTo>
                    <a:pt x="4284" y="7264"/>
                  </a:lnTo>
                  <a:lnTo>
                    <a:pt x="3392" y="7837"/>
                  </a:lnTo>
                  <a:lnTo>
                    <a:pt x="2499" y="8219"/>
                  </a:lnTo>
                  <a:lnTo>
                    <a:pt x="1785" y="8602"/>
                  </a:lnTo>
                  <a:lnTo>
                    <a:pt x="893" y="8793"/>
                  </a:lnTo>
                  <a:lnTo>
                    <a:pt x="714" y="9749"/>
                  </a:lnTo>
                  <a:lnTo>
                    <a:pt x="893" y="10513"/>
                  </a:lnTo>
                  <a:lnTo>
                    <a:pt x="1250" y="11087"/>
                  </a:lnTo>
                  <a:lnTo>
                    <a:pt x="1964" y="11851"/>
                  </a:lnTo>
                  <a:lnTo>
                    <a:pt x="1964" y="12807"/>
                  </a:lnTo>
                  <a:lnTo>
                    <a:pt x="1607" y="13381"/>
                  </a:lnTo>
                  <a:lnTo>
                    <a:pt x="1071" y="14910"/>
                  </a:lnTo>
                  <a:lnTo>
                    <a:pt x="714" y="15483"/>
                  </a:lnTo>
                  <a:lnTo>
                    <a:pt x="0" y="17395"/>
                  </a:lnTo>
                  <a:lnTo>
                    <a:pt x="893" y="17395"/>
                  </a:lnTo>
                  <a:lnTo>
                    <a:pt x="1607" y="17204"/>
                  </a:lnTo>
                  <a:lnTo>
                    <a:pt x="2499" y="17204"/>
                  </a:lnTo>
                  <a:lnTo>
                    <a:pt x="3213" y="17012"/>
                  </a:lnTo>
                  <a:lnTo>
                    <a:pt x="3749" y="17968"/>
                  </a:lnTo>
                  <a:lnTo>
                    <a:pt x="4641" y="18159"/>
                  </a:lnTo>
                  <a:lnTo>
                    <a:pt x="5534" y="18542"/>
                  </a:lnTo>
                  <a:lnTo>
                    <a:pt x="5891" y="20644"/>
                  </a:lnTo>
                  <a:lnTo>
                    <a:pt x="7498" y="20644"/>
                  </a:lnTo>
                  <a:lnTo>
                    <a:pt x="8569" y="21600"/>
                  </a:lnTo>
                  <a:lnTo>
                    <a:pt x="9283" y="21027"/>
                  </a:lnTo>
                  <a:lnTo>
                    <a:pt x="10175" y="20071"/>
                  </a:lnTo>
                  <a:lnTo>
                    <a:pt x="12317" y="19497"/>
                  </a:lnTo>
                  <a:lnTo>
                    <a:pt x="11425" y="20453"/>
                  </a:lnTo>
                  <a:lnTo>
                    <a:pt x="13388" y="19497"/>
                  </a:lnTo>
                  <a:lnTo>
                    <a:pt x="13924" y="18924"/>
                  </a:lnTo>
                  <a:lnTo>
                    <a:pt x="14460" y="19306"/>
                  </a:lnTo>
                  <a:lnTo>
                    <a:pt x="14102" y="18350"/>
                  </a:lnTo>
                  <a:lnTo>
                    <a:pt x="14817" y="17968"/>
                  </a:lnTo>
                  <a:lnTo>
                    <a:pt x="16066" y="16630"/>
                  </a:lnTo>
                  <a:lnTo>
                    <a:pt x="16245" y="15674"/>
                  </a:lnTo>
                  <a:lnTo>
                    <a:pt x="15352" y="15292"/>
                  </a:lnTo>
                  <a:lnTo>
                    <a:pt x="14817" y="14719"/>
                  </a:lnTo>
                  <a:lnTo>
                    <a:pt x="15174" y="13763"/>
                  </a:lnTo>
                  <a:lnTo>
                    <a:pt x="16066" y="13763"/>
                  </a:lnTo>
                  <a:lnTo>
                    <a:pt x="16780" y="13572"/>
                  </a:lnTo>
                  <a:lnTo>
                    <a:pt x="17494" y="12998"/>
                  </a:lnTo>
                  <a:lnTo>
                    <a:pt x="18208" y="12998"/>
                  </a:lnTo>
                  <a:lnTo>
                    <a:pt x="19101" y="12616"/>
                  </a:lnTo>
                  <a:lnTo>
                    <a:pt x="18922" y="11851"/>
                  </a:lnTo>
                  <a:lnTo>
                    <a:pt x="18922" y="10896"/>
                  </a:lnTo>
                  <a:lnTo>
                    <a:pt x="19815" y="10513"/>
                  </a:lnTo>
                  <a:lnTo>
                    <a:pt x="20350" y="10322"/>
                  </a:lnTo>
                  <a:lnTo>
                    <a:pt x="21243" y="10131"/>
                  </a:lnTo>
                  <a:lnTo>
                    <a:pt x="21600" y="9366"/>
                  </a:lnTo>
                  <a:lnTo>
                    <a:pt x="21421" y="8602"/>
                  </a:lnTo>
                  <a:lnTo>
                    <a:pt x="20529" y="8411"/>
                  </a:lnTo>
                  <a:lnTo>
                    <a:pt x="20172" y="7646"/>
                  </a:lnTo>
                  <a:lnTo>
                    <a:pt x="20529" y="8411"/>
                  </a:lnTo>
                </a:path>
              </a:pathLst>
            </a:custGeom>
            <a:solidFill>
              <a:srgbClr val="0033CC"/>
            </a:solidFill>
            <a:ln>
              <a:solidFill>
                <a:schemeClr val="bg1"/>
              </a:solidFill>
            </a:ln>
          </p:spPr>
          <p:txBody>
            <a:bodyPr lIns="45719" rIns="45719" anchor="ctr"/>
            <a:lstStyle/>
            <a:p>
              <a:pPr algn="ctr" defTabSz="889000"/>
              <a:endParaRPr sz="1200"/>
            </a:p>
          </p:txBody>
        </p:sp>
        <p:sp>
          <p:nvSpPr>
            <p:cNvPr id="197" name="Shape 600"/>
            <p:cNvSpPr/>
            <p:nvPr/>
          </p:nvSpPr>
          <p:spPr>
            <a:xfrm rot="153004">
              <a:off x="1530667" y="3791125"/>
              <a:ext cx="281958" cy="203619"/>
            </a:xfrm>
            <a:custGeom>
              <a:avLst/>
              <a:gdLst/>
              <a:ahLst/>
              <a:cxnLst>
                <a:cxn ang="0">
                  <a:pos x="wd2" y="hd2"/>
                </a:cxn>
                <a:cxn ang="5400000">
                  <a:pos x="wd2" y="hd2"/>
                </a:cxn>
                <a:cxn ang="10800000">
                  <a:pos x="wd2" y="hd2"/>
                </a:cxn>
                <a:cxn ang="16200000">
                  <a:pos x="wd2" y="hd2"/>
                </a:cxn>
              </a:cxnLst>
              <a:rect l="0" t="0" r="r" b="b"/>
              <a:pathLst>
                <a:path w="21600" h="21600" extrusionOk="0">
                  <a:moveTo>
                    <a:pt x="12359" y="1886"/>
                  </a:moveTo>
                  <a:lnTo>
                    <a:pt x="11897" y="1200"/>
                  </a:lnTo>
                  <a:lnTo>
                    <a:pt x="11666" y="686"/>
                  </a:lnTo>
                  <a:lnTo>
                    <a:pt x="11204" y="686"/>
                  </a:lnTo>
                  <a:lnTo>
                    <a:pt x="10858" y="343"/>
                  </a:lnTo>
                  <a:lnTo>
                    <a:pt x="10396" y="0"/>
                  </a:lnTo>
                  <a:lnTo>
                    <a:pt x="9010" y="0"/>
                  </a:lnTo>
                  <a:lnTo>
                    <a:pt x="8548" y="857"/>
                  </a:lnTo>
                  <a:lnTo>
                    <a:pt x="8317" y="1543"/>
                  </a:lnTo>
                  <a:lnTo>
                    <a:pt x="7855" y="1886"/>
                  </a:lnTo>
                  <a:lnTo>
                    <a:pt x="7393" y="2571"/>
                  </a:lnTo>
                  <a:lnTo>
                    <a:pt x="6930" y="2743"/>
                  </a:lnTo>
                  <a:lnTo>
                    <a:pt x="6468" y="3086"/>
                  </a:lnTo>
                  <a:lnTo>
                    <a:pt x="6006" y="2743"/>
                  </a:lnTo>
                  <a:lnTo>
                    <a:pt x="5544" y="2743"/>
                  </a:lnTo>
                  <a:lnTo>
                    <a:pt x="5082" y="2571"/>
                  </a:lnTo>
                  <a:lnTo>
                    <a:pt x="4620" y="2571"/>
                  </a:lnTo>
                  <a:lnTo>
                    <a:pt x="4158" y="2743"/>
                  </a:lnTo>
                  <a:lnTo>
                    <a:pt x="3927" y="3429"/>
                  </a:lnTo>
                  <a:lnTo>
                    <a:pt x="3927" y="6000"/>
                  </a:lnTo>
                  <a:lnTo>
                    <a:pt x="4158" y="6514"/>
                  </a:lnTo>
                  <a:lnTo>
                    <a:pt x="4158" y="7886"/>
                  </a:lnTo>
                  <a:lnTo>
                    <a:pt x="3927" y="8400"/>
                  </a:lnTo>
                  <a:lnTo>
                    <a:pt x="3927" y="9086"/>
                  </a:lnTo>
                  <a:lnTo>
                    <a:pt x="3465" y="9943"/>
                  </a:lnTo>
                  <a:lnTo>
                    <a:pt x="3465" y="11829"/>
                  </a:lnTo>
                  <a:lnTo>
                    <a:pt x="3696" y="12514"/>
                  </a:lnTo>
                  <a:lnTo>
                    <a:pt x="3234" y="12857"/>
                  </a:lnTo>
                  <a:lnTo>
                    <a:pt x="2772" y="13543"/>
                  </a:lnTo>
                  <a:lnTo>
                    <a:pt x="2310" y="13714"/>
                  </a:lnTo>
                  <a:lnTo>
                    <a:pt x="1848" y="15086"/>
                  </a:lnTo>
                  <a:lnTo>
                    <a:pt x="1386" y="15429"/>
                  </a:lnTo>
                  <a:lnTo>
                    <a:pt x="924" y="15600"/>
                  </a:lnTo>
                  <a:lnTo>
                    <a:pt x="0" y="16286"/>
                  </a:lnTo>
                  <a:lnTo>
                    <a:pt x="0" y="16971"/>
                  </a:lnTo>
                  <a:lnTo>
                    <a:pt x="462" y="17486"/>
                  </a:lnTo>
                  <a:lnTo>
                    <a:pt x="2310" y="18857"/>
                  </a:lnTo>
                  <a:lnTo>
                    <a:pt x="2772" y="19029"/>
                  </a:lnTo>
                  <a:lnTo>
                    <a:pt x="3696" y="19029"/>
                  </a:lnTo>
                  <a:lnTo>
                    <a:pt x="4158" y="19371"/>
                  </a:lnTo>
                  <a:lnTo>
                    <a:pt x="4620" y="20057"/>
                  </a:lnTo>
                  <a:lnTo>
                    <a:pt x="5082" y="20400"/>
                  </a:lnTo>
                  <a:lnTo>
                    <a:pt x="5544" y="20914"/>
                  </a:lnTo>
                  <a:lnTo>
                    <a:pt x="6468" y="21600"/>
                  </a:lnTo>
                  <a:lnTo>
                    <a:pt x="7393" y="20914"/>
                  </a:lnTo>
                  <a:lnTo>
                    <a:pt x="7855" y="20743"/>
                  </a:lnTo>
                  <a:lnTo>
                    <a:pt x="7855" y="20057"/>
                  </a:lnTo>
                  <a:lnTo>
                    <a:pt x="7624" y="19371"/>
                  </a:lnTo>
                  <a:lnTo>
                    <a:pt x="7393" y="18857"/>
                  </a:lnTo>
                  <a:lnTo>
                    <a:pt x="7161" y="18171"/>
                  </a:lnTo>
                  <a:lnTo>
                    <a:pt x="6699" y="17829"/>
                  </a:lnTo>
                  <a:lnTo>
                    <a:pt x="6699" y="17314"/>
                  </a:lnTo>
                  <a:lnTo>
                    <a:pt x="6930" y="16629"/>
                  </a:lnTo>
                  <a:lnTo>
                    <a:pt x="7393" y="16286"/>
                  </a:lnTo>
                  <a:lnTo>
                    <a:pt x="7624" y="15600"/>
                  </a:lnTo>
                  <a:lnTo>
                    <a:pt x="7855" y="15086"/>
                  </a:lnTo>
                  <a:lnTo>
                    <a:pt x="8779" y="14400"/>
                  </a:lnTo>
                  <a:lnTo>
                    <a:pt x="9010" y="15086"/>
                  </a:lnTo>
                  <a:lnTo>
                    <a:pt x="9472" y="15429"/>
                  </a:lnTo>
                  <a:lnTo>
                    <a:pt x="9934" y="15600"/>
                  </a:lnTo>
                  <a:lnTo>
                    <a:pt x="10165" y="15086"/>
                  </a:lnTo>
                  <a:lnTo>
                    <a:pt x="10165" y="14400"/>
                  </a:lnTo>
                  <a:lnTo>
                    <a:pt x="10627" y="14400"/>
                  </a:lnTo>
                  <a:lnTo>
                    <a:pt x="10973" y="14743"/>
                  </a:lnTo>
                  <a:lnTo>
                    <a:pt x="12359" y="14743"/>
                  </a:lnTo>
                  <a:lnTo>
                    <a:pt x="12590" y="15429"/>
                  </a:lnTo>
                  <a:lnTo>
                    <a:pt x="13052" y="15600"/>
                  </a:lnTo>
                  <a:lnTo>
                    <a:pt x="13976" y="15600"/>
                  </a:lnTo>
                  <a:lnTo>
                    <a:pt x="14439" y="15429"/>
                  </a:lnTo>
                  <a:lnTo>
                    <a:pt x="15132" y="16971"/>
                  </a:lnTo>
                  <a:lnTo>
                    <a:pt x="15825" y="17486"/>
                  </a:lnTo>
                  <a:lnTo>
                    <a:pt x="16287" y="17486"/>
                  </a:lnTo>
                  <a:lnTo>
                    <a:pt x="16749" y="17829"/>
                  </a:lnTo>
                  <a:lnTo>
                    <a:pt x="18366" y="17829"/>
                  </a:lnTo>
                  <a:lnTo>
                    <a:pt x="18366" y="18514"/>
                  </a:lnTo>
                  <a:lnTo>
                    <a:pt x="18828" y="18514"/>
                  </a:lnTo>
                  <a:lnTo>
                    <a:pt x="19290" y="18171"/>
                  </a:lnTo>
                  <a:lnTo>
                    <a:pt x="19521" y="17486"/>
                  </a:lnTo>
                  <a:lnTo>
                    <a:pt x="20907" y="17486"/>
                  </a:lnTo>
                  <a:lnTo>
                    <a:pt x="21369" y="17314"/>
                  </a:lnTo>
                  <a:lnTo>
                    <a:pt x="21600" y="16629"/>
                  </a:lnTo>
                  <a:lnTo>
                    <a:pt x="21600" y="15943"/>
                  </a:lnTo>
                  <a:lnTo>
                    <a:pt x="21369" y="15429"/>
                  </a:lnTo>
                  <a:lnTo>
                    <a:pt x="21369" y="14743"/>
                  </a:lnTo>
                  <a:lnTo>
                    <a:pt x="20907" y="14400"/>
                  </a:lnTo>
                  <a:lnTo>
                    <a:pt x="20676" y="13714"/>
                  </a:lnTo>
                  <a:lnTo>
                    <a:pt x="20445" y="13200"/>
                  </a:lnTo>
                  <a:lnTo>
                    <a:pt x="19983" y="12514"/>
                  </a:lnTo>
                  <a:lnTo>
                    <a:pt x="19983" y="11314"/>
                  </a:lnTo>
                  <a:lnTo>
                    <a:pt x="20445" y="9943"/>
                  </a:lnTo>
                  <a:lnTo>
                    <a:pt x="20676" y="9429"/>
                  </a:lnTo>
                  <a:lnTo>
                    <a:pt x="20214" y="9086"/>
                  </a:lnTo>
                  <a:lnTo>
                    <a:pt x="19983" y="8400"/>
                  </a:lnTo>
                  <a:lnTo>
                    <a:pt x="19521" y="8229"/>
                  </a:lnTo>
                  <a:lnTo>
                    <a:pt x="19290" y="7543"/>
                  </a:lnTo>
                  <a:lnTo>
                    <a:pt x="18828" y="7543"/>
                  </a:lnTo>
                  <a:lnTo>
                    <a:pt x="18366" y="8229"/>
                  </a:lnTo>
                  <a:lnTo>
                    <a:pt x="17904" y="8229"/>
                  </a:lnTo>
                  <a:lnTo>
                    <a:pt x="17442" y="7886"/>
                  </a:lnTo>
                  <a:lnTo>
                    <a:pt x="16980" y="7886"/>
                  </a:lnTo>
                  <a:lnTo>
                    <a:pt x="16749" y="7200"/>
                  </a:lnTo>
                  <a:lnTo>
                    <a:pt x="16749" y="6000"/>
                  </a:lnTo>
                  <a:lnTo>
                    <a:pt x="16287" y="5314"/>
                  </a:lnTo>
                  <a:lnTo>
                    <a:pt x="15363" y="5314"/>
                  </a:lnTo>
                  <a:lnTo>
                    <a:pt x="15132" y="4629"/>
                  </a:lnTo>
                  <a:lnTo>
                    <a:pt x="14901" y="4114"/>
                  </a:lnTo>
                  <a:lnTo>
                    <a:pt x="14439" y="3771"/>
                  </a:lnTo>
                  <a:lnTo>
                    <a:pt x="13976" y="3771"/>
                  </a:lnTo>
                  <a:lnTo>
                    <a:pt x="13514" y="4114"/>
                  </a:lnTo>
                  <a:lnTo>
                    <a:pt x="12590" y="4114"/>
                  </a:lnTo>
                  <a:lnTo>
                    <a:pt x="12128" y="3771"/>
                  </a:lnTo>
                  <a:lnTo>
                    <a:pt x="12128" y="3086"/>
                  </a:lnTo>
                  <a:lnTo>
                    <a:pt x="11897" y="2571"/>
                  </a:lnTo>
                  <a:lnTo>
                    <a:pt x="11897" y="1886"/>
                  </a:lnTo>
                  <a:lnTo>
                    <a:pt x="12359" y="1886"/>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198" name="Shape 601"/>
            <p:cNvSpPr/>
            <p:nvPr/>
          </p:nvSpPr>
          <p:spPr>
            <a:xfrm rot="612989">
              <a:off x="2111558" y="4078497"/>
              <a:ext cx="359680" cy="428995"/>
            </a:xfrm>
            <a:custGeom>
              <a:avLst/>
              <a:gdLst/>
              <a:ahLst/>
              <a:cxnLst>
                <a:cxn ang="0">
                  <a:pos x="wd2" y="hd2"/>
                </a:cxn>
                <a:cxn ang="5400000">
                  <a:pos x="wd2" y="hd2"/>
                </a:cxn>
                <a:cxn ang="10800000">
                  <a:pos x="wd2" y="hd2"/>
                </a:cxn>
                <a:cxn ang="16200000">
                  <a:pos x="wd2" y="hd2"/>
                </a:cxn>
              </a:cxnLst>
              <a:rect l="0" t="0" r="r" b="b"/>
              <a:pathLst>
                <a:path w="21600" h="21600" extrusionOk="0">
                  <a:moveTo>
                    <a:pt x="21439" y="3301"/>
                  </a:moveTo>
                  <a:lnTo>
                    <a:pt x="21359" y="2942"/>
                  </a:lnTo>
                  <a:lnTo>
                    <a:pt x="21199" y="2727"/>
                  </a:lnTo>
                  <a:lnTo>
                    <a:pt x="20797" y="2655"/>
                  </a:lnTo>
                  <a:lnTo>
                    <a:pt x="20476" y="2512"/>
                  </a:lnTo>
                  <a:lnTo>
                    <a:pt x="19994" y="2368"/>
                  </a:lnTo>
                  <a:lnTo>
                    <a:pt x="19673" y="2296"/>
                  </a:lnTo>
                  <a:lnTo>
                    <a:pt x="19432" y="2081"/>
                  </a:lnTo>
                  <a:lnTo>
                    <a:pt x="19111" y="2153"/>
                  </a:lnTo>
                  <a:lnTo>
                    <a:pt x="18629" y="2009"/>
                  </a:lnTo>
                  <a:lnTo>
                    <a:pt x="18308" y="2009"/>
                  </a:lnTo>
                  <a:lnTo>
                    <a:pt x="17987" y="2296"/>
                  </a:lnTo>
                  <a:lnTo>
                    <a:pt x="17665" y="2440"/>
                  </a:lnTo>
                  <a:lnTo>
                    <a:pt x="17264" y="2512"/>
                  </a:lnTo>
                  <a:lnTo>
                    <a:pt x="17103" y="2153"/>
                  </a:lnTo>
                  <a:lnTo>
                    <a:pt x="16622" y="2081"/>
                  </a:lnTo>
                  <a:lnTo>
                    <a:pt x="16461" y="1794"/>
                  </a:lnTo>
                  <a:lnTo>
                    <a:pt x="16140" y="1866"/>
                  </a:lnTo>
                  <a:lnTo>
                    <a:pt x="15738" y="1866"/>
                  </a:lnTo>
                  <a:lnTo>
                    <a:pt x="15016" y="1650"/>
                  </a:lnTo>
                  <a:lnTo>
                    <a:pt x="15016" y="1435"/>
                  </a:lnTo>
                  <a:lnTo>
                    <a:pt x="14694" y="1220"/>
                  </a:lnTo>
                  <a:lnTo>
                    <a:pt x="14213" y="1148"/>
                  </a:lnTo>
                  <a:lnTo>
                    <a:pt x="13891" y="1076"/>
                  </a:lnTo>
                  <a:lnTo>
                    <a:pt x="12767" y="144"/>
                  </a:lnTo>
                  <a:lnTo>
                    <a:pt x="12767" y="0"/>
                  </a:lnTo>
                  <a:lnTo>
                    <a:pt x="12446" y="72"/>
                  </a:lnTo>
                  <a:lnTo>
                    <a:pt x="12045" y="72"/>
                  </a:lnTo>
                  <a:lnTo>
                    <a:pt x="11723" y="144"/>
                  </a:lnTo>
                  <a:lnTo>
                    <a:pt x="11643" y="502"/>
                  </a:lnTo>
                  <a:lnTo>
                    <a:pt x="11402" y="718"/>
                  </a:lnTo>
                  <a:lnTo>
                    <a:pt x="11483" y="1005"/>
                  </a:lnTo>
                  <a:lnTo>
                    <a:pt x="11483" y="1363"/>
                  </a:lnTo>
                  <a:lnTo>
                    <a:pt x="11563" y="1579"/>
                  </a:lnTo>
                  <a:lnTo>
                    <a:pt x="11643" y="1938"/>
                  </a:lnTo>
                  <a:lnTo>
                    <a:pt x="11643" y="2225"/>
                  </a:lnTo>
                  <a:lnTo>
                    <a:pt x="11563" y="2512"/>
                  </a:lnTo>
                  <a:lnTo>
                    <a:pt x="11242" y="2583"/>
                  </a:lnTo>
                  <a:lnTo>
                    <a:pt x="10840" y="2942"/>
                  </a:lnTo>
                  <a:lnTo>
                    <a:pt x="10920" y="3301"/>
                  </a:lnTo>
                  <a:lnTo>
                    <a:pt x="11081" y="3445"/>
                  </a:lnTo>
                  <a:lnTo>
                    <a:pt x="11161" y="3803"/>
                  </a:lnTo>
                  <a:lnTo>
                    <a:pt x="11402" y="4019"/>
                  </a:lnTo>
                  <a:lnTo>
                    <a:pt x="11483" y="4377"/>
                  </a:lnTo>
                  <a:lnTo>
                    <a:pt x="11081" y="4377"/>
                  </a:lnTo>
                  <a:lnTo>
                    <a:pt x="10760" y="4449"/>
                  </a:lnTo>
                  <a:lnTo>
                    <a:pt x="10358" y="4664"/>
                  </a:lnTo>
                  <a:lnTo>
                    <a:pt x="9796" y="4736"/>
                  </a:lnTo>
                  <a:lnTo>
                    <a:pt x="9475" y="4736"/>
                  </a:lnTo>
                  <a:lnTo>
                    <a:pt x="8833" y="4808"/>
                  </a:lnTo>
                  <a:lnTo>
                    <a:pt x="8431" y="4880"/>
                  </a:lnTo>
                  <a:lnTo>
                    <a:pt x="7869" y="4951"/>
                  </a:lnTo>
                  <a:lnTo>
                    <a:pt x="7548" y="4951"/>
                  </a:lnTo>
                  <a:lnTo>
                    <a:pt x="7146" y="5023"/>
                  </a:lnTo>
                  <a:lnTo>
                    <a:pt x="6825" y="5239"/>
                  </a:lnTo>
                  <a:lnTo>
                    <a:pt x="6424" y="5239"/>
                  </a:lnTo>
                  <a:lnTo>
                    <a:pt x="6103" y="5454"/>
                  </a:lnTo>
                  <a:lnTo>
                    <a:pt x="5701" y="5454"/>
                  </a:lnTo>
                  <a:lnTo>
                    <a:pt x="5460" y="5669"/>
                  </a:lnTo>
                  <a:lnTo>
                    <a:pt x="5300" y="5956"/>
                  </a:lnTo>
                  <a:lnTo>
                    <a:pt x="4898" y="6028"/>
                  </a:lnTo>
                  <a:lnTo>
                    <a:pt x="4898" y="5741"/>
                  </a:lnTo>
                  <a:lnTo>
                    <a:pt x="4978" y="5454"/>
                  </a:lnTo>
                  <a:lnTo>
                    <a:pt x="4978" y="5167"/>
                  </a:lnTo>
                  <a:lnTo>
                    <a:pt x="5139" y="4736"/>
                  </a:lnTo>
                  <a:lnTo>
                    <a:pt x="5300" y="4521"/>
                  </a:lnTo>
                  <a:lnTo>
                    <a:pt x="5380" y="4162"/>
                  </a:lnTo>
                  <a:lnTo>
                    <a:pt x="5380" y="3947"/>
                  </a:lnTo>
                  <a:lnTo>
                    <a:pt x="4978" y="3803"/>
                  </a:lnTo>
                  <a:lnTo>
                    <a:pt x="4577" y="3875"/>
                  </a:lnTo>
                  <a:lnTo>
                    <a:pt x="4256" y="3732"/>
                  </a:lnTo>
                  <a:lnTo>
                    <a:pt x="3935" y="3445"/>
                  </a:lnTo>
                  <a:lnTo>
                    <a:pt x="3935" y="3157"/>
                  </a:lnTo>
                  <a:lnTo>
                    <a:pt x="3694" y="3086"/>
                  </a:lnTo>
                  <a:lnTo>
                    <a:pt x="3292" y="3086"/>
                  </a:lnTo>
                  <a:lnTo>
                    <a:pt x="2810" y="3157"/>
                  </a:lnTo>
                  <a:lnTo>
                    <a:pt x="2409" y="3229"/>
                  </a:lnTo>
                  <a:lnTo>
                    <a:pt x="2248" y="3516"/>
                  </a:lnTo>
                  <a:lnTo>
                    <a:pt x="2329" y="3803"/>
                  </a:lnTo>
                  <a:lnTo>
                    <a:pt x="2248" y="4162"/>
                  </a:lnTo>
                  <a:lnTo>
                    <a:pt x="2248" y="4377"/>
                  </a:lnTo>
                  <a:lnTo>
                    <a:pt x="2329" y="4664"/>
                  </a:lnTo>
                  <a:lnTo>
                    <a:pt x="2329" y="5023"/>
                  </a:lnTo>
                  <a:lnTo>
                    <a:pt x="2409" y="5239"/>
                  </a:lnTo>
                  <a:lnTo>
                    <a:pt x="2168" y="5597"/>
                  </a:lnTo>
                  <a:lnTo>
                    <a:pt x="2489" y="5884"/>
                  </a:lnTo>
                  <a:lnTo>
                    <a:pt x="2650" y="6171"/>
                  </a:lnTo>
                  <a:lnTo>
                    <a:pt x="2891" y="6387"/>
                  </a:lnTo>
                  <a:lnTo>
                    <a:pt x="3292" y="6602"/>
                  </a:lnTo>
                  <a:lnTo>
                    <a:pt x="3533" y="6746"/>
                  </a:lnTo>
                  <a:lnTo>
                    <a:pt x="3694" y="7104"/>
                  </a:lnTo>
                  <a:lnTo>
                    <a:pt x="4095" y="7176"/>
                  </a:lnTo>
                  <a:lnTo>
                    <a:pt x="4416" y="7176"/>
                  </a:lnTo>
                  <a:lnTo>
                    <a:pt x="4818" y="7248"/>
                  </a:lnTo>
                  <a:lnTo>
                    <a:pt x="5139" y="7248"/>
                  </a:lnTo>
                  <a:lnTo>
                    <a:pt x="5701" y="7176"/>
                  </a:lnTo>
                  <a:lnTo>
                    <a:pt x="6022" y="7248"/>
                  </a:lnTo>
                  <a:lnTo>
                    <a:pt x="6424" y="7248"/>
                  </a:lnTo>
                  <a:lnTo>
                    <a:pt x="6986" y="7176"/>
                  </a:lnTo>
                  <a:lnTo>
                    <a:pt x="7709" y="7320"/>
                  </a:lnTo>
                  <a:lnTo>
                    <a:pt x="8190" y="7320"/>
                  </a:lnTo>
                  <a:lnTo>
                    <a:pt x="8592" y="7391"/>
                  </a:lnTo>
                  <a:lnTo>
                    <a:pt x="9074" y="7463"/>
                  </a:lnTo>
                  <a:lnTo>
                    <a:pt x="9234" y="7822"/>
                  </a:lnTo>
                  <a:lnTo>
                    <a:pt x="9555" y="7822"/>
                  </a:lnTo>
                  <a:lnTo>
                    <a:pt x="9957" y="7535"/>
                  </a:lnTo>
                  <a:lnTo>
                    <a:pt x="10198" y="7176"/>
                  </a:lnTo>
                  <a:lnTo>
                    <a:pt x="10519" y="7463"/>
                  </a:lnTo>
                  <a:lnTo>
                    <a:pt x="10278" y="7750"/>
                  </a:lnTo>
                  <a:lnTo>
                    <a:pt x="10198" y="8037"/>
                  </a:lnTo>
                  <a:lnTo>
                    <a:pt x="10037" y="8468"/>
                  </a:lnTo>
                  <a:lnTo>
                    <a:pt x="9636" y="8468"/>
                  </a:lnTo>
                  <a:lnTo>
                    <a:pt x="9395" y="8755"/>
                  </a:lnTo>
                  <a:lnTo>
                    <a:pt x="8993" y="8970"/>
                  </a:lnTo>
                  <a:lnTo>
                    <a:pt x="8913" y="9329"/>
                  </a:lnTo>
                  <a:lnTo>
                    <a:pt x="8752" y="9544"/>
                  </a:lnTo>
                  <a:lnTo>
                    <a:pt x="8993" y="9903"/>
                  </a:lnTo>
                  <a:lnTo>
                    <a:pt x="9234" y="10190"/>
                  </a:lnTo>
                  <a:lnTo>
                    <a:pt x="9074" y="10405"/>
                  </a:lnTo>
                  <a:lnTo>
                    <a:pt x="8672" y="10621"/>
                  </a:lnTo>
                  <a:lnTo>
                    <a:pt x="8431" y="11051"/>
                  </a:lnTo>
                  <a:lnTo>
                    <a:pt x="8030" y="11195"/>
                  </a:lnTo>
                  <a:lnTo>
                    <a:pt x="7709" y="11266"/>
                  </a:lnTo>
                  <a:lnTo>
                    <a:pt x="7307" y="11123"/>
                  </a:lnTo>
                  <a:lnTo>
                    <a:pt x="6986" y="11195"/>
                  </a:lnTo>
                  <a:lnTo>
                    <a:pt x="6584" y="11266"/>
                  </a:lnTo>
                  <a:lnTo>
                    <a:pt x="6424" y="10908"/>
                  </a:lnTo>
                  <a:lnTo>
                    <a:pt x="6103" y="10979"/>
                  </a:lnTo>
                  <a:lnTo>
                    <a:pt x="5621" y="10836"/>
                  </a:lnTo>
                  <a:lnTo>
                    <a:pt x="5300" y="10908"/>
                  </a:lnTo>
                  <a:lnTo>
                    <a:pt x="4978" y="10908"/>
                  </a:lnTo>
                  <a:lnTo>
                    <a:pt x="4738" y="11123"/>
                  </a:lnTo>
                  <a:lnTo>
                    <a:pt x="4336" y="11266"/>
                  </a:lnTo>
                  <a:lnTo>
                    <a:pt x="3854" y="11841"/>
                  </a:lnTo>
                  <a:lnTo>
                    <a:pt x="3533" y="11984"/>
                  </a:lnTo>
                  <a:lnTo>
                    <a:pt x="3212" y="12343"/>
                  </a:lnTo>
                  <a:lnTo>
                    <a:pt x="3132" y="12702"/>
                  </a:lnTo>
                  <a:lnTo>
                    <a:pt x="2971" y="12989"/>
                  </a:lnTo>
                  <a:lnTo>
                    <a:pt x="3051" y="13276"/>
                  </a:lnTo>
                  <a:lnTo>
                    <a:pt x="3051" y="13635"/>
                  </a:lnTo>
                  <a:lnTo>
                    <a:pt x="2971" y="13850"/>
                  </a:lnTo>
                  <a:lnTo>
                    <a:pt x="2570" y="14065"/>
                  </a:lnTo>
                  <a:lnTo>
                    <a:pt x="2248" y="14280"/>
                  </a:lnTo>
                  <a:lnTo>
                    <a:pt x="2088" y="14639"/>
                  </a:lnTo>
                  <a:lnTo>
                    <a:pt x="1847" y="14926"/>
                  </a:lnTo>
                  <a:lnTo>
                    <a:pt x="1686" y="15213"/>
                  </a:lnTo>
                  <a:lnTo>
                    <a:pt x="1285" y="15429"/>
                  </a:lnTo>
                  <a:lnTo>
                    <a:pt x="1044" y="15644"/>
                  </a:lnTo>
                  <a:lnTo>
                    <a:pt x="482" y="15787"/>
                  </a:lnTo>
                  <a:lnTo>
                    <a:pt x="80" y="16003"/>
                  </a:lnTo>
                  <a:lnTo>
                    <a:pt x="161" y="16361"/>
                  </a:lnTo>
                  <a:lnTo>
                    <a:pt x="0" y="16577"/>
                  </a:lnTo>
                  <a:lnTo>
                    <a:pt x="80" y="16936"/>
                  </a:lnTo>
                  <a:lnTo>
                    <a:pt x="562" y="17223"/>
                  </a:lnTo>
                  <a:lnTo>
                    <a:pt x="883" y="17294"/>
                  </a:lnTo>
                  <a:lnTo>
                    <a:pt x="1285" y="17294"/>
                  </a:lnTo>
                  <a:lnTo>
                    <a:pt x="1606" y="17510"/>
                  </a:lnTo>
                  <a:lnTo>
                    <a:pt x="2007" y="17438"/>
                  </a:lnTo>
                  <a:lnTo>
                    <a:pt x="2329" y="17438"/>
                  </a:lnTo>
                  <a:lnTo>
                    <a:pt x="2730" y="17366"/>
                  </a:lnTo>
                  <a:lnTo>
                    <a:pt x="3051" y="17438"/>
                  </a:lnTo>
                  <a:lnTo>
                    <a:pt x="3453" y="17438"/>
                  </a:lnTo>
                  <a:lnTo>
                    <a:pt x="4256" y="17581"/>
                  </a:lnTo>
                  <a:lnTo>
                    <a:pt x="4256" y="17868"/>
                  </a:lnTo>
                  <a:lnTo>
                    <a:pt x="4336" y="18155"/>
                  </a:lnTo>
                  <a:lnTo>
                    <a:pt x="4416" y="18514"/>
                  </a:lnTo>
                  <a:lnTo>
                    <a:pt x="4416" y="18730"/>
                  </a:lnTo>
                  <a:lnTo>
                    <a:pt x="4256" y="19160"/>
                  </a:lnTo>
                  <a:lnTo>
                    <a:pt x="4657" y="19232"/>
                  </a:lnTo>
                  <a:lnTo>
                    <a:pt x="4738" y="19591"/>
                  </a:lnTo>
                  <a:lnTo>
                    <a:pt x="5059" y="19734"/>
                  </a:lnTo>
                  <a:lnTo>
                    <a:pt x="5139" y="20093"/>
                  </a:lnTo>
                  <a:lnTo>
                    <a:pt x="4978" y="20380"/>
                  </a:lnTo>
                  <a:lnTo>
                    <a:pt x="4898" y="20667"/>
                  </a:lnTo>
                  <a:lnTo>
                    <a:pt x="4738" y="21026"/>
                  </a:lnTo>
                  <a:lnTo>
                    <a:pt x="4577" y="21241"/>
                  </a:lnTo>
                  <a:lnTo>
                    <a:pt x="4577" y="21600"/>
                  </a:lnTo>
                  <a:lnTo>
                    <a:pt x="4978" y="21456"/>
                  </a:lnTo>
                  <a:lnTo>
                    <a:pt x="5219" y="21098"/>
                  </a:lnTo>
                  <a:lnTo>
                    <a:pt x="5621" y="20954"/>
                  </a:lnTo>
                  <a:lnTo>
                    <a:pt x="5942" y="20739"/>
                  </a:lnTo>
                  <a:lnTo>
                    <a:pt x="6343" y="20667"/>
                  </a:lnTo>
                  <a:lnTo>
                    <a:pt x="6504" y="20452"/>
                  </a:lnTo>
                  <a:lnTo>
                    <a:pt x="6906" y="20237"/>
                  </a:lnTo>
                  <a:lnTo>
                    <a:pt x="7227" y="20380"/>
                  </a:lnTo>
                  <a:lnTo>
                    <a:pt x="7628" y="20308"/>
                  </a:lnTo>
                  <a:lnTo>
                    <a:pt x="7949" y="20165"/>
                  </a:lnTo>
                  <a:lnTo>
                    <a:pt x="8110" y="19878"/>
                  </a:lnTo>
                  <a:lnTo>
                    <a:pt x="8271" y="19519"/>
                  </a:lnTo>
                  <a:lnTo>
                    <a:pt x="8190" y="19232"/>
                  </a:lnTo>
                  <a:lnTo>
                    <a:pt x="8030" y="18945"/>
                  </a:lnTo>
                  <a:lnTo>
                    <a:pt x="7949" y="18658"/>
                  </a:lnTo>
                  <a:lnTo>
                    <a:pt x="8110" y="18299"/>
                  </a:lnTo>
                  <a:lnTo>
                    <a:pt x="8351" y="18227"/>
                  </a:lnTo>
                  <a:lnTo>
                    <a:pt x="8752" y="18012"/>
                  </a:lnTo>
                  <a:lnTo>
                    <a:pt x="9395" y="17581"/>
                  </a:lnTo>
                  <a:lnTo>
                    <a:pt x="9716" y="17510"/>
                  </a:lnTo>
                  <a:lnTo>
                    <a:pt x="10278" y="17438"/>
                  </a:lnTo>
                  <a:lnTo>
                    <a:pt x="10760" y="17653"/>
                  </a:lnTo>
                  <a:lnTo>
                    <a:pt x="11081" y="17725"/>
                  </a:lnTo>
                  <a:lnTo>
                    <a:pt x="11483" y="17797"/>
                  </a:lnTo>
                  <a:lnTo>
                    <a:pt x="11804" y="17868"/>
                  </a:lnTo>
                  <a:lnTo>
                    <a:pt x="12366" y="17797"/>
                  </a:lnTo>
                  <a:lnTo>
                    <a:pt x="13169" y="18084"/>
                  </a:lnTo>
                  <a:lnTo>
                    <a:pt x="13570" y="18012"/>
                  </a:lnTo>
                  <a:lnTo>
                    <a:pt x="13891" y="17940"/>
                  </a:lnTo>
                  <a:lnTo>
                    <a:pt x="13972" y="17581"/>
                  </a:lnTo>
                  <a:lnTo>
                    <a:pt x="13651" y="17581"/>
                  </a:lnTo>
                  <a:lnTo>
                    <a:pt x="13410" y="17294"/>
                  </a:lnTo>
                  <a:lnTo>
                    <a:pt x="13008" y="17366"/>
                  </a:lnTo>
                  <a:lnTo>
                    <a:pt x="12848" y="17007"/>
                  </a:lnTo>
                  <a:lnTo>
                    <a:pt x="12366" y="16936"/>
                  </a:lnTo>
                  <a:lnTo>
                    <a:pt x="12205" y="16649"/>
                  </a:lnTo>
                  <a:lnTo>
                    <a:pt x="11964" y="16361"/>
                  </a:lnTo>
                  <a:lnTo>
                    <a:pt x="11563" y="16290"/>
                  </a:lnTo>
                  <a:lnTo>
                    <a:pt x="11402" y="16003"/>
                  </a:lnTo>
                  <a:lnTo>
                    <a:pt x="11322" y="15716"/>
                  </a:lnTo>
                  <a:lnTo>
                    <a:pt x="11723" y="15572"/>
                  </a:lnTo>
                  <a:lnTo>
                    <a:pt x="12045" y="15500"/>
                  </a:lnTo>
                  <a:lnTo>
                    <a:pt x="12446" y="15500"/>
                  </a:lnTo>
                  <a:lnTo>
                    <a:pt x="12366" y="15142"/>
                  </a:lnTo>
                  <a:lnTo>
                    <a:pt x="12366" y="14926"/>
                  </a:lnTo>
                  <a:lnTo>
                    <a:pt x="11884" y="14711"/>
                  </a:lnTo>
                  <a:lnTo>
                    <a:pt x="11723" y="14496"/>
                  </a:lnTo>
                  <a:lnTo>
                    <a:pt x="11322" y="14424"/>
                  </a:lnTo>
                  <a:lnTo>
                    <a:pt x="11081" y="14137"/>
                  </a:lnTo>
                  <a:lnTo>
                    <a:pt x="11081" y="13850"/>
                  </a:lnTo>
                  <a:lnTo>
                    <a:pt x="11402" y="13563"/>
                  </a:lnTo>
                  <a:lnTo>
                    <a:pt x="11723" y="13419"/>
                  </a:lnTo>
                  <a:lnTo>
                    <a:pt x="12125" y="13491"/>
                  </a:lnTo>
                  <a:lnTo>
                    <a:pt x="12286" y="13276"/>
                  </a:lnTo>
                  <a:lnTo>
                    <a:pt x="12526" y="13060"/>
                  </a:lnTo>
                  <a:lnTo>
                    <a:pt x="12928" y="12989"/>
                  </a:lnTo>
                  <a:lnTo>
                    <a:pt x="13249" y="12989"/>
                  </a:lnTo>
                  <a:lnTo>
                    <a:pt x="13651" y="12917"/>
                  </a:lnTo>
                  <a:lnTo>
                    <a:pt x="14293" y="13204"/>
                  </a:lnTo>
                  <a:lnTo>
                    <a:pt x="14454" y="13563"/>
                  </a:lnTo>
                  <a:lnTo>
                    <a:pt x="14855" y="13635"/>
                  </a:lnTo>
                  <a:lnTo>
                    <a:pt x="15257" y="13635"/>
                  </a:lnTo>
                  <a:lnTo>
                    <a:pt x="15578" y="13706"/>
                  </a:lnTo>
                  <a:lnTo>
                    <a:pt x="15979" y="13635"/>
                  </a:lnTo>
                  <a:lnTo>
                    <a:pt x="16300" y="13850"/>
                  </a:lnTo>
                  <a:lnTo>
                    <a:pt x="16702" y="13778"/>
                  </a:lnTo>
                  <a:lnTo>
                    <a:pt x="17103" y="13850"/>
                  </a:lnTo>
                  <a:lnTo>
                    <a:pt x="17344" y="13778"/>
                  </a:lnTo>
                  <a:lnTo>
                    <a:pt x="17665" y="13778"/>
                  </a:lnTo>
                  <a:lnTo>
                    <a:pt x="18067" y="13706"/>
                  </a:lnTo>
                  <a:lnTo>
                    <a:pt x="18629" y="13635"/>
                  </a:lnTo>
                  <a:lnTo>
                    <a:pt x="18950" y="13706"/>
                  </a:lnTo>
                  <a:lnTo>
                    <a:pt x="19352" y="13706"/>
                  </a:lnTo>
                  <a:lnTo>
                    <a:pt x="19673" y="13778"/>
                  </a:lnTo>
                  <a:lnTo>
                    <a:pt x="20074" y="13778"/>
                  </a:lnTo>
                  <a:lnTo>
                    <a:pt x="20476" y="13922"/>
                  </a:lnTo>
                  <a:lnTo>
                    <a:pt x="20636" y="13563"/>
                  </a:lnTo>
                  <a:lnTo>
                    <a:pt x="20396" y="13348"/>
                  </a:lnTo>
                  <a:lnTo>
                    <a:pt x="20315" y="12989"/>
                  </a:lnTo>
                  <a:lnTo>
                    <a:pt x="20717" y="12773"/>
                  </a:lnTo>
                  <a:lnTo>
                    <a:pt x="20797" y="12415"/>
                  </a:lnTo>
                  <a:lnTo>
                    <a:pt x="21199" y="12415"/>
                  </a:lnTo>
                  <a:lnTo>
                    <a:pt x="21359" y="12128"/>
                  </a:lnTo>
                  <a:lnTo>
                    <a:pt x="21279" y="11769"/>
                  </a:lnTo>
                  <a:lnTo>
                    <a:pt x="20877" y="11697"/>
                  </a:lnTo>
                  <a:lnTo>
                    <a:pt x="20636" y="11482"/>
                  </a:lnTo>
                  <a:lnTo>
                    <a:pt x="20315" y="11410"/>
                  </a:lnTo>
                  <a:lnTo>
                    <a:pt x="19994" y="11051"/>
                  </a:lnTo>
                  <a:lnTo>
                    <a:pt x="19673" y="10979"/>
                  </a:lnTo>
                  <a:lnTo>
                    <a:pt x="19352" y="10405"/>
                  </a:lnTo>
                  <a:lnTo>
                    <a:pt x="20074" y="10764"/>
                  </a:lnTo>
                  <a:lnTo>
                    <a:pt x="19191" y="10405"/>
                  </a:lnTo>
                  <a:lnTo>
                    <a:pt x="18629" y="9759"/>
                  </a:lnTo>
                  <a:lnTo>
                    <a:pt x="18388" y="9544"/>
                  </a:lnTo>
                  <a:lnTo>
                    <a:pt x="18388" y="9975"/>
                  </a:lnTo>
                  <a:lnTo>
                    <a:pt x="17987" y="9401"/>
                  </a:lnTo>
                  <a:lnTo>
                    <a:pt x="18308" y="9114"/>
                  </a:lnTo>
                  <a:lnTo>
                    <a:pt x="18950" y="9042"/>
                  </a:lnTo>
                  <a:lnTo>
                    <a:pt x="19432" y="8898"/>
                  </a:lnTo>
                  <a:lnTo>
                    <a:pt x="19833" y="8827"/>
                  </a:lnTo>
                  <a:lnTo>
                    <a:pt x="20155" y="8252"/>
                  </a:lnTo>
                  <a:lnTo>
                    <a:pt x="19593" y="8252"/>
                  </a:lnTo>
                  <a:lnTo>
                    <a:pt x="19833" y="7965"/>
                  </a:lnTo>
                  <a:lnTo>
                    <a:pt x="19593" y="8468"/>
                  </a:lnTo>
                  <a:lnTo>
                    <a:pt x="20155" y="7750"/>
                  </a:lnTo>
                  <a:lnTo>
                    <a:pt x="21279" y="7320"/>
                  </a:lnTo>
                  <a:lnTo>
                    <a:pt x="20556" y="7320"/>
                  </a:lnTo>
                  <a:lnTo>
                    <a:pt x="20797" y="7176"/>
                  </a:lnTo>
                  <a:lnTo>
                    <a:pt x="20797" y="7750"/>
                  </a:lnTo>
                  <a:lnTo>
                    <a:pt x="20556" y="7033"/>
                  </a:lnTo>
                  <a:lnTo>
                    <a:pt x="21279" y="7176"/>
                  </a:lnTo>
                  <a:lnTo>
                    <a:pt x="21199" y="6746"/>
                  </a:lnTo>
                  <a:lnTo>
                    <a:pt x="21359" y="6458"/>
                  </a:lnTo>
                  <a:lnTo>
                    <a:pt x="21279" y="6171"/>
                  </a:lnTo>
                  <a:lnTo>
                    <a:pt x="21279" y="5884"/>
                  </a:lnTo>
                  <a:lnTo>
                    <a:pt x="21199" y="5526"/>
                  </a:lnTo>
                  <a:lnTo>
                    <a:pt x="21199" y="5310"/>
                  </a:lnTo>
                  <a:lnTo>
                    <a:pt x="20958" y="5023"/>
                  </a:lnTo>
                  <a:lnTo>
                    <a:pt x="21600" y="4593"/>
                  </a:lnTo>
                  <a:lnTo>
                    <a:pt x="21600" y="4090"/>
                  </a:lnTo>
                  <a:lnTo>
                    <a:pt x="21279" y="3732"/>
                  </a:lnTo>
                  <a:lnTo>
                    <a:pt x="21038" y="4090"/>
                  </a:lnTo>
                  <a:lnTo>
                    <a:pt x="21118" y="3803"/>
                  </a:lnTo>
                  <a:lnTo>
                    <a:pt x="21439" y="3301"/>
                  </a:lnTo>
                </a:path>
              </a:pathLst>
            </a:custGeom>
            <a:solidFill>
              <a:srgbClr val="0033CC"/>
            </a:solidFill>
            <a:ln>
              <a:solidFill>
                <a:schemeClr val="bg1"/>
              </a:solidFill>
            </a:ln>
          </p:spPr>
          <p:txBody>
            <a:bodyPr lIns="45719" rIns="45719" anchor="ctr"/>
            <a:lstStyle/>
            <a:p>
              <a:pPr algn="ctr" defTabSz="889000"/>
              <a:endParaRPr sz="1200"/>
            </a:p>
          </p:txBody>
        </p:sp>
        <p:sp>
          <p:nvSpPr>
            <p:cNvPr id="199" name="Shape 602"/>
            <p:cNvSpPr/>
            <p:nvPr/>
          </p:nvSpPr>
          <p:spPr>
            <a:xfrm rot="612989">
              <a:off x="2291118" y="3619246"/>
              <a:ext cx="561581" cy="592897"/>
            </a:xfrm>
            <a:custGeom>
              <a:avLst/>
              <a:gdLst/>
              <a:ahLst/>
              <a:cxnLst>
                <a:cxn ang="0">
                  <a:pos x="wd2" y="hd2"/>
                </a:cxn>
                <a:cxn ang="5400000">
                  <a:pos x="wd2" y="hd2"/>
                </a:cxn>
                <a:cxn ang="10800000">
                  <a:pos x="wd2" y="hd2"/>
                </a:cxn>
                <a:cxn ang="16200000">
                  <a:pos x="wd2" y="hd2"/>
                </a:cxn>
              </a:cxnLst>
              <a:rect l="0" t="0" r="r" b="b"/>
              <a:pathLst>
                <a:path w="21600" h="21600" extrusionOk="0">
                  <a:moveTo>
                    <a:pt x="18566" y="10177"/>
                  </a:moveTo>
                  <a:lnTo>
                    <a:pt x="18566" y="9969"/>
                  </a:lnTo>
                  <a:lnTo>
                    <a:pt x="18617" y="9710"/>
                  </a:lnTo>
                  <a:lnTo>
                    <a:pt x="18720" y="9554"/>
                  </a:lnTo>
                  <a:lnTo>
                    <a:pt x="18823" y="9346"/>
                  </a:lnTo>
                  <a:lnTo>
                    <a:pt x="18977" y="8879"/>
                  </a:lnTo>
                  <a:lnTo>
                    <a:pt x="18823" y="8671"/>
                  </a:lnTo>
                  <a:lnTo>
                    <a:pt x="18566" y="8463"/>
                  </a:lnTo>
                  <a:lnTo>
                    <a:pt x="18360" y="8412"/>
                  </a:lnTo>
                  <a:lnTo>
                    <a:pt x="18309" y="8100"/>
                  </a:lnTo>
                  <a:lnTo>
                    <a:pt x="18154" y="7892"/>
                  </a:lnTo>
                  <a:lnTo>
                    <a:pt x="18154" y="7685"/>
                  </a:lnTo>
                  <a:lnTo>
                    <a:pt x="18206" y="7425"/>
                  </a:lnTo>
                  <a:lnTo>
                    <a:pt x="18206" y="7269"/>
                  </a:lnTo>
                  <a:lnTo>
                    <a:pt x="18154" y="7010"/>
                  </a:lnTo>
                  <a:lnTo>
                    <a:pt x="18360" y="6854"/>
                  </a:lnTo>
                  <a:lnTo>
                    <a:pt x="18514" y="7113"/>
                  </a:lnTo>
                  <a:lnTo>
                    <a:pt x="18617" y="6854"/>
                  </a:lnTo>
                  <a:lnTo>
                    <a:pt x="18514" y="6335"/>
                  </a:lnTo>
                  <a:lnTo>
                    <a:pt x="18514" y="6075"/>
                  </a:lnTo>
                  <a:lnTo>
                    <a:pt x="18360" y="5919"/>
                  </a:lnTo>
                  <a:lnTo>
                    <a:pt x="18360" y="5712"/>
                  </a:lnTo>
                  <a:lnTo>
                    <a:pt x="18411" y="5452"/>
                  </a:lnTo>
                  <a:lnTo>
                    <a:pt x="18617" y="5296"/>
                  </a:lnTo>
                  <a:lnTo>
                    <a:pt x="18823" y="5088"/>
                  </a:lnTo>
                  <a:lnTo>
                    <a:pt x="18823" y="4881"/>
                  </a:lnTo>
                  <a:lnTo>
                    <a:pt x="18874" y="4725"/>
                  </a:lnTo>
                  <a:lnTo>
                    <a:pt x="18874" y="4465"/>
                  </a:lnTo>
                  <a:lnTo>
                    <a:pt x="18823" y="4258"/>
                  </a:lnTo>
                  <a:lnTo>
                    <a:pt x="18617" y="4258"/>
                  </a:lnTo>
                  <a:lnTo>
                    <a:pt x="18463" y="4102"/>
                  </a:lnTo>
                  <a:lnTo>
                    <a:pt x="18309" y="3894"/>
                  </a:lnTo>
                  <a:lnTo>
                    <a:pt x="18206" y="3635"/>
                  </a:lnTo>
                  <a:lnTo>
                    <a:pt x="18051" y="3531"/>
                  </a:lnTo>
                  <a:lnTo>
                    <a:pt x="17897" y="3271"/>
                  </a:lnTo>
                  <a:lnTo>
                    <a:pt x="17743" y="3063"/>
                  </a:lnTo>
                  <a:lnTo>
                    <a:pt x="17537" y="2960"/>
                  </a:lnTo>
                  <a:lnTo>
                    <a:pt x="17331" y="2804"/>
                  </a:lnTo>
                  <a:lnTo>
                    <a:pt x="17126" y="2752"/>
                  </a:lnTo>
                  <a:lnTo>
                    <a:pt x="17074" y="2492"/>
                  </a:lnTo>
                  <a:lnTo>
                    <a:pt x="17074" y="2337"/>
                  </a:lnTo>
                  <a:lnTo>
                    <a:pt x="16920" y="2077"/>
                  </a:lnTo>
                  <a:lnTo>
                    <a:pt x="16766" y="1921"/>
                  </a:lnTo>
                  <a:lnTo>
                    <a:pt x="17074" y="1713"/>
                  </a:lnTo>
                  <a:lnTo>
                    <a:pt x="16611" y="1038"/>
                  </a:lnTo>
                  <a:lnTo>
                    <a:pt x="16920" y="1090"/>
                  </a:lnTo>
                  <a:lnTo>
                    <a:pt x="16046" y="1350"/>
                  </a:lnTo>
                  <a:lnTo>
                    <a:pt x="15943" y="1194"/>
                  </a:lnTo>
                  <a:lnTo>
                    <a:pt x="15686" y="1090"/>
                  </a:lnTo>
                  <a:lnTo>
                    <a:pt x="15994" y="831"/>
                  </a:lnTo>
                  <a:lnTo>
                    <a:pt x="15994" y="623"/>
                  </a:lnTo>
                  <a:lnTo>
                    <a:pt x="16097" y="363"/>
                  </a:lnTo>
                  <a:lnTo>
                    <a:pt x="15891" y="727"/>
                  </a:lnTo>
                  <a:lnTo>
                    <a:pt x="15223" y="1402"/>
                  </a:lnTo>
                  <a:lnTo>
                    <a:pt x="15223" y="1194"/>
                  </a:lnTo>
                  <a:lnTo>
                    <a:pt x="15274" y="883"/>
                  </a:lnTo>
                  <a:lnTo>
                    <a:pt x="15069" y="831"/>
                  </a:lnTo>
                  <a:lnTo>
                    <a:pt x="14914" y="675"/>
                  </a:lnTo>
                  <a:lnTo>
                    <a:pt x="14709" y="831"/>
                  </a:lnTo>
                  <a:lnTo>
                    <a:pt x="14503" y="883"/>
                  </a:lnTo>
                  <a:lnTo>
                    <a:pt x="14451" y="779"/>
                  </a:lnTo>
                  <a:lnTo>
                    <a:pt x="14451" y="519"/>
                  </a:lnTo>
                  <a:lnTo>
                    <a:pt x="14503" y="260"/>
                  </a:lnTo>
                  <a:lnTo>
                    <a:pt x="14606" y="52"/>
                  </a:lnTo>
                  <a:lnTo>
                    <a:pt x="14194" y="0"/>
                  </a:lnTo>
                  <a:lnTo>
                    <a:pt x="14040" y="156"/>
                  </a:lnTo>
                  <a:lnTo>
                    <a:pt x="13783" y="312"/>
                  </a:lnTo>
                  <a:lnTo>
                    <a:pt x="13577" y="415"/>
                  </a:lnTo>
                  <a:lnTo>
                    <a:pt x="13526" y="623"/>
                  </a:lnTo>
                  <a:lnTo>
                    <a:pt x="13423" y="883"/>
                  </a:lnTo>
                  <a:lnTo>
                    <a:pt x="13423" y="1038"/>
                  </a:lnTo>
                  <a:lnTo>
                    <a:pt x="13217" y="1194"/>
                  </a:lnTo>
                  <a:lnTo>
                    <a:pt x="13114" y="1454"/>
                  </a:lnTo>
                  <a:lnTo>
                    <a:pt x="12703" y="1765"/>
                  </a:lnTo>
                  <a:lnTo>
                    <a:pt x="12497" y="1973"/>
                  </a:lnTo>
                  <a:lnTo>
                    <a:pt x="12291" y="2077"/>
                  </a:lnTo>
                  <a:lnTo>
                    <a:pt x="12189" y="2337"/>
                  </a:lnTo>
                  <a:lnTo>
                    <a:pt x="12137" y="2544"/>
                  </a:lnTo>
                  <a:lnTo>
                    <a:pt x="12343" y="2596"/>
                  </a:lnTo>
                  <a:lnTo>
                    <a:pt x="12446" y="2908"/>
                  </a:lnTo>
                  <a:lnTo>
                    <a:pt x="12446" y="3063"/>
                  </a:lnTo>
                  <a:lnTo>
                    <a:pt x="12086" y="3583"/>
                  </a:lnTo>
                  <a:lnTo>
                    <a:pt x="12240" y="3427"/>
                  </a:lnTo>
                  <a:lnTo>
                    <a:pt x="11931" y="3738"/>
                  </a:lnTo>
                  <a:lnTo>
                    <a:pt x="11777" y="3738"/>
                  </a:lnTo>
                  <a:lnTo>
                    <a:pt x="11983" y="4102"/>
                  </a:lnTo>
                  <a:lnTo>
                    <a:pt x="11777" y="4102"/>
                  </a:lnTo>
                  <a:lnTo>
                    <a:pt x="11520" y="4258"/>
                  </a:lnTo>
                  <a:lnTo>
                    <a:pt x="11314" y="4413"/>
                  </a:lnTo>
                  <a:lnTo>
                    <a:pt x="10903" y="4621"/>
                  </a:lnTo>
                  <a:lnTo>
                    <a:pt x="10697" y="4933"/>
                  </a:lnTo>
                  <a:lnTo>
                    <a:pt x="10594" y="5140"/>
                  </a:lnTo>
                  <a:lnTo>
                    <a:pt x="10389" y="5504"/>
                  </a:lnTo>
                  <a:lnTo>
                    <a:pt x="9977" y="5919"/>
                  </a:lnTo>
                  <a:lnTo>
                    <a:pt x="9823" y="6231"/>
                  </a:lnTo>
                  <a:lnTo>
                    <a:pt x="9514" y="6542"/>
                  </a:lnTo>
                  <a:lnTo>
                    <a:pt x="9309" y="6802"/>
                  </a:lnTo>
                  <a:lnTo>
                    <a:pt x="9154" y="6958"/>
                  </a:lnTo>
                  <a:lnTo>
                    <a:pt x="8897" y="7113"/>
                  </a:lnTo>
                  <a:lnTo>
                    <a:pt x="8589" y="7269"/>
                  </a:lnTo>
                  <a:lnTo>
                    <a:pt x="8331" y="7373"/>
                  </a:lnTo>
                  <a:lnTo>
                    <a:pt x="8177" y="7477"/>
                  </a:lnTo>
                  <a:lnTo>
                    <a:pt x="7920" y="7685"/>
                  </a:lnTo>
                  <a:lnTo>
                    <a:pt x="7869" y="7892"/>
                  </a:lnTo>
                  <a:lnTo>
                    <a:pt x="7869" y="8100"/>
                  </a:lnTo>
                  <a:lnTo>
                    <a:pt x="7920" y="8308"/>
                  </a:lnTo>
                  <a:lnTo>
                    <a:pt x="7971" y="8671"/>
                  </a:lnTo>
                  <a:lnTo>
                    <a:pt x="7971" y="8827"/>
                  </a:lnTo>
                  <a:lnTo>
                    <a:pt x="7920" y="9087"/>
                  </a:lnTo>
                  <a:lnTo>
                    <a:pt x="8023" y="9294"/>
                  </a:lnTo>
                  <a:lnTo>
                    <a:pt x="8177" y="9450"/>
                  </a:lnTo>
                  <a:lnTo>
                    <a:pt x="8177" y="9658"/>
                  </a:lnTo>
                  <a:lnTo>
                    <a:pt x="8229" y="9865"/>
                  </a:lnTo>
                  <a:lnTo>
                    <a:pt x="8280" y="10177"/>
                  </a:lnTo>
                  <a:lnTo>
                    <a:pt x="8177" y="10488"/>
                  </a:lnTo>
                  <a:lnTo>
                    <a:pt x="8229" y="10852"/>
                  </a:lnTo>
                  <a:lnTo>
                    <a:pt x="8280" y="11060"/>
                  </a:lnTo>
                  <a:lnTo>
                    <a:pt x="8280" y="11267"/>
                  </a:lnTo>
                  <a:lnTo>
                    <a:pt x="8074" y="11423"/>
                  </a:lnTo>
                  <a:lnTo>
                    <a:pt x="7869" y="11527"/>
                  </a:lnTo>
                  <a:lnTo>
                    <a:pt x="7611" y="11579"/>
                  </a:lnTo>
                  <a:lnTo>
                    <a:pt x="7406" y="11631"/>
                  </a:lnTo>
                  <a:lnTo>
                    <a:pt x="7046" y="11683"/>
                  </a:lnTo>
                  <a:lnTo>
                    <a:pt x="6789" y="11787"/>
                  </a:lnTo>
                  <a:lnTo>
                    <a:pt x="6634" y="12046"/>
                  </a:lnTo>
                  <a:lnTo>
                    <a:pt x="6377" y="12150"/>
                  </a:lnTo>
                  <a:lnTo>
                    <a:pt x="6171" y="12202"/>
                  </a:lnTo>
                  <a:lnTo>
                    <a:pt x="6120" y="12462"/>
                  </a:lnTo>
                  <a:lnTo>
                    <a:pt x="5863" y="12617"/>
                  </a:lnTo>
                  <a:lnTo>
                    <a:pt x="5811" y="12773"/>
                  </a:lnTo>
                  <a:lnTo>
                    <a:pt x="5760" y="13033"/>
                  </a:lnTo>
                  <a:lnTo>
                    <a:pt x="5606" y="13292"/>
                  </a:lnTo>
                  <a:lnTo>
                    <a:pt x="5657" y="13500"/>
                  </a:lnTo>
                  <a:lnTo>
                    <a:pt x="5657" y="13708"/>
                  </a:lnTo>
                  <a:lnTo>
                    <a:pt x="5451" y="13812"/>
                  </a:lnTo>
                  <a:lnTo>
                    <a:pt x="5194" y="13863"/>
                  </a:lnTo>
                  <a:lnTo>
                    <a:pt x="5040" y="14019"/>
                  </a:lnTo>
                  <a:lnTo>
                    <a:pt x="4783" y="13915"/>
                  </a:lnTo>
                  <a:lnTo>
                    <a:pt x="4526" y="13863"/>
                  </a:lnTo>
                  <a:lnTo>
                    <a:pt x="4423" y="13656"/>
                  </a:lnTo>
                  <a:lnTo>
                    <a:pt x="4114" y="13552"/>
                  </a:lnTo>
                  <a:lnTo>
                    <a:pt x="3754" y="13500"/>
                  </a:lnTo>
                  <a:lnTo>
                    <a:pt x="3394" y="13552"/>
                  </a:lnTo>
                  <a:lnTo>
                    <a:pt x="3137" y="13500"/>
                  </a:lnTo>
                  <a:lnTo>
                    <a:pt x="2931" y="13656"/>
                  </a:lnTo>
                  <a:lnTo>
                    <a:pt x="2726" y="13656"/>
                  </a:lnTo>
                  <a:lnTo>
                    <a:pt x="2571" y="13915"/>
                  </a:lnTo>
                  <a:lnTo>
                    <a:pt x="2520" y="14123"/>
                  </a:lnTo>
                  <a:lnTo>
                    <a:pt x="2520" y="14383"/>
                  </a:lnTo>
                  <a:lnTo>
                    <a:pt x="2469" y="14538"/>
                  </a:lnTo>
                  <a:lnTo>
                    <a:pt x="2366" y="14798"/>
                  </a:lnTo>
                  <a:lnTo>
                    <a:pt x="2160" y="15058"/>
                  </a:lnTo>
                  <a:lnTo>
                    <a:pt x="1954" y="15058"/>
                  </a:lnTo>
                  <a:lnTo>
                    <a:pt x="1697" y="15110"/>
                  </a:lnTo>
                  <a:lnTo>
                    <a:pt x="1491" y="15162"/>
                  </a:lnTo>
                  <a:lnTo>
                    <a:pt x="1234" y="15058"/>
                  </a:lnTo>
                  <a:lnTo>
                    <a:pt x="1029" y="15006"/>
                  </a:lnTo>
                  <a:lnTo>
                    <a:pt x="720" y="14902"/>
                  </a:lnTo>
                  <a:lnTo>
                    <a:pt x="669" y="15162"/>
                  </a:lnTo>
                  <a:lnTo>
                    <a:pt x="566" y="15317"/>
                  </a:lnTo>
                  <a:lnTo>
                    <a:pt x="463" y="15577"/>
                  </a:lnTo>
                  <a:lnTo>
                    <a:pt x="669" y="15785"/>
                  </a:lnTo>
                  <a:lnTo>
                    <a:pt x="514" y="15992"/>
                  </a:lnTo>
                  <a:lnTo>
                    <a:pt x="360" y="16148"/>
                  </a:lnTo>
                  <a:lnTo>
                    <a:pt x="257" y="16356"/>
                  </a:lnTo>
                  <a:lnTo>
                    <a:pt x="0" y="16408"/>
                  </a:lnTo>
                  <a:lnTo>
                    <a:pt x="51" y="16615"/>
                  </a:lnTo>
                  <a:lnTo>
                    <a:pt x="51" y="16823"/>
                  </a:lnTo>
                  <a:lnTo>
                    <a:pt x="103" y="17083"/>
                  </a:lnTo>
                  <a:lnTo>
                    <a:pt x="103" y="17238"/>
                  </a:lnTo>
                  <a:lnTo>
                    <a:pt x="566" y="17862"/>
                  </a:lnTo>
                  <a:lnTo>
                    <a:pt x="771" y="17913"/>
                  </a:lnTo>
                  <a:lnTo>
                    <a:pt x="1080" y="18069"/>
                  </a:lnTo>
                  <a:lnTo>
                    <a:pt x="1183" y="18329"/>
                  </a:lnTo>
                  <a:lnTo>
                    <a:pt x="1440" y="18277"/>
                  </a:lnTo>
                  <a:lnTo>
                    <a:pt x="1646" y="18277"/>
                  </a:lnTo>
                  <a:lnTo>
                    <a:pt x="1903" y="18225"/>
                  </a:lnTo>
                  <a:lnTo>
                    <a:pt x="2109" y="18277"/>
                  </a:lnTo>
                  <a:lnTo>
                    <a:pt x="2366" y="18329"/>
                  </a:lnTo>
                  <a:lnTo>
                    <a:pt x="2880" y="18537"/>
                  </a:lnTo>
                  <a:lnTo>
                    <a:pt x="3086" y="18640"/>
                  </a:lnTo>
                  <a:lnTo>
                    <a:pt x="3343" y="18588"/>
                  </a:lnTo>
                  <a:lnTo>
                    <a:pt x="3343" y="18433"/>
                  </a:lnTo>
                  <a:lnTo>
                    <a:pt x="3549" y="18433"/>
                  </a:lnTo>
                  <a:lnTo>
                    <a:pt x="3806" y="18485"/>
                  </a:lnTo>
                  <a:lnTo>
                    <a:pt x="4011" y="18640"/>
                  </a:lnTo>
                  <a:lnTo>
                    <a:pt x="4269" y="18848"/>
                  </a:lnTo>
                  <a:lnTo>
                    <a:pt x="4474" y="18952"/>
                  </a:lnTo>
                  <a:lnTo>
                    <a:pt x="4783" y="19004"/>
                  </a:lnTo>
                  <a:lnTo>
                    <a:pt x="4886" y="19212"/>
                  </a:lnTo>
                  <a:lnTo>
                    <a:pt x="5400" y="19315"/>
                  </a:lnTo>
                  <a:lnTo>
                    <a:pt x="5503" y="19575"/>
                  </a:lnTo>
                  <a:lnTo>
                    <a:pt x="5760" y="19523"/>
                  </a:lnTo>
                  <a:lnTo>
                    <a:pt x="5966" y="19419"/>
                  </a:lnTo>
                  <a:lnTo>
                    <a:pt x="6223" y="19471"/>
                  </a:lnTo>
                  <a:lnTo>
                    <a:pt x="6429" y="19523"/>
                  </a:lnTo>
                  <a:lnTo>
                    <a:pt x="6789" y="19575"/>
                  </a:lnTo>
                  <a:lnTo>
                    <a:pt x="7097" y="19627"/>
                  </a:lnTo>
                  <a:lnTo>
                    <a:pt x="7200" y="19887"/>
                  </a:lnTo>
                  <a:lnTo>
                    <a:pt x="7406" y="19835"/>
                  </a:lnTo>
                  <a:lnTo>
                    <a:pt x="7920" y="19938"/>
                  </a:lnTo>
                  <a:lnTo>
                    <a:pt x="8177" y="20042"/>
                  </a:lnTo>
                  <a:lnTo>
                    <a:pt x="8434" y="20042"/>
                  </a:lnTo>
                  <a:lnTo>
                    <a:pt x="8640" y="19990"/>
                  </a:lnTo>
                  <a:lnTo>
                    <a:pt x="8897" y="20042"/>
                  </a:lnTo>
                  <a:lnTo>
                    <a:pt x="9103" y="20146"/>
                  </a:lnTo>
                  <a:lnTo>
                    <a:pt x="9257" y="20354"/>
                  </a:lnTo>
                  <a:lnTo>
                    <a:pt x="9514" y="20406"/>
                  </a:lnTo>
                  <a:lnTo>
                    <a:pt x="9720" y="20354"/>
                  </a:lnTo>
                  <a:lnTo>
                    <a:pt x="9977" y="20354"/>
                  </a:lnTo>
                  <a:lnTo>
                    <a:pt x="10183" y="20302"/>
                  </a:lnTo>
                  <a:lnTo>
                    <a:pt x="10543" y="20510"/>
                  </a:lnTo>
                  <a:lnTo>
                    <a:pt x="11057" y="20821"/>
                  </a:lnTo>
                  <a:lnTo>
                    <a:pt x="10851" y="20665"/>
                  </a:lnTo>
                  <a:lnTo>
                    <a:pt x="11314" y="20717"/>
                  </a:lnTo>
                  <a:lnTo>
                    <a:pt x="11777" y="20717"/>
                  </a:lnTo>
                  <a:lnTo>
                    <a:pt x="11623" y="20665"/>
                  </a:lnTo>
                  <a:lnTo>
                    <a:pt x="12137" y="20717"/>
                  </a:lnTo>
                  <a:lnTo>
                    <a:pt x="12291" y="20873"/>
                  </a:lnTo>
                  <a:lnTo>
                    <a:pt x="12754" y="20873"/>
                  </a:lnTo>
                  <a:lnTo>
                    <a:pt x="13217" y="21029"/>
                  </a:lnTo>
                  <a:lnTo>
                    <a:pt x="13834" y="21133"/>
                  </a:lnTo>
                  <a:lnTo>
                    <a:pt x="13783" y="21185"/>
                  </a:lnTo>
                  <a:lnTo>
                    <a:pt x="13526" y="21133"/>
                  </a:lnTo>
                  <a:lnTo>
                    <a:pt x="14400" y="21288"/>
                  </a:lnTo>
                  <a:lnTo>
                    <a:pt x="14246" y="21496"/>
                  </a:lnTo>
                  <a:lnTo>
                    <a:pt x="14709" y="21600"/>
                  </a:lnTo>
                  <a:lnTo>
                    <a:pt x="14657" y="20977"/>
                  </a:lnTo>
                  <a:lnTo>
                    <a:pt x="14966" y="21081"/>
                  </a:lnTo>
                  <a:lnTo>
                    <a:pt x="15017" y="20821"/>
                  </a:lnTo>
                  <a:lnTo>
                    <a:pt x="15223" y="20613"/>
                  </a:lnTo>
                  <a:lnTo>
                    <a:pt x="15480" y="20562"/>
                  </a:lnTo>
                  <a:lnTo>
                    <a:pt x="15686" y="20562"/>
                  </a:lnTo>
                  <a:lnTo>
                    <a:pt x="15891" y="20510"/>
                  </a:lnTo>
                  <a:lnTo>
                    <a:pt x="16149" y="20510"/>
                  </a:lnTo>
                  <a:lnTo>
                    <a:pt x="16354" y="20458"/>
                  </a:lnTo>
                  <a:lnTo>
                    <a:pt x="16663" y="20510"/>
                  </a:lnTo>
                  <a:lnTo>
                    <a:pt x="16766" y="20717"/>
                  </a:lnTo>
                  <a:lnTo>
                    <a:pt x="16971" y="20769"/>
                  </a:lnTo>
                  <a:lnTo>
                    <a:pt x="17229" y="20769"/>
                  </a:lnTo>
                  <a:lnTo>
                    <a:pt x="17331" y="20510"/>
                  </a:lnTo>
                  <a:lnTo>
                    <a:pt x="17280" y="20354"/>
                  </a:lnTo>
                  <a:lnTo>
                    <a:pt x="17280" y="20094"/>
                  </a:lnTo>
                  <a:lnTo>
                    <a:pt x="17126" y="19887"/>
                  </a:lnTo>
                  <a:lnTo>
                    <a:pt x="17126" y="19731"/>
                  </a:lnTo>
                  <a:lnTo>
                    <a:pt x="17177" y="19471"/>
                  </a:lnTo>
                  <a:lnTo>
                    <a:pt x="17280" y="19263"/>
                  </a:lnTo>
                  <a:lnTo>
                    <a:pt x="17383" y="19004"/>
                  </a:lnTo>
                  <a:lnTo>
                    <a:pt x="17434" y="18796"/>
                  </a:lnTo>
                  <a:lnTo>
                    <a:pt x="17537" y="18588"/>
                  </a:lnTo>
                  <a:lnTo>
                    <a:pt x="17743" y="18433"/>
                  </a:lnTo>
                  <a:lnTo>
                    <a:pt x="17846" y="18173"/>
                  </a:lnTo>
                  <a:lnTo>
                    <a:pt x="17897" y="17965"/>
                  </a:lnTo>
                  <a:lnTo>
                    <a:pt x="17794" y="17810"/>
                  </a:lnTo>
                  <a:lnTo>
                    <a:pt x="17743" y="17550"/>
                  </a:lnTo>
                  <a:lnTo>
                    <a:pt x="17743" y="17342"/>
                  </a:lnTo>
                  <a:lnTo>
                    <a:pt x="17897" y="17187"/>
                  </a:lnTo>
                  <a:lnTo>
                    <a:pt x="18154" y="17187"/>
                  </a:lnTo>
                  <a:lnTo>
                    <a:pt x="18309" y="17135"/>
                  </a:lnTo>
                  <a:lnTo>
                    <a:pt x="18566" y="17135"/>
                  </a:lnTo>
                  <a:lnTo>
                    <a:pt x="18771" y="17083"/>
                  </a:lnTo>
                  <a:lnTo>
                    <a:pt x="19029" y="17031"/>
                  </a:lnTo>
                  <a:lnTo>
                    <a:pt x="19234" y="17031"/>
                  </a:lnTo>
                  <a:lnTo>
                    <a:pt x="19491" y="16979"/>
                  </a:lnTo>
                  <a:lnTo>
                    <a:pt x="19697" y="16979"/>
                  </a:lnTo>
                  <a:lnTo>
                    <a:pt x="19954" y="17031"/>
                  </a:lnTo>
                  <a:lnTo>
                    <a:pt x="20160" y="17031"/>
                  </a:lnTo>
                  <a:lnTo>
                    <a:pt x="20417" y="17083"/>
                  </a:lnTo>
                  <a:lnTo>
                    <a:pt x="20674" y="17031"/>
                  </a:lnTo>
                  <a:lnTo>
                    <a:pt x="20880" y="17031"/>
                  </a:lnTo>
                  <a:lnTo>
                    <a:pt x="21137" y="16979"/>
                  </a:lnTo>
                  <a:lnTo>
                    <a:pt x="21343" y="16927"/>
                  </a:lnTo>
                  <a:lnTo>
                    <a:pt x="21600" y="16927"/>
                  </a:lnTo>
                  <a:lnTo>
                    <a:pt x="21343" y="16719"/>
                  </a:lnTo>
                  <a:lnTo>
                    <a:pt x="21291" y="16563"/>
                  </a:lnTo>
                  <a:lnTo>
                    <a:pt x="21291" y="16304"/>
                  </a:lnTo>
                  <a:lnTo>
                    <a:pt x="21497" y="16148"/>
                  </a:lnTo>
                  <a:lnTo>
                    <a:pt x="21600" y="15992"/>
                  </a:lnTo>
                  <a:lnTo>
                    <a:pt x="21446" y="15733"/>
                  </a:lnTo>
                  <a:lnTo>
                    <a:pt x="21291" y="15577"/>
                  </a:lnTo>
                  <a:lnTo>
                    <a:pt x="21137" y="15369"/>
                  </a:lnTo>
                  <a:lnTo>
                    <a:pt x="21394" y="15213"/>
                  </a:lnTo>
                  <a:lnTo>
                    <a:pt x="21343" y="15006"/>
                  </a:lnTo>
                  <a:lnTo>
                    <a:pt x="21343" y="14798"/>
                  </a:lnTo>
                  <a:lnTo>
                    <a:pt x="21086" y="14746"/>
                  </a:lnTo>
                  <a:lnTo>
                    <a:pt x="20931" y="14487"/>
                  </a:lnTo>
                  <a:lnTo>
                    <a:pt x="20777" y="14331"/>
                  </a:lnTo>
                  <a:lnTo>
                    <a:pt x="20880" y="14123"/>
                  </a:lnTo>
                  <a:lnTo>
                    <a:pt x="20829" y="13863"/>
                  </a:lnTo>
                  <a:lnTo>
                    <a:pt x="20829" y="13708"/>
                  </a:lnTo>
                  <a:lnTo>
                    <a:pt x="20880" y="13344"/>
                  </a:lnTo>
                  <a:lnTo>
                    <a:pt x="20829" y="13137"/>
                  </a:lnTo>
                  <a:lnTo>
                    <a:pt x="20829" y="12929"/>
                  </a:lnTo>
                  <a:lnTo>
                    <a:pt x="20777" y="12669"/>
                  </a:lnTo>
                  <a:lnTo>
                    <a:pt x="20777" y="12513"/>
                  </a:lnTo>
                  <a:lnTo>
                    <a:pt x="20726" y="12150"/>
                  </a:lnTo>
                  <a:lnTo>
                    <a:pt x="20469" y="11994"/>
                  </a:lnTo>
                  <a:lnTo>
                    <a:pt x="20211" y="11994"/>
                  </a:lnTo>
                  <a:lnTo>
                    <a:pt x="20006" y="11735"/>
                  </a:lnTo>
                  <a:lnTo>
                    <a:pt x="19800" y="11579"/>
                  </a:lnTo>
                  <a:lnTo>
                    <a:pt x="19594" y="11371"/>
                  </a:lnTo>
                  <a:lnTo>
                    <a:pt x="19389" y="11215"/>
                  </a:lnTo>
                  <a:lnTo>
                    <a:pt x="19183" y="11215"/>
                  </a:lnTo>
                  <a:lnTo>
                    <a:pt x="18926" y="11267"/>
                  </a:lnTo>
                  <a:lnTo>
                    <a:pt x="18720" y="11371"/>
                  </a:lnTo>
                  <a:lnTo>
                    <a:pt x="18463" y="11163"/>
                  </a:lnTo>
                  <a:lnTo>
                    <a:pt x="18309" y="10956"/>
                  </a:lnTo>
                  <a:lnTo>
                    <a:pt x="18309" y="10800"/>
                  </a:lnTo>
                  <a:lnTo>
                    <a:pt x="18360" y="10540"/>
                  </a:lnTo>
                  <a:lnTo>
                    <a:pt x="18360" y="10385"/>
                  </a:lnTo>
                  <a:lnTo>
                    <a:pt x="18463" y="10125"/>
                  </a:lnTo>
                  <a:lnTo>
                    <a:pt x="18669" y="10177"/>
                  </a:lnTo>
                  <a:lnTo>
                    <a:pt x="18771" y="9969"/>
                  </a:lnTo>
                  <a:lnTo>
                    <a:pt x="18566" y="10177"/>
                  </a:lnTo>
                </a:path>
              </a:pathLst>
            </a:custGeom>
            <a:solidFill>
              <a:srgbClr val="0033CC"/>
            </a:solidFill>
            <a:ln>
              <a:solidFill>
                <a:schemeClr val="bg1"/>
              </a:solidFill>
            </a:ln>
          </p:spPr>
          <p:txBody>
            <a:bodyPr lIns="45719" rIns="45719" anchor="ctr"/>
            <a:lstStyle/>
            <a:p>
              <a:pPr algn="ctr" defTabSz="889000"/>
              <a:endParaRPr sz="1200"/>
            </a:p>
          </p:txBody>
        </p:sp>
        <p:sp>
          <p:nvSpPr>
            <p:cNvPr id="200" name="Shape 603"/>
            <p:cNvSpPr/>
            <p:nvPr/>
          </p:nvSpPr>
          <p:spPr>
            <a:xfrm rot="153004">
              <a:off x="2414668" y="4177592"/>
              <a:ext cx="399622" cy="262061"/>
            </a:xfrm>
            <a:custGeom>
              <a:avLst/>
              <a:gdLst/>
              <a:ahLst/>
              <a:cxnLst>
                <a:cxn ang="0">
                  <a:pos x="wd2" y="hd2"/>
                </a:cxn>
                <a:cxn ang="5400000">
                  <a:pos x="wd2" y="hd2"/>
                </a:cxn>
                <a:cxn ang="10800000">
                  <a:pos x="wd2" y="hd2"/>
                </a:cxn>
                <a:cxn ang="16200000">
                  <a:pos x="wd2" y="hd2"/>
                </a:cxn>
              </a:cxnLst>
              <a:rect l="0" t="0" r="r" b="b"/>
              <a:pathLst>
                <a:path w="21600" h="21600" extrusionOk="0">
                  <a:moveTo>
                    <a:pt x="13775" y="2385"/>
                  </a:moveTo>
                  <a:lnTo>
                    <a:pt x="12960" y="2385"/>
                  </a:lnTo>
                  <a:lnTo>
                    <a:pt x="12634" y="2120"/>
                  </a:lnTo>
                  <a:lnTo>
                    <a:pt x="12308" y="2120"/>
                  </a:lnTo>
                  <a:lnTo>
                    <a:pt x="11004" y="3180"/>
                  </a:lnTo>
                  <a:lnTo>
                    <a:pt x="10759" y="3445"/>
                  </a:lnTo>
                  <a:lnTo>
                    <a:pt x="10433" y="3445"/>
                  </a:lnTo>
                  <a:lnTo>
                    <a:pt x="9781" y="2915"/>
                  </a:lnTo>
                  <a:lnTo>
                    <a:pt x="9618" y="2385"/>
                  </a:lnTo>
                  <a:lnTo>
                    <a:pt x="9455" y="1988"/>
                  </a:lnTo>
                  <a:lnTo>
                    <a:pt x="9129" y="1988"/>
                  </a:lnTo>
                  <a:lnTo>
                    <a:pt x="8640" y="1723"/>
                  </a:lnTo>
                  <a:lnTo>
                    <a:pt x="8314" y="1723"/>
                  </a:lnTo>
                  <a:lnTo>
                    <a:pt x="7988" y="1458"/>
                  </a:lnTo>
                  <a:lnTo>
                    <a:pt x="7336" y="1458"/>
                  </a:lnTo>
                  <a:lnTo>
                    <a:pt x="7010" y="1193"/>
                  </a:lnTo>
                  <a:lnTo>
                    <a:pt x="6521" y="663"/>
                  </a:lnTo>
                  <a:lnTo>
                    <a:pt x="6195" y="530"/>
                  </a:lnTo>
                  <a:lnTo>
                    <a:pt x="5869" y="265"/>
                  </a:lnTo>
                  <a:lnTo>
                    <a:pt x="5217" y="265"/>
                  </a:lnTo>
                  <a:lnTo>
                    <a:pt x="4728" y="0"/>
                  </a:lnTo>
                  <a:lnTo>
                    <a:pt x="4402" y="0"/>
                  </a:lnTo>
                  <a:lnTo>
                    <a:pt x="4238" y="530"/>
                  </a:lnTo>
                  <a:lnTo>
                    <a:pt x="3912" y="663"/>
                  </a:lnTo>
                  <a:lnTo>
                    <a:pt x="3749" y="1193"/>
                  </a:lnTo>
                  <a:lnTo>
                    <a:pt x="3749" y="3180"/>
                  </a:lnTo>
                  <a:lnTo>
                    <a:pt x="3586" y="3578"/>
                  </a:lnTo>
                  <a:lnTo>
                    <a:pt x="3423" y="4108"/>
                  </a:lnTo>
                  <a:lnTo>
                    <a:pt x="3260" y="4903"/>
                  </a:lnTo>
                  <a:lnTo>
                    <a:pt x="3097" y="5566"/>
                  </a:lnTo>
                  <a:lnTo>
                    <a:pt x="3097" y="6493"/>
                  </a:lnTo>
                  <a:lnTo>
                    <a:pt x="2934" y="7023"/>
                  </a:lnTo>
                  <a:lnTo>
                    <a:pt x="2282" y="7023"/>
                  </a:lnTo>
                  <a:lnTo>
                    <a:pt x="1956" y="7288"/>
                  </a:lnTo>
                  <a:lnTo>
                    <a:pt x="1630" y="7288"/>
                  </a:lnTo>
                  <a:lnTo>
                    <a:pt x="1630" y="7818"/>
                  </a:lnTo>
                  <a:lnTo>
                    <a:pt x="1956" y="8216"/>
                  </a:lnTo>
                  <a:lnTo>
                    <a:pt x="1956" y="8746"/>
                  </a:lnTo>
                  <a:lnTo>
                    <a:pt x="1630" y="9011"/>
                  </a:lnTo>
                  <a:lnTo>
                    <a:pt x="326" y="9011"/>
                  </a:lnTo>
                  <a:lnTo>
                    <a:pt x="0" y="9276"/>
                  </a:lnTo>
                  <a:lnTo>
                    <a:pt x="0" y="9674"/>
                  </a:lnTo>
                  <a:lnTo>
                    <a:pt x="163" y="10204"/>
                  </a:lnTo>
                  <a:lnTo>
                    <a:pt x="489" y="10469"/>
                  </a:lnTo>
                  <a:lnTo>
                    <a:pt x="815" y="10866"/>
                  </a:lnTo>
                  <a:lnTo>
                    <a:pt x="1141" y="11926"/>
                  </a:lnTo>
                  <a:lnTo>
                    <a:pt x="1467" y="12191"/>
                  </a:lnTo>
                  <a:lnTo>
                    <a:pt x="1630" y="12589"/>
                  </a:lnTo>
                  <a:lnTo>
                    <a:pt x="2282" y="13119"/>
                  </a:lnTo>
                  <a:lnTo>
                    <a:pt x="2445" y="13649"/>
                  </a:lnTo>
                  <a:lnTo>
                    <a:pt x="2608" y="14047"/>
                  </a:lnTo>
                  <a:lnTo>
                    <a:pt x="2608" y="14577"/>
                  </a:lnTo>
                  <a:lnTo>
                    <a:pt x="2445" y="15107"/>
                  </a:lnTo>
                  <a:lnTo>
                    <a:pt x="2282" y="15504"/>
                  </a:lnTo>
                  <a:lnTo>
                    <a:pt x="2119" y="16034"/>
                  </a:lnTo>
                  <a:lnTo>
                    <a:pt x="2119" y="16564"/>
                  </a:lnTo>
                  <a:lnTo>
                    <a:pt x="2282" y="16962"/>
                  </a:lnTo>
                  <a:lnTo>
                    <a:pt x="2608" y="17227"/>
                  </a:lnTo>
                  <a:lnTo>
                    <a:pt x="2934" y="17757"/>
                  </a:lnTo>
                  <a:lnTo>
                    <a:pt x="4238" y="17757"/>
                  </a:lnTo>
                  <a:lnTo>
                    <a:pt x="4565" y="18022"/>
                  </a:lnTo>
                  <a:lnTo>
                    <a:pt x="4891" y="18022"/>
                  </a:lnTo>
                  <a:lnTo>
                    <a:pt x="5217" y="18420"/>
                  </a:lnTo>
                  <a:lnTo>
                    <a:pt x="6195" y="19215"/>
                  </a:lnTo>
                  <a:lnTo>
                    <a:pt x="6521" y="19215"/>
                  </a:lnTo>
                  <a:lnTo>
                    <a:pt x="6847" y="19480"/>
                  </a:lnTo>
                  <a:lnTo>
                    <a:pt x="7173" y="19480"/>
                  </a:lnTo>
                  <a:lnTo>
                    <a:pt x="7499" y="19612"/>
                  </a:lnTo>
                  <a:lnTo>
                    <a:pt x="7662" y="20142"/>
                  </a:lnTo>
                  <a:lnTo>
                    <a:pt x="7988" y="20407"/>
                  </a:lnTo>
                  <a:lnTo>
                    <a:pt x="8151" y="20937"/>
                  </a:lnTo>
                  <a:lnTo>
                    <a:pt x="8477" y="19877"/>
                  </a:lnTo>
                  <a:lnTo>
                    <a:pt x="8803" y="19612"/>
                  </a:lnTo>
                  <a:lnTo>
                    <a:pt x="9129" y="19215"/>
                  </a:lnTo>
                  <a:lnTo>
                    <a:pt x="9781" y="18685"/>
                  </a:lnTo>
                  <a:lnTo>
                    <a:pt x="10759" y="19480"/>
                  </a:lnTo>
                  <a:lnTo>
                    <a:pt x="10841" y="19877"/>
                  </a:lnTo>
                  <a:lnTo>
                    <a:pt x="11167" y="19877"/>
                  </a:lnTo>
                  <a:lnTo>
                    <a:pt x="11493" y="20142"/>
                  </a:lnTo>
                  <a:lnTo>
                    <a:pt x="12471" y="20142"/>
                  </a:lnTo>
                  <a:lnTo>
                    <a:pt x="12797" y="20407"/>
                  </a:lnTo>
                  <a:lnTo>
                    <a:pt x="13123" y="20407"/>
                  </a:lnTo>
                  <a:lnTo>
                    <a:pt x="13449" y="20672"/>
                  </a:lnTo>
                  <a:lnTo>
                    <a:pt x="13775" y="20672"/>
                  </a:lnTo>
                  <a:lnTo>
                    <a:pt x="14101" y="20937"/>
                  </a:lnTo>
                  <a:lnTo>
                    <a:pt x="14427" y="21070"/>
                  </a:lnTo>
                  <a:lnTo>
                    <a:pt x="14753" y="21335"/>
                  </a:lnTo>
                  <a:lnTo>
                    <a:pt x="15079" y="21335"/>
                  </a:lnTo>
                  <a:lnTo>
                    <a:pt x="15405" y="21600"/>
                  </a:lnTo>
                  <a:lnTo>
                    <a:pt x="17688" y="21600"/>
                  </a:lnTo>
                  <a:lnTo>
                    <a:pt x="18014" y="21335"/>
                  </a:lnTo>
                  <a:lnTo>
                    <a:pt x="18666" y="21335"/>
                  </a:lnTo>
                  <a:lnTo>
                    <a:pt x="18829" y="20937"/>
                  </a:lnTo>
                  <a:lnTo>
                    <a:pt x="19807" y="20142"/>
                  </a:lnTo>
                  <a:lnTo>
                    <a:pt x="21437" y="20142"/>
                  </a:lnTo>
                  <a:lnTo>
                    <a:pt x="21600" y="19612"/>
                  </a:lnTo>
                  <a:lnTo>
                    <a:pt x="21437" y="19215"/>
                  </a:lnTo>
                  <a:lnTo>
                    <a:pt x="20948" y="18685"/>
                  </a:lnTo>
                  <a:lnTo>
                    <a:pt x="20785" y="18155"/>
                  </a:lnTo>
                  <a:lnTo>
                    <a:pt x="20622" y="17757"/>
                  </a:lnTo>
                  <a:lnTo>
                    <a:pt x="20622" y="16697"/>
                  </a:lnTo>
                  <a:lnTo>
                    <a:pt x="20296" y="16564"/>
                  </a:lnTo>
                  <a:lnTo>
                    <a:pt x="19807" y="16034"/>
                  </a:lnTo>
                  <a:lnTo>
                    <a:pt x="19481" y="16034"/>
                  </a:lnTo>
                  <a:lnTo>
                    <a:pt x="19155" y="15769"/>
                  </a:lnTo>
                  <a:lnTo>
                    <a:pt x="18829" y="15769"/>
                  </a:lnTo>
                  <a:lnTo>
                    <a:pt x="18666" y="15239"/>
                  </a:lnTo>
                  <a:lnTo>
                    <a:pt x="18503" y="14842"/>
                  </a:lnTo>
                  <a:lnTo>
                    <a:pt x="18503" y="14312"/>
                  </a:lnTo>
                  <a:lnTo>
                    <a:pt x="18340" y="13649"/>
                  </a:lnTo>
                  <a:lnTo>
                    <a:pt x="18340" y="13119"/>
                  </a:lnTo>
                  <a:lnTo>
                    <a:pt x="18177" y="12589"/>
                  </a:lnTo>
                  <a:lnTo>
                    <a:pt x="17198" y="12589"/>
                  </a:lnTo>
                  <a:lnTo>
                    <a:pt x="17035" y="12191"/>
                  </a:lnTo>
                  <a:lnTo>
                    <a:pt x="16709" y="12191"/>
                  </a:lnTo>
                  <a:lnTo>
                    <a:pt x="16546" y="11661"/>
                  </a:lnTo>
                  <a:lnTo>
                    <a:pt x="16220" y="11396"/>
                  </a:lnTo>
                  <a:lnTo>
                    <a:pt x="16057" y="10866"/>
                  </a:lnTo>
                  <a:lnTo>
                    <a:pt x="15731" y="10734"/>
                  </a:lnTo>
                  <a:lnTo>
                    <a:pt x="15405" y="9674"/>
                  </a:lnTo>
                  <a:lnTo>
                    <a:pt x="15405" y="9276"/>
                  </a:lnTo>
                  <a:lnTo>
                    <a:pt x="15079" y="9276"/>
                  </a:lnTo>
                  <a:lnTo>
                    <a:pt x="14753" y="9409"/>
                  </a:lnTo>
                  <a:lnTo>
                    <a:pt x="14753" y="7553"/>
                  </a:lnTo>
                  <a:lnTo>
                    <a:pt x="14427" y="7288"/>
                  </a:lnTo>
                  <a:lnTo>
                    <a:pt x="14264" y="6758"/>
                  </a:lnTo>
                  <a:lnTo>
                    <a:pt x="13612" y="6758"/>
                  </a:lnTo>
                  <a:lnTo>
                    <a:pt x="13286" y="6493"/>
                  </a:lnTo>
                  <a:lnTo>
                    <a:pt x="13123" y="6096"/>
                  </a:lnTo>
                  <a:lnTo>
                    <a:pt x="13286" y="5566"/>
                  </a:lnTo>
                  <a:lnTo>
                    <a:pt x="13286" y="5036"/>
                  </a:lnTo>
                  <a:lnTo>
                    <a:pt x="13612" y="5036"/>
                  </a:lnTo>
                  <a:lnTo>
                    <a:pt x="13612" y="4108"/>
                  </a:lnTo>
                  <a:lnTo>
                    <a:pt x="13449" y="3578"/>
                  </a:lnTo>
                  <a:lnTo>
                    <a:pt x="13286" y="3180"/>
                  </a:lnTo>
                  <a:lnTo>
                    <a:pt x="12960" y="2915"/>
                  </a:lnTo>
                </a:path>
              </a:pathLst>
            </a:custGeom>
            <a:solidFill>
              <a:srgbClr val="0033CC"/>
            </a:solidFill>
            <a:ln>
              <a:solidFill>
                <a:schemeClr val="bg1"/>
              </a:solidFill>
            </a:ln>
          </p:spPr>
          <p:txBody>
            <a:bodyPr lIns="45719" rIns="45719" anchor="ctr"/>
            <a:lstStyle/>
            <a:p>
              <a:pPr algn="ctr" defTabSz="889000"/>
              <a:endParaRPr sz="1200"/>
            </a:p>
          </p:txBody>
        </p:sp>
        <p:sp>
          <p:nvSpPr>
            <p:cNvPr id="201" name="Shape 604"/>
            <p:cNvSpPr/>
            <p:nvPr/>
          </p:nvSpPr>
          <p:spPr>
            <a:xfrm rot="612989">
              <a:off x="999682" y="3068901"/>
              <a:ext cx="306196" cy="213786"/>
            </a:xfrm>
            <a:custGeom>
              <a:avLst/>
              <a:gdLst/>
              <a:ahLst/>
              <a:cxnLst>
                <a:cxn ang="0">
                  <a:pos x="wd2" y="hd2"/>
                </a:cxn>
                <a:cxn ang="5400000">
                  <a:pos x="wd2" y="hd2"/>
                </a:cxn>
                <a:cxn ang="10800000">
                  <a:pos x="wd2" y="hd2"/>
                </a:cxn>
                <a:cxn ang="16200000">
                  <a:pos x="wd2" y="hd2"/>
                </a:cxn>
              </a:cxnLst>
              <a:rect l="0" t="0" r="r" b="b"/>
              <a:pathLst>
                <a:path w="21600" h="21600" extrusionOk="0">
                  <a:moveTo>
                    <a:pt x="5848" y="0"/>
                  </a:moveTo>
                  <a:lnTo>
                    <a:pt x="5471" y="432"/>
                  </a:lnTo>
                  <a:lnTo>
                    <a:pt x="5471" y="1008"/>
                  </a:lnTo>
                  <a:lnTo>
                    <a:pt x="5188" y="1440"/>
                  </a:lnTo>
                  <a:lnTo>
                    <a:pt x="5188" y="1872"/>
                  </a:lnTo>
                  <a:lnTo>
                    <a:pt x="4810" y="2448"/>
                  </a:lnTo>
                  <a:lnTo>
                    <a:pt x="4810" y="2880"/>
                  </a:lnTo>
                  <a:lnTo>
                    <a:pt x="4433" y="3312"/>
                  </a:lnTo>
                  <a:lnTo>
                    <a:pt x="4433" y="2880"/>
                  </a:lnTo>
                  <a:lnTo>
                    <a:pt x="4056" y="2880"/>
                  </a:lnTo>
                  <a:lnTo>
                    <a:pt x="4056" y="3312"/>
                  </a:lnTo>
                  <a:lnTo>
                    <a:pt x="3679" y="3456"/>
                  </a:lnTo>
                  <a:lnTo>
                    <a:pt x="3207" y="3456"/>
                  </a:lnTo>
                  <a:lnTo>
                    <a:pt x="2830" y="3600"/>
                  </a:lnTo>
                  <a:lnTo>
                    <a:pt x="2924" y="4320"/>
                  </a:lnTo>
                  <a:lnTo>
                    <a:pt x="3018" y="4896"/>
                  </a:lnTo>
                  <a:lnTo>
                    <a:pt x="3396" y="4896"/>
                  </a:lnTo>
                  <a:lnTo>
                    <a:pt x="3207" y="5616"/>
                  </a:lnTo>
                  <a:lnTo>
                    <a:pt x="2452" y="6480"/>
                  </a:lnTo>
                  <a:lnTo>
                    <a:pt x="2547" y="7056"/>
                  </a:lnTo>
                  <a:lnTo>
                    <a:pt x="2075" y="7344"/>
                  </a:lnTo>
                  <a:lnTo>
                    <a:pt x="1698" y="8064"/>
                  </a:lnTo>
                  <a:lnTo>
                    <a:pt x="1603" y="8784"/>
                  </a:lnTo>
                  <a:lnTo>
                    <a:pt x="1698" y="9216"/>
                  </a:lnTo>
                  <a:lnTo>
                    <a:pt x="1415" y="9936"/>
                  </a:lnTo>
                  <a:lnTo>
                    <a:pt x="1038" y="9792"/>
                  </a:lnTo>
                  <a:lnTo>
                    <a:pt x="943" y="10368"/>
                  </a:lnTo>
                  <a:lnTo>
                    <a:pt x="1321" y="10512"/>
                  </a:lnTo>
                  <a:lnTo>
                    <a:pt x="1132" y="11232"/>
                  </a:lnTo>
                  <a:lnTo>
                    <a:pt x="1226" y="11808"/>
                  </a:lnTo>
                  <a:lnTo>
                    <a:pt x="1226" y="12384"/>
                  </a:lnTo>
                  <a:lnTo>
                    <a:pt x="1321" y="12960"/>
                  </a:lnTo>
                  <a:lnTo>
                    <a:pt x="1321" y="13536"/>
                  </a:lnTo>
                  <a:lnTo>
                    <a:pt x="943" y="13968"/>
                  </a:lnTo>
                  <a:lnTo>
                    <a:pt x="755" y="14544"/>
                  </a:lnTo>
                  <a:lnTo>
                    <a:pt x="377" y="14544"/>
                  </a:lnTo>
                  <a:lnTo>
                    <a:pt x="0" y="15408"/>
                  </a:lnTo>
                  <a:lnTo>
                    <a:pt x="943" y="15696"/>
                  </a:lnTo>
                  <a:lnTo>
                    <a:pt x="943" y="16128"/>
                  </a:lnTo>
                  <a:lnTo>
                    <a:pt x="1038" y="16848"/>
                  </a:lnTo>
                  <a:lnTo>
                    <a:pt x="849" y="17568"/>
                  </a:lnTo>
                  <a:lnTo>
                    <a:pt x="755" y="18144"/>
                  </a:lnTo>
                  <a:lnTo>
                    <a:pt x="943" y="18720"/>
                  </a:lnTo>
                  <a:lnTo>
                    <a:pt x="1321" y="18576"/>
                  </a:lnTo>
                  <a:lnTo>
                    <a:pt x="1792" y="18432"/>
                  </a:lnTo>
                  <a:lnTo>
                    <a:pt x="1415" y="19008"/>
                  </a:lnTo>
                  <a:lnTo>
                    <a:pt x="1038" y="19152"/>
                  </a:lnTo>
                  <a:lnTo>
                    <a:pt x="943" y="20160"/>
                  </a:lnTo>
                  <a:lnTo>
                    <a:pt x="943" y="20880"/>
                  </a:lnTo>
                  <a:lnTo>
                    <a:pt x="1226" y="21168"/>
                  </a:lnTo>
                  <a:lnTo>
                    <a:pt x="1603" y="21600"/>
                  </a:lnTo>
                  <a:lnTo>
                    <a:pt x="2075" y="21456"/>
                  </a:lnTo>
                  <a:lnTo>
                    <a:pt x="2452" y="21456"/>
                  </a:lnTo>
                  <a:lnTo>
                    <a:pt x="2924" y="21312"/>
                  </a:lnTo>
                  <a:lnTo>
                    <a:pt x="3301" y="21168"/>
                  </a:lnTo>
                  <a:lnTo>
                    <a:pt x="3773" y="21456"/>
                  </a:lnTo>
                  <a:lnTo>
                    <a:pt x="4150" y="21312"/>
                  </a:lnTo>
                  <a:lnTo>
                    <a:pt x="4622" y="21312"/>
                  </a:lnTo>
                  <a:lnTo>
                    <a:pt x="4999" y="21168"/>
                  </a:lnTo>
                  <a:lnTo>
                    <a:pt x="5471" y="21024"/>
                  </a:lnTo>
                  <a:lnTo>
                    <a:pt x="5848" y="21024"/>
                  </a:lnTo>
                  <a:lnTo>
                    <a:pt x="5942" y="20304"/>
                  </a:lnTo>
                  <a:lnTo>
                    <a:pt x="6320" y="19872"/>
                  </a:lnTo>
                  <a:lnTo>
                    <a:pt x="6791" y="19584"/>
                  </a:lnTo>
                  <a:lnTo>
                    <a:pt x="7074" y="19296"/>
                  </a:lnTo>
                  <a:lnTo>
                    <a:pt x="7546" y="18720"/>
                  </a:lnTo>
                  <a:lnTo>
                    <a:pt x="7923" y="18720"/>
                  </a:lnTo>
                  <a:lnTo>
                    <a:pt x="8395" y="18288"/>
                  </a:lnTo>
                  <a:lnTo>
                    <a:pt x="8300" y="17712"/>
                  </a:lnTo>
                  <a:lnTo>
                    <a:pt x="8678" y="18000"/>
                  </a:lnTo>
                  <a:lnTo>
                    <a:pt x="9149" y="18144"/>
                  </a:lnTo>
                  <a:lnTo>
                    <a:pt x="9527" y="17712"/>
                  </a:lnTo>
                  <a:lnTo>
                    <a:pt x="9810" y="18288"/>
                  </a:lnTo>
                  <a:lnTo>
                    <a:pt x="10281" y="18576"/>
                  </a:lnTo>
                  <a:lnTo>
                    <a:pt x="10470" y="19008"/>
                  </a:lnTo>
                  <a:lnTo>
                    <a:pt x="10564" y="19728"/>
                  </a:lnTo>
                  <a:lnTo>
                    <a:pt x="11036" y="19872"/>
                  </a:lnTo>
                  <a:lnTo>
                    <a:pt x="11130" y="20448"/>
                  </a:lnTo>
                  <a:lnTo>
                    <a:pt x="11319" y="21024"/>
                  </a:lnTo>
                  <a:lnTo>
                    <a:pt x="11696" y="20880"/>
                  </a:lnTo>
                  <a:lnTo>
                    <a:pt x="11979" y="20304"/>
                  </a:lnTo>
                  <a:lnTo>
                    <a:pt x="12262" y="20016"/>
                  </a:lnTo>
                  <a:lnTo>
                    <a:pt x="12734" y="19584"/>
                  </a:lnTo>
                  <a:lnTo>
                    <a:pt x="13017" y="20160"/>
                  </a:lnTo>
                  <a:lnTo>
                    <a:pt x="13017" y="20736"/>
                  </a:lnTo>
                  <a:lnTo>
                    <a:pt x="13394" y="20592"/>
                  </a:lnTo>
                  <a:lnTo>
                    <a:pt x="13866" y="20448"/>
                  </a:lnTo>
                  <a:lnTo>
                    <a:pt x="14337" y="20448"/>
                  </a:lnTo>
                  <a:lnTo>
                    <a:pt x="14714" y="20304"/>
                  </a:lnTo>
                  <a:lnTo>
                    <a:pt x="15186" y="20304"/>
                  </a:lnTo>
                  <a:lnTo>
                    <a:pt x="15563" y="20448"/>
                  </a:lnTo>
                  <a:lnTo>
                    <a:pt x="16035" y="20304"/>
                  </a:lnTo>
                  <a:lnTo>
                    <a:pt x="16412" y="20304"/>
                  </a:lnTo>
                  <a:lnTo>
                    <a:pt x="16695" y="20160"/>
                  </a:lnTo>
                  <a:lnTo>
                    <a:pt x="17167" y="20160"/>
                  </a:lnTo>
                  <a:lnTo>
                    <a:pt x="17544" y="20016"/>
                  </a:lnTo>
                  <a:lnTo>
                    <a:pt x="19431" y="20160"/>
                  </a:lnTo>
                  <a:lnTo>
                    <a:pt x="18487" y="19872"/>
                  </a:lnTo>
                  <a:lnTo>
                    <a:pt x="19714" y="19296"/>
                  </a:lnTo>
                  <a:lnTo>
                    <a:pt x="19336" y="18432"/>
                  </a:lnTo>
                  <a:lnTo>
                    <a:pt x="19431" y="17136"/>
                  </a:lnTo>
                  <a:lnTo>
                    <a:pt x="19148" y="17280"/>
                  </a:lnTo>
                  <a:lnTo>
                    <a:pt x="19431" y="16992"/>
                  </a:lnTo>
                  <a:lnTo>
                    <a:pt x="19902" y="16704"/>
                  </a:lnTo>
                  <a:lnTo>
                    <a:pt x="20279" y="16128"/>
                  </a:lnTo>
                  <a:lnTo>
                    <a:pt x="20657" y="15696"/>
                  </a:lnTo>
                  <a:lnTo>
                    <a:pt x="20657" y="15120"/>
                  </a:lnTo>
                  <a:lnTo>
                    <a:pt x="21034" y="15120"/>
                  </a:lnTo>
                  <a:lnTo>
                    <a:pt x="20940" y="14544"/>
                  </a:lnTo>
                  <a:lnTo>
                    <a:pt x="20751" y="13968"/>
                  </a:lnTo>
                  <a:lnTo>
                    <a:pt x="21128" y="13968"/>
                  </a:lnTo>
                  <a:lnTo>
                    <a:pt x="21600" y="13824"/>
                  </a:lnTo>
                  <a:lnTo>
                    <a:pt x="21506" y="13248"/>
                  </a:lnTo>
                  <a:lnTo>
                    <a:pt x="21034" y="13104"/>
                  </a:lnTo>
                  <a:lnTo>
                    <a:pt x="21128" y="11952"/>
                  </a:lnTo>
                  <a:lnTo>
                    <a:pt x="20845" y="11088"/>
                  </a:lnTo>
                  <a:lnTo>
                    <a:pt x="20279" y="10656"/>
                  </a:lnTo>
                  <a:lnTo>
                    <a:pt x="19997" y="10224"/>
                  </a:lnTo>
                  <a:lnTo>
                    <a:pt x="19619" y="10656"/>
                  </a:lnTo>
                  <a:lnTo>
                    <a:pt x="19336" y="10224"/>
                  </a:lnTo>
                  <a:lnTo>
                    <a:pt x="19242" y="9504"/>
                  </a:lnTo>
                  <a:lnTo>
                    <a:pt x="19242" y="8928"/>
                  </a:lnTo>
                  <a:lnTo>
                    <a:pt x="18770" y="8784"/>
                  </a:lnTo>
                  <a:lnTo>
                    <a:pt x="18299" y="8496"/>
                  </a:lnTo>
                  <a:lnTo>
                    <a:pt x="17921" y="8640"/>
                  </a:lnTo>
                  <a:lnTo>
                    <a:pt x="17450" y="8496"/>
                  </a:lnTo>
                  <a:lnTo>
                    <a:pt x="16978" y="8496"/>
                  </a:lnTo>
                  <a:lnTo>
                    <a:pt x="16507" y="8352"/>
                  </a:lnTo>
                  <a:lnTo>
                    <a:pt x="16129" y="8064"/>
                  </a:lnTo>
                  <a:lnTo>
                    <a:pt x="15658" y="8208"/>
                  </a:lnTo>
                  <a:lnTo>
                    <a:pt x="15375" y="8352"/>
                  </a:lnTo>
                  <a:lnTo>
                    <a:pt x="14997" y="8352"/>
                  </a:lnTo>
                  <a:lnTo>
                    <a:pt x="14526" y="8496"/>
                  </a:lnTo>
                  <a:lnTo>
                    <a:pt x="14148" y="8064"/>
                  </a:lnTo>
                  <a:lnTo>
                    <a:pt x="13677" y="8208"/>
                  </a:lnTo>
                  <a:lnTo>
                    <a:pt x="13583" y="7776"/>
                  </a:lnTo>
                  <a:lnTo>
                    <a:pt x="13583" y="7200"/>
                  </a:lnTo>
                  <a:lnTo>
                    <a:pt x="13205" y="7344"/>
                  </a:lnTo>
                  <a:lnTo>
                    <a:pt x="13111" y="6624"/>
                  </a:lnTo>
                  <a:lnTo>
                    <a:pt x="12828" y="6192"/>
                  </a:lnTo>
                  <a:lnTo>
                    <a:pt x="12545" y="5472"/>
                  </a:lnTo>
                  <a:lnTo>
                    <a:pt x="12356" y="5040"/>
                  </a:lnTo>
                  <a:lnTo>
                    <a:pt x="12262" y="4464"/>
                  </a:lnTo>
                  <a:lnTo>
                    <a:pt x="11790" y="4176"/>
                  </a:lnTo>
                  <a:lnTo>
                    <a:pt x="11413" y="4032"/>
                  </a:lnTo>
                  <a:lnTo>
                    <a:pt x="11036" y="3312"/>
                  </a:lnTo>
                  <a:lnTo>
                    <a:pt x="10659" y="3312"/>
                  </a:lnTo>
                  <a:lnTo>
                    <a:pt x="10376" y="2736"/>
                  </a:lnTo>
                  <a:lnTo>
                    <a:pt x="10564" y="2016"/>
                  </a:lnTo>
                  <a:lnTo>
                    <a:pt x="10281" y="1584"/>
                  </a:lnTo>
                  <a:lnTo>
                    <a:pt x="9810" y="1728"/>
                  </a:lnTo>
                  <a:lnTo>
                    <a:pt x="9432" y="1440"/>
                  </a:lnTo>
                  <a:lnTo>
                    <a:pt x="8961" y="1584"/>
                  </a:lnTo>
                  <a:lnTo>
                    <a:pt x="8583" y="1728"/>
                  </a:lnTo>
                  <a:lnTo>
                    <a:pt x="8112" y="1728"/>
                  </a:lnTo>
                  <a:lnTo>
                    <a:pt x="7923" y="1152"/>
                  </a:lnTo>
                  <a:lnTo>
                    <a:pt x="7357" y="864"/>
                  </a:lnTo>
                  <a:lnTo>
                    <a:pt x="6980" y="1008"/>
                  </a:lnTo>
                  <a:lnTo>
                    <a:pt x="6508" y="864"/>
                  </a:lnTo>
                  <a:lnTo>
                    <a:pt x="6131" y="576"/>
                  </a:lnTo>
                  <a:lnTo>
                    <a:pt x="5659" y="720"/>
                  </a:lnTo>
                  <a:lnTo>
                    <a:pt x="5848" y="0"/>
                  </a:lnTo>
                </a:path>
              </a:pathLst>
            </a:custGeom>
            <a:solidFill>
              <a:srgbClr val="0033CC"/>
            </a:solidFill>
            <a:ln>
              <a:solidFill>
                <a:schemeClr val="bg1"/>
              </a:solidFill>
            </a:ln>
          </p:spPr>
          <p:txBody>
            <a:bodyPr lIns="45719" rIns="45719" anchor="ctr"/>
            <a:lstStyle/>
            <a:p>
              <a:pPr algn="ctr" defTabSz="889000"/>
              <a:endParaRPr sz="1200"/>
            </a:p>
          </p:txBody>
        </p:sp>
        <p:sp>
          <p:nvSpPr>
            <p:cNvPr id="202" name="Shape 605"/>
            <p:cNvSpPr/>
            <p:nvPr/>
          </p:nvSpPr>
          <p:spPr>
            <a:xfrm rot="612989">
              <a:off x="840953" y="3214653"/>
              <a:ext cx="248702" cy="216636"/>
            </a:xfrm>
            <a:custGeom>
              <a:avLst/>
              <a:gdLst/>
              <a:ahLst/>
              <a:cxnLst>
                <a:cxn ang="0">
                  <a:pos x="wd2" y="hd2"/>
                </a:cxn>
                <a:cxn ang="5400000">
                  <a:pos x="wd2" y="hd2"/>
                </a:cxn>
                <a:cxn ang="10800000">
                  <a:pos x="wd2" y="hd2"/>
                </a:cxn>
                <a:cxn ang="16200000">
                  <a:pos x="wd2" y="hd2"/>
                </a:cxn>
              </a:cxnLst>
              <a:rect l="0" t="0" r="r" b="b"/>
              <a:pathLst>
                <a:path w="21600" h="21600" extrusionOk="0">
                  <a:moveTo>
                    <a:pt x="11148" y="3979"/>
                  </a:moveTo>
                  <a:lnTo>
                    <a:pt x="10568" y="3837"/>
                  </a:lnTo>
                  <a:lnTo>
                    <a:pt x="10103" y="3837"/>
                  </a:lnTo>
                  <a:lnTo>
                    <a:pt x="9639" y="3979"/>
                  </a:lnTo>
                  <a:lnTo>
                    <a:pt x="9058" y="4121"/>
                  </a:lnTo>
                  <a:lnTo>
                    <a:pt x="8594" y="3695"/>
                  </a:lnTo>
                  <a:lnTo>
                    <a:pt x="7548" y="3695"/>
                  </a:lnTo>
                  <a:lnTo>
                    <a:pt x="7200" y="3268"/>
                  </a:lnTo>
                  <a:lnTo>
                    <a:pt x="7084" y="2558"/>
                  </a:lnTo>
                  <a:lnTo>
                    <a:pt x="6968" y="2132"/>
                  </a:lnTo>
                  <a:lnTo>
                    <a:pt x="6968" y="1421"/>
                  </a:lnTo>
                  <a:lnTo>
                    <a:pt x="6619" y="853"/>
                  </a:lnTo>
                  <a:lnTo>
                    <a:pt x="6155" y="711"/>
                  </a:lnTo>
                  <a:lnTo>
                    <a:pt x="5806" y="142"/>
                  </a:lnTo>
                  <a:lnTo>
                    <a:pt x="5226" y="0"/>
                  </a:lnTo>
                  <a:lnTo>
                    <a:pt x="4645" y="0"/>
                  </a:lnTo>
                  <a:lnTo>
                    <a:pt x="4181" y="142"/>
                  </a:lnTo>
                  <a:lnTo>
                    <a:pt x="4297" y="853"/>
                  </a:lnTo>
                  <a:lnTo>
                    <a:pt x="4065" y="1279"/>
                  </a:lnTo>
                  <a:lnTo>
                    <a:pt x="4181" y="1847"/>
                  </a:lnTo>
                  <a:lnTo>
                    <a:pt x="4297" y="2558"/>
                  </a:lnTo>
                  <a:lnTo>
                    <a:pt x="3716" y="2842"/>
                  </a:lnTo>
                  <a:lnTo>
                    <a:pt x="3252" y="3126"/>
                  </a:lnTo>
                  <a:lnTo>
                    <a:pt x="2671" y="3268"/>
                  </a:lnTo>
                  <a:lnTo>
                    <a:pt x="2787" y="3979"/>
                  </a:lnTo>
                  <a:lnTo>
                    <a:pt x="2323" y="4263"/>
                  </a:lnTo>
                  <a:lnTo>
                    <a:pt x="2439" y="4689"/>
                  </a:lnTo>
                  <a:lnTo>
                    <a:pt x="2439" y="5400"/>
                  </a:lnTo>
                  <a:lnTo>
                    <a:pt x="1510" y="6253"/>
                  </a:lnTo>
                  <a:lnTo>
                    <a:pt x="1161" y="6821"/>
                  </a:lnTo>
                  <a:lnTo>
                    <a:pt x="697" y="6821"/>
                  </a:lnTo>
                  <a:lnTo>
                    <a:pt x="232" y="7247"/>
                  </a:lnTo>
                  <a:lnTo>
                    <a:pt x="0" y="7958"/>
                  </a:lnTo>
                  <a:lnTo>
                    <a:pt x="348" y="8526"/>
                  </a:lnTo>
                  <a:lnTo>
                    <a:pt x="232" y="9095"/>
                  </a:lnTo>
                  <a:lnTo>
                    <a:pt x="232" y="9663"/>
                  </a:lnTo>
                  <a:lnTo>
                    <a:pt x="581" y="10374"/>
                  </a:lnTo>
                  <a:lnTo>
                    <a:pt x="929" y="10658"/>
                  </a:lnTo>
                  <a:lnTo>
                    <a:pt x="1394" y="10942"/>
                  </a:lnTo>
                  <a:lnTo>
                    <a:pt x="1974" y="10800"/>
                  </a:lnTo>
                  <a:lnTo>
                    <a:pt x="2439" y="10800"/>
                  </a:lnTo>
                  <a:lnTo>
                    <a:pt x="3019" y="10374"/>
                  </a:lnTo>
                  <a:lnTo>
                    <a:pt x="3484" y="9947"/>
                  </a:lnTo>
                  <a:lnTo>
                    <a:pt x="4065" y="10516"/>
                  </a:lnTo>
                  <a:lnTo>
                    <a:pt x="4181" y="11226"/>
                  </a:lnTo>
                  <a:lnTo>
                    <a:pt x="4181" y="11653"/>
                  </a:lnTo>
                  <a:lnTo>
                    <a:pt x="4529" y="12221"/>
                  </a:lnTo>
                  <a:lnTo>
                    <a:pt x="4994" y="12505"/>
                  </a:lnTo>
                  <a:lnTo>
                    <a:pt x="5574" y="12647"/>
                  </a:lnTo>
                  <a:lnTo>
                    <a:pt x="6039" y="12647"/>
                  </a:lnTo>
                  <a:lnTo>
                    <a:pt x="6735" y="13074"/>
                  </a:lnTo>
                  <a:lnTo>
                    <a:pt x="7200" y="13216"/>
                  </a:lnTo>
                  <a:lnTo>
                    <a:pt x="7548" y="13784"/>
                  </a:lnTo>
                  <a:lnTo>
                    <a:pt x="7897" y="14495"/>
                  </a:lnTo>
                  <a:lnTo>
                    <a:pt x="8361" y="14495"/>
                  </a:lnTo>
                  <a:lnTo>
                    <a:pt x="8826" y="15063"/>
                  </a:lnTo>
                  <a:lnTo>
                    <a:pt x="9058" y="15632"/>
                  </a:lnTo>
                  <a:lnTo>
                    <a:pt x="9174" y="16058"/>
                  </a:lnTo>
                  <a:lnTo>
                    <a:pt x="8942" y="16768"/>
                  </a:lnTo>
                  <a:lnTo>
                    <a:pt x="8477" y="17195"/>
                  </a:lnTo>
                  <a:lnTo>
                    <a:pt x="8477" y="17763"/>
                  </a:lnTo>
                  <a:lnTo>
                    <a:pt x="8361" y="18332"/>
                  </a:lnTo>
                  <a:lnTo>
                    <a:pt x="8710" y="19042"/>
                  </a:lnTo>
                  <a:lnTo>
                    <a:pt x="8245" y="19326"/>
                  </a:lnTo>
                  <a:lnTo>
                    <a:pt x="7897" y="19895"/>
                  </a:lnTo>
                  <a:lnTo>
                    <a:pt x="7781" y="20605"/>
                  </a:lnTo>
                  <a:lnTo>
                    <a:pt x="7781" y="21174"/>
                  </a:lnTo>
                  <a:lnTo>
                    <a:pt x="8477" y="21600"/>
                  </a:lnTo>
                  <a:lnTo>
                    <a:pt x="8942" y="21600"/>
                  </a:lnTo>
                  <a:lnTo>
                    <a:pt x="9523" y="21458"/>
                  </a:lnTo>
                  <a:lnTo>
                    <a:pt x="9987" y="21458"/>
                  </a:lnTo>
                  <a:lnTo>
                    <a:pt x="10568" y="21316"/>
                  </a:lnTo>
                  <a:lnTo>
                    <a:pt x="11032" y="21174"/>
                  </a:lnTo>
                  <a:lnTo>
                    <a:pt x="11613" y="21458"/>
                  </a:lnTo>
                  <a:lnTo>
                    <a:pt x="12077" y="21316"/>
                  </a:lnTo>
                  <a:lnTo>
                    <a:pt x="12542" y="21316"/>
                  </a:lnTo>
                  <a:lnTo>
                    <a:pt x="13006" y="21174"/>
                  </a:lnTo>
                  <a:lnTo>
                    <a:pt x="13587" y="21032"/>
                  </a:lnTo>
                  <a:lnTo>
                    <a:pt x="14632" y="20321"/>
                  </a:lnTo>
                  <a:lnTo>
                    <a:pt x="14284" y="21174"/>
                  </a:lnTo>
                  <a:lnTo>
                    <a:pt x="14516" y="19468"/>
                  </a:lnTo>
                  <a:lnTo>
                    <a:pt x="14052" y="19611"/>
                  </a:lnTo>
                  <a:lnTo>
                    <a:pt x="14748" y="19753"/>
                  </a:lnTo>
                  <a:lnTo>
                    <a:pt x="15097" y="19468"/>
                  </a:lnTo>
                  <a:lnTo>
                    <a:pt x="15445" y="18616"/>
                  </a:lnTo>
                  <a:lnTo>
                    <a:pt x="15910" y="18616"/>
                  </a:lnTo>
                  <a:lnTo>
                    <a:pt x="16490" y="18758"/>
                  </a:lnTo>
                  <a:lnTo>
                    <a:pt x="16606" y="18189"/>
                  </a:lnTo>
                  <a:lnTo>
                    <a:pt x="16606" y="17763"/>
                  </a:lnTo>
                  <a:lnTo>
                    <a:pt x="16258" y="17053"/>
                  </a:lnTo>
                  <a:lnTo>
                    <a:pt x="15910" y="16626"/>
                  </a:lnTo>
                  <a:lnTo>
                    <a:pt x="16490" y="16484"/>
                  </a:lnTo>
                  <a:lnTo>
                    <a:pt x="16955" y="16626"/>
                  </a:lnTo>
                  <a:lnTo>
                    <a:pt x="17303" y="17195"/>
                  </a:lnTo>
                  <a:lnTo>
                    <a:pt x="17768" y="17053"/>
                  </a:lnTo>
                  <a:lnTo>
                    <a:pt x="18465" y="17479"/>
                  </a:lnTo>
                  <a:lnTo>
                    <a:pt x="18929" y="17337"/>
                  </a:lnTo>
                  <a:lnTo>
                    <a:pt x="19510" y="17195"/>
                  </a:lnTo>
                  <a:lnTo>
                    <a:pt x="19626" y="16484"/>
                  </a:lnTo>
                  <a:lnTo>
                    <a:pt x="19045" y="16058"/>
                  </a:lnTo>
                  <a:lnTo>
                    <a:pt x="19510" y="15632"/>
                  </a:lnTo>
                  <a:lnTo>
                    <a:pt x="20090" y="15063"/>
                  </a:lnTo>
                  <a:lnTo>
                    <a:pt x="20439" y="14637"/>
                  </a:lnTo>
                  <a:lnTo>
                    <a:pt x="20439" y="13926"/>
                  </a:lnTo>
                  <a:lnTo>
                    <a:pt x="20323" y="13500"/>
                  </a:lnTo>
                  <a:lnTo>
                    <a:pt x="20323" y="12789"/>
                  </a:lnTo>
                  <a:lnTo>
                    <a:pt x="20206" y="12363"/>
                  </a:lnTo>
                  <a:lnTo>
                    <a:pt x="20090" y="11653"/>
                  </a:lnTo>
                  <a:lnTo>
                    <a:pt x="19742" y="11795"/>
                  </a:lnTo>
                  <a:lnTo>
                    <a:pt x="19510" y="10658"/>
                  </a:lnTo>
                  <a:lnTo>
                    <a:pt x="19974" y="9947"/>
                  </a:lnTo>
                  <a:lnTo>
                    <a:pt x="19858" y="9237"/>
                  </a:lnTo>
                  <a:lnTo>
                    <a:pt x="20439" y="8953"/>
                  </a:lnTo>
                  <a:lnTo>
                    <a:pt x="20903" y="8811"/>
                  </a:lnTo>
                  <a:lnTo>
                    <a:pt x="20671" y="8526"/>
                  </a:lnTo>
                  <a:lnTo>
                    <a:pt x="21019" y="7958"/>
                  </a:lnTo>
                  <a:lnTo>
                    <a:pt x="21600" y="7532"/>
                  </a:lnTo>
                  <a:lnTo>
                    <a:pt x="21484" y="6963"/>
                  </a:lnTo>
                  <a:lnTo>
                    <a:pt x="21252" y="6537"/>
                  </a:lnTo>
                  <a:lnTo>
                    <a:pt x="20555" y="6253"/>
                  </a:lnTo>
                  <a:lnTo>
                    <a:pt x="20206" y="6395"/>
                  </a:lnTo>
                  <a:lnTo>
                    <a:pt x="19510" y="6253"/>
                  </a:lnTo>
                  <a:lnTo>
                    <a:pt x="19510" y="5542"/>
                  </a:lnTo>
                  <a:lnTo>
                    <a:pt x="19394" y="5116"/>
                  </a:lnTo>
                  <a:lnTo>
                    <a:pt x="19858" y="3695"/>
                  </a:lnTo>
                  <a:lnTo>
                    <a:pt x="19277" y="3695"/>
                  </a:lnTo>
                  <a:lnTo>
                    <a:pt x="18813" y="3411"/>
                  </a:lnTo>
                  <a:lnTo>
                    <a:pt x="18232" y="3553"/>
                  </a:lnTo>
                  <a:lnTo>
                    <a:pt x="17419" y="3695"/>
                  </a:lnTo>
                  <a:lnTo>
                    <a:pt x="16955" y="3837"/>
                  </a:lnTo>
                  <a:lnTo>
                    <a:pt x="16374" y="3837"/>
                  </a:lnTo>
                  <a:lnTo>
                    <a:pt x="15910" y="3979"/>
                  </a:lnTo>
                  <a:lnTo>
                    <a:pt x="15329" y="4263"/>
                  </a:lnTo>
                  <a:lnTo>
                    <a:pt x="14865" y="4405"/>
                  </a:lnTo>
                  <a:lnTo>
                    <a:pt x="14284" y="4547"/>
                  </a:lnTo>
                  <a:lnTo>
                    <a:pt x="13819" y="3837"/>
                  </a:lnTo>
                  <a:lnTo>
                    <a:pt x="13123" y="3695"/>
                  </a:lnTo>
                  <a:lnTo>
                    <a:pt x="12658" y="3411"/>
                  </a:lnTo>
                  <a:lnTo>
                    <a:pt x="12077" y="3553"/>
                  </a:lnTo>
                  <a:lnTo>
                    <a:pt x="11613" y="3268"/>
                  </a:lnTo>
                  <a:lnTo>
                    <a:pt x="11032" y="3695"/>
                  </a:lnTo>
                  <a:lnTo>
                    <a:pt x="10568" y="3837"/>
                  </a:lnTo>
                  <a:lnTo>
                    <a:pt x="10103" y="3837"/>
                  </a:lnTo>
                  <a:lnTo>
                    <a:pt x="9639" y="3979"/>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03" name="Shape 606"/>
            <p:cNvSpPr/>
            <p:nvPr/>
          </p:nvSpPr>
          <p:spPr>
            <a:xfrm rot="153004">
              <a:off x="857314" y="3430135"/>
              <a:ext cx="228480" cy="205057"/>
            </a:xfrm>
            <a:custGeom>
              <a:avLst/>
              <a:gdLst/>
              <a:ahLst/>
              <a:cxnLst>
                <a:cxn ang="0">
                  <a:pos x="wd2" y="hd2"/>
                </a:cxn>
                <a:cxn ang="5400000">
                  <a:pos x="wd2" y="hd2"/>
                </a:cxn>
                <a:cxn ang="10800000">
                  <a:pos x="wd2" y="hd2"/>
                </a:cxn>
                <a:cxn ang="16200000">
                  <a:pos x="wd2" y="hd2"/>
                </a:cxn>
              </a:cxnLst>
              <a:rect l="0" t="0" r="r" b="b"/>
              <a:pathLst>
                <a:path w="21600" h="21600" extrusionOk="0">
                  <a:moveTo>
                    <a:pt x="9237" y="337"/>
                  </a:moveTo>
                  <a:lnTo>
                    <a:pt x="6395" y="337"/>
                  </a:lnTo>
                  <a:lnTo>
                    <a:pt x="5826" y="675"/>
                  </a:lnTo>
                  <a:lnTo>
                    <a:pt x="4263" y="675"/>
                  </a:lnTo>
                  <a:lnTo>
                    <a:pt x="3695" y="337"/>
                  </a:lnTo>
                  <a:lnTo>
                    <a:pt x="1989" y="337"/>
                  </a:lnTo>
                  <a:lnTo>
                    <a:pt x="1705" y="844"/>
                  </a:lnTo>
                  <a:lnTo>
                    <a:pt x="1705" y="1519"/>
                  </a:lnTo>
                  <a:lnTo>
                    <a:pt x="1421" y="2194"/>
                  </a:lnTo>
                  <a:lnTo>
                    <a:pt x="284" y="2194"/>
                  </a:lnTo>
                  <a:lnTo>
                    <a:pt x="0" y="2700"/>
                  </a:lnTo>
                  <a:lnTo>
                    <a:pt x="0" y="4050"/>
                  </a:lnTo>
                  <a:lnTo>
                    <a:pt x="568" y="4387"/>
                  </a:lnTo>
                  <a:lnTo>
                    <a:pt x="568" y="4894"/>
                  </a:lnTo>
                  <a:lnTo>
                    <a:pt x="853" y="5569"/>
                  </a:lnTo>
                  <a:lnTo>
                    <a:pt x="1989" y="6244"/>
                  </a:lnTo>
                  <a:lnTo>
                    <a:pt x="2558" y="6412"/>
                  </a:lnTo>
                  <a:lnTo>
                    <a:pt x="3126" y="6750"/>
                  </a:lnTo>
                  <a:lnTo>
                    <a:pt x="2558" y="7087"/>
                  </a:lnTo>
                  <a:lnTo>
                    <a:pt x="2274" y="7762"/>
                  </a:lnTo>
                  <a:lnTo>
                    <a:pt x="2274" y="8944"/>
                  </a:lnTo>
                  <a:lnTo>
                    <a:pt x="1705" y="9281"/>
                  </a:lnTo>
                  <a:lnTo>
                    <a:pt x="1705" y="10462"/>
                  </a:lnTo>
                  <a:lnTo>
                    <a:pt x="2274" y="11812"/>
                  </a:lnTo>
                  <a:lnTo>
                    <a:pt x="2842" y="12319"/>
                  </a:lnTo>
                  <a:lnTo>
                    <a:pt x="3979" y="12994"/>
                  </a:lnTo>
                  <a:lnTo>
                    <a:pt x="5116" y="12994"/>
                  </a:lnTo>
                  <a:lnTo>
                    <a:pt x="5542" y="13331"/>
                  </a:lnTo>
                  <a:lnTo>
                    <a:pt x="6111" y="13669"/>
                  </a:lnTo>
                  <a:lnTo>
                    <a:pt x="6679" y="13837"/>
                  </a:lnTo>
                  <a:lnTo>
                    <a:pt x="6963" y="14512"/>
                  </a:lnTo>
                  <a:lnTo>
                    <a:pt x="7532" y="14512"/>
                  </a:lnTo>
                  <a:lnTo>
                    <a:pt x="7532" y="15694"/>
                  </a:lnTo>
                  <a:lnTo>
                    <a:pt x="8668" y="16369"/>
                  </a:lnTo>
                  <a:lnTo>
                    <a:pt x="9237" y="16369"/>
                  </a:lnTo>
                  <a:lnTo>
                    <a:pt x="10374" y="17044"/>
                  </a:lnTo>
                  <a:lnTo>
                    <a:pt x="11511" y="17044"/>
                  </a:lnTo>
                  <a:lnTo>
                    <a:pt x="12079" y="17212"/>
                  </a:lnTo>
                  <a:lnTo>
                    <a:pt x="13216" y="17212"/>
                  </a:lnTo>
                  <a:lnTo>
                    <a:pt x="13784" y="17550"/>
                  </a:lnTo>
                  <a:lnTo>
                    <a:pt x="13784" y="18225"/>
                  </a:lnTo>
                  <a:lnTo>
                    <a:pt x="14068" y="18900"/>
                  </a:lnTo>
                  <a:lnTo>
                    <a:pt x="14353" y="19406"/>
                  </a:lnTo>
                  <a:lnTo>
                    <a:pt x="14921" y="19406"/>
                  </a:lnTo>
                  <a:lnTo>
                    <a:pt x="15489" y="19744"/>
                  </a:lnTo>
                  <a:lnTo>
                    <a:pt x="15774" y="20419"/>
                  </a:lnTo>
                  <a:lnTo>
                    <a:pt x="16342" y="20756"/>
                  </a:lnTo>
                  <a:lnTo>
                    <a:pt x="16484" y="21262"/>
                  </a:lnTo>
                  <a:lnTo>
                    <a:pt x="17053" y="21600"/>
                  </a:lnTo>
                  <a:lnTo>
                    <a:pt x="17337" y="20925"/>
                  </a:lnTo>
                  <a:lnTo>
                    <a:pt x="17337" y="20419"/>
                  </a:lnTo>
                  <a:lnTo>
                    <a:pt x="17621" y="19744"/>
                  </a:lnTo>
                  <a:lnTo>
                    <a:pt x="18189" y="19744"/>
                  </a:lnTo>
                  <a:lnTo>
                    <a:pt x="18758" y="19406"/>
                  </a:lnTo>
                  <a:lnTo>
                    <a:pt x="20463" y="20419"/>
                  </a:lnTo>
                  <a:lnTo>
                    <a:pt x="21600" y="20419"/>
                  </a:lnTo>
                  <a:lnTo>
                    <a:pt x="21600" y="19744"/>
                  </a:lnTo>
                  <a:lnTo>
                    <a:pt x="21316" y="19069"/>
                  </a:lnTo>
                  <a:lnTo>
                    <a:pt x="21032" y="18562"/>
                  </a:lnTo>
                  <a:lnTo>
                    <a:pt x="21032" y="17887"/>
                  </a:lnTo>
                  <a:lnTo>
                    <a:pt x="20463" y="17887"/>
                  </a:lnTo>
                  <a:lnTo>
                    <a:pt x="19895" y="17550"/>
                  </a:lnTo>
                  <a:lnTo>
                    <a:pt x="19326" y="17550"/>
                  </a:lnTo>
                  <a:lnTo>
                    <a:pt x="19042" y="17044"/>
                  </a:lnTo>
                  <a:lnTo>
                    <a:pt x="18758" y="16369"/>
                  </a:lnTo>
                  <a:lnTo>
                    <a:pt x="19042" y="15694"/>
                  </a:lnTo>
                  <a:lnTo>
                    <a:pt x="19042" y="15187"/>
                  </a:lnTo>
                  <a:lnTo>
                    <a:pt x="18758" y="14512"/>
                  </a:lnTo>
                  <a:lnTo>
                    <a:pt x="17621" y="13837"/>
                  </a:lnTo>
                  <a:lnTo>
                    <a:pt x="17337" y="13331"/>
                  </a:lnTo>
                  <a:lnTo>
                    <a:pt x="17337" y="11981"/>
                  </a:lnTo>
                  <a:lnTo>
                    <a:pt x="17621" y="11475"/>
                  </a:lnTo>
                  <a:lnTo>
                    <a:pt x="17621" y="10800"/>
                  </a:lnTo>
                  <a:lnTo>
                    <a:pt x="17053" y="10462"/>
                  </a:lnTo>
                  <a:lnTo>
                    <a:pt x="16768" y="9956"/>
                  </a:lnTo>
                  <a:lnTo>
                    <a:pt x="16768" y="6750"/>
                  </a:lnTo>
                  <a:lnTo>
                    <a:pt x="17053" y="6244"/>
                  </a:lnTo>
                  <a:lnTo>
                    <a:pt x="17053" y="5569"/>
                  </a:lnTo>
                  <a:lnTo>
                    <a:pt x="16484" y="5569"/>
                  </a:lnTo>
                  <a:lnTo>
                    <a:pt x="16342" y="4894"/>
                  </a:lnTo>
                  <a:lnTo>
                    <a:pt x="16058" y="4387"/>
                  </a:lnTo>
                  <a:lnTo>
                    <a:pt x="15489" y="4387"/>
                  </a:lnTo>
                  <a:lnTo>
                    <a:pt x="14921" y="4050"/>
                  </a:lnTo>
                  <a:lnTo>
                    <a:pt x="14353" y="4050"/>
                  </a:lnTo>
                  <a:lnTo>
                    <a:pt x="13784" y="4387"/>
                  </a:lnTo>
                  <a:lnTo>
                    <a:pt x="13216" y="4387"/>
                  </a:lnTo>
                  <a:lnTo>
                    <a:pt x="12932" y="3712"/>
                  </a:lnTo>
                  <a:lnTo>
                    <a:pt x="12932" y="2531"/>
                  </a:lnTo>
                  <a:lnTo>
                    <a:pt x="13500" y="2194"/>
                  </a:lnTo>
                  <a:lnTo>
                    <a:pt x="13784" y="1519"/>
                  </a:lnTo>
                  <a:lnTo>
                    <a:pt x="13216" y="844"/>
                  </a:lnTo>
                  <a:lnTo>
                    <a:pt x="12647" y="675"/>
                  </a:lnTo>
                  <a:lnTo>
                    <a:pt x="12079" y="337"/>
                  </a:lnTo>
                  <a:lnTo>
                    <a:pt x="10942" y="337"/>
                  </a:lnTo>
                  <a:lnTo>
                    <a:pt x="10374" y="0"/>
                  </a:lnTo>
                  <a:lnTo>
                    <a:pt x="8100" y="0"/>
                  </a:lnTo>
                  <a:lnTo>
                    <a:pt x="7532" y="3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04" name="Shape 607"/>
            <p:cNvSpPr/>
            <p:nvPr/>
          </p:nvSpPr>
          <p:spPr>
            <a:xfrm rot="612989">
              <a:off x="827046" y="3550000"/>
              <a:ext cx="204577" cy="225187"/>
            </a:xfrm>
            <a:custGeom>
              <a:avLst/>
              <a:gdLst/>
              <a:ahLst/>
              <a:cxnLst>
                <a:cxn ang="0">
                  <a:pos x="wd2" y="hd2"/>
                </a:cxn>
                <a:cxn ang="5400000">
                  <a:pos x="wd2" y="hd2"/>
                </a:cxn>
                <a:cxn ang="10800000">
                  <a:pos x="wd2" y="hd2"/>
                </a:cxn>
                <a:cxn ang="16200000">
                  <a:pos x="wd2" y="hd2"/>
                </a:cxn>
              </a:cxnLst>
              <a:rect l="0" t="0" r="r" b="b"/>
              <a:pathLst>
                <a:path w="21600" h="21600" extrusionOk="0">
                  <a:moveTo>
                    <a:pt x="1694" y="137"/>
                  </a:moveTo>
                  <a:lnTo>
                    <a:pt x="988" y="547"/>
                  </a:lnTo>
                  <a:lnTo>
                    <a:pt x="424" y="957"/>
                  </a:lnTo>
                  <a:lnTo>
                    <a:pt x="141" y="1504"/>
                  </a:lnTo>
                  <a:lnTo>
                    <a:pt x="565" y="1914"/>
                  </a:lnTo>
                  <a:lnTo>
                    <a:pt x="0" y="2461"/>
                  </a:lnTo>
                  <a:lnTo>
                    <a:pt x="0" y="2871"/>
                  </a:lnTo>
                  <a:lnTo>
                    <a:pt x="141" y="3554"/>
                  </a:lnTo>
                  <a:lnTo>
                    <a:pt x="141" y="4101"/>
                  </a:lnTo>
                  <a:lnTo>
                    <a:pt x="988" y="4238"/>
                  </a:lnTo>
                  <a:lnTo>
                    <a:pt x="1553" y="4238"/>
                  </a:lnTo>
                  <a:lnTo>
                    <a:pt x="2259" y="4648"/>
                  </a:lnTo>
                  <a:lnTo>
                    <a:pt x="2682" y="5058"/>
                  </a:lnTo>
                  <a:lnTo>
                    <a:pt x="2682" y="5742"/>
                  </a:lnTo>
                  <a:lnTo>
                    <a:pt x="2824" y="6152"/>
                  </a:lnTo>
                  <a:lnTo>
                    <a:pt x="2541" y="6972"/>
                  </a:lnTo>
                  <a:lnTo>
                    <a:pt x="2682" y="7519"/>
                  </a:lnTo>
                  <a:lnTo>
                    <a:pt x="2682" y="7792"/>
                  </a:lnTo>
                  <a:lnTo>
                    <a:pt x="2824" y="8476"/>
                  </a:lnTo>
                  <a:lnTo>
                    <a:pt x="2824" y="9023"/>
                  </a:lnTo>
                  <a:lnTo>
                    <a:pt x="3247" y="9570"/>
                  </a:lnTo>
                  <a:lnTo>
                    <a:pt x="3812" y="9570"/>
                  </a:lnTo>
                  <a:lnTo>
                    <a:pt x="4518" y="9159"/>
                  </a:lnTo>
                  <a:lnTo>
                    <a:pt x="4800" y="9706"/>
                  </a:lnTo>
                  <a:lnTo>
                    <a:pt x="5506" y="9843"/>
                  </a:lnTo>
                  <a:lnTo>
                    <a:pt x="5929" y="10527"/>
                  </a:lnTo>
                  <a:lnTo>
                    <a:pt x="6353" y="10390"/>
                  </a:lnTo>
                  <a:lnTo>
                    <a:pt x="7059" y="10527"/>
                  </a:lnTo>
                  <a:lnTo>
                    <a:pt x="7482" y="10937"/>
                  </a:lnTo>
                  <a:lnTo>
                    <a:pt x="8047" y="10937"/>
                  </a:lnTo>
                  <a:lnTo>
                    <a:pt x="8753" y="10800"/>
                  </a:lnTo>
                  <a:lnTo>
                    <a:pt x="9318" y="11073"/>
                  </a:lnTo>
                  <a:lnTo>
                    <a:pt x="9318" y="11620"/>
                  </a:lnTo>
                  <a:lnTo>
                    <a:pt x="9600" y="12714"/>
                  </a:lnTo>
                  <a:lnTo>
                    <a:pt x="9035" y="12851"/>
                  </a:lnTo>
                  <a:lnTo>
                    <a:pt x="8188" y="12714"/>
                  </a:lnTo>
                  <a:lnTo>
                    <a:pt x="8329" y="13261"/>
                  </a:lnTo>
                  <a:lnTo>
                    <a:pt x="8329" y="13808"/>
                  </a:lnTo>
                  <a:lnTo>
                    <a:pt x="8471" y="14218"/>
                  </a:lnTo>
                  <a:lnTo>
                    <a:pt x="8612" y="14901"/>
                  </a:lnTo>
                  <a:lnTo>
                    <a:pt x="8612" y="15311"/>
                  </a:lnTo>
                  <a:lnTo>
                    <a:pt x="8753" y="15995"/>
                  </a:lnTo>
                  <a:lnTo>
                    <a:pt x="8753" y="16542"/>
                  </a:lnTo>
                  <a:lnTo>
                    <a:pt x="8612" y="17089"/>
                  </a:lnTo>
                  <a:lnTo>
                    <a:pt x="9318" y="17362"/>
                  </a:lnTo>
                  <a:lnTo>
                    <a:pt x="9882" y="16815"/>
                  </a:lnTo>
                  <a:lnTo>
                    <a:pt x="10447" y="16542"/>
                  </a:lnTo>
                  <a:lnTo>
                    <a:pt x="11012" y="16405"/>
                  </a:lnTo>
                  <a:lnTo>
                    <a:pt x="11718" y="16678"/>
                  </a:lnTo>
                  <a:lnTo>
                    <a:pt x="12000" y="17772"/>
                  </a:lnTo>
                  <a:lnTo>
                    <a:pt x="11294" y="18182"/>
                  </a:lnTo>
                  <a:lnTo>
                    <a:pt x="11012" y="18729"/>
                  </a:lnTo>
                  <a:lnTo>
                    <a:pt x="11153" y="19413"/>
                  </a:lnTo>
                  <a:lnTo>
                    <a:pt x="11718" y="19413"/>
                  </a:lnTo>
                  <a:lnTo>
                    <a:pt x="12141" y="19686"/>
                  </a:lnTo>
                  <a:lnTo>
                    <a:pt x="12282" y="20233"/>
                  </a:lnTo>
                  <a:lnTo>
                    <a:pt x="12424" y="20916"/>
                  </a:lnTo>
                  <a:lnTo>
                    <a:pt x="12988" y="21190"/>
                  </a:lnTo>
                  <a:lnTo>
                    <a:pt x="13694" y="21053"/>
                  </a:lnTo>
                  <a:lnTo>
                    <a:pt x="14259" y="20916"/>
                  </a:lnTo>
                  <a:lnTo>
                    <a:pt x="14965" y="21053"/>
                  </a:lnTo>
                  <a:lnTo>
                    <a:pt x="15388" y="21600"/>
                  </a:lnTo>
                  <a:lnTo>
                    <a:pt x="15812" y="21327"/>
                  </a:lnTo>
                  <a:lnTo>
                    <a:pt x="16518" y="20780"/>
                  </a:lnTo>
                  <a:lnTo>
                    <a:pt x="17082" y="20643"/>
                  </a:lnTo>
                  <a:lnTo>
                    <a:pt x="17365" y="19959"/>
                  </a:lnTo>
                  <a:lnTo>
                    <a:pt x="16800" y="19413"/>
                  </a:lnTo>
                  <a:lnTo>
                    <a:pt x="16518" y="19003"/>
                  </a:lnTo>
                  <a:lnTo>
                    <a:pt x="16659" y="18319"/>
                  </a:lnTo>
                  <a:lnTo>
                    <a:pt x="17365" y="18182"/>
                  </a:lnTo>
                  <a:lnTo>
                    <a:pt x="17365" y="17635"/>
                  </a:lnTo>
                  <a:lnTo>
                    <a:pt x="17788" y="17635"/>
                  </a:lnTo>
                  <a:lnTo>
                    <a:pt x="18353" y="17225"/>
                  </a:lnTo>
                  <a:lnTo>
                    <a:pt x="18353" y="16678"/>
                  </a:lnTo>
                  <a:lnTo>
                    <a:pt x="17929" y="16268"/>
                  </a:lnTo>
                  <a:lnTo>
                    <a:pt x="18494" y="16132"/>
                  </a:lnTo>
                  <a:lnTo>
                    <a:pt x="19200" y="15995"/>
                  </a:lnTo>
                  <a:lnTo>
                    <a:pt x="19765" y="15995"/>
                  </a:lnTo>
                  <a:lnTo>
                    <a:pt x="20047" y="15311"/>
                  </a:lnTo>
                  <a:lnTo>
                    <a:pt x="19906" y="14901"/>
                  </a:lnTo>
                  <a:lnTo>
                    <a:pt x="19624" y="14218"/>
                  </a:lnTo>
                  <a:lnTo>
                    <a:pt x="19906" y="14354"/>
                  </a:lnTo>
                  <a:lnTo>
                    <a:pt x="19624" y="13397"/>
                  </a:lnTo>
                  <a:lnTo>
                    <a:pt x="19624" y="13124"/>
                  </a:lnTo>
                  <a:lnTo>
                    <a:pt x="20047" y="12714"/>
                  </a:lnTo>
                  <a:lnTo>
                    <a:pt x="19624" y="12851"/>
                  </a:lnTo>
                  <a:lnTo>
                    <a:pt x="20329" y="12441"/>
                  </a:lnTo>
                  <a:lnTo>
                    <a:pt x="20894" y="12167"/>
                  </a:lnTo>
                  <a:lnTo>
                    <a:pt x="21600" y="12304"/>
                  </a:lnTo>
                  <a:lnTo>
                    <a:pt x="21459" y="11894"/>
                  </a:lnTo>
                  <a:lnTo>
                    <a:pt x="21176" y="11210"/>
                  </a:lnTo>
                  <a:lnTo>
                    <a:pt x="20471" y="11347"/>
                  </a:lnTo>
                  <a:lnTo>
                    <a:pt x="20047" y="10800"/>
                  </a:lnTo>
                  <a:lnTo>
                    <a:pt x="20047" y="10253"/>
                  </a:lnTo>
                  <a:lnTo>
                    <a:pt x="19341" y="10390"/>
                  </a:lnTo>
                  <a:lnTo>
                    <a:pt x="19200" y="9843"/>
                  </a:lnTo>
                  <a:lnTo>
                    <a:pt x="19906" y="9706"/>
                  </a:lnTo>
                  <a:lnTo>
                    <a:pt x="20471" y="9296"/>
                  </a:lnTo>
                  <a:lnTo>
                    <a:pt x="20753" y="8613"/>
                  </a:lnTo>
                  <a:lnTo>
                    <a:pt x="21035" y="8203"/>
                  </a:lnTo>
                  <a:lnTo>
                    <a:pt x="20188" y="7929"/>
                  </a:lnTo>
                  <a:lnTo>
                    <a:pt x="20188" y="7382"/>
                  </a:lnTo>
                  <a:lnTo>
                    <a:pt x="19765" y="6835"/>
                  </a:lnTo>
                  <a:lnTo>
                    <a:pt x="19765" y="6289"/>
                  </a:lnTo>
                  <a:lnTo>
                    <a:pt x="19200" y="6152"/>
                  </a:lnTo>
                  <a:lnTo>
                    <a:pt x="19059" y="5468"/>
                  </a:lnTo>
                  <a:lnTo>
                    <a:pt x="18635" y="5058"/>
                  </a:lnTo>
                  <a:lnTo>
                    <a:pt x="17929" y="4511"/>
                  </a:lnTo>
                  <a:lnTo>
                    <a:pt x="17506" y="3965"/>
                  </a:lnTo>
                  <a:lnTo>
                    <a:pt x="16800" y="3965"/>
                  </a:lnTo>
                  <a:lnTo>
                    <a:pt x="16518" y="3281"/>
                  </a:lnTo>
                  <a:lnTo>
                    <a:pt x="15812" y="3418"/>
                  </a:lnTo>
                  <a:lnTo>
                    <a:pt x="15388" y="3418"/>
                  </a:lnTo>
                  <a:lnTo>
                    <a:pt x="14682" y="3554"/>
                  </a:lnTo>
                  <a:lnTo>
                    <a:pt x="14118" y="3554"/>
                  </a:lnTo>
                  <a:lnTo>
                    <a:pt x="13412" y="3691"/>
                  </a:lnTo>
                  <a:lnTo>
                    <a:pt x="12847" y="3828"/>
                  </a:lnTo>
                  <a:lnTo>
                    <a:pt x="12141" y="3554"/>
                  </a:lnTo>
                  <a:lnTo>
                    <a:pt x="11435" y="3418"/>
                  </a:lnTo>
                  <a:lnTo>
                    <a:pt x="10871" y="3554"/>
                  </a:lnTo>
                  <a:lnTo>
                    <a:pt x="10165" y="3144"/>
                  </a:lnTo>
                  <a:lnTo>
                    <a:pt x="9459" y="3281"/>
                  </a:lnTo>
                  <a:lnTo>
                    <a:pt x="8894" y="3144"/>
                  </a:lnTo>
                  <a:lnTo>
                    <a:pt x="8612" y="2734"/>
                  </a:lnTo>
                  <a:lnTo>
                    <a:pt x="8753" y="1914"/>
                  </a:lnTo>
                  <a:lnTo>
                    <a:pt x="8471" y="1641"/>
                  </a:lnTo>
                  <a:lnTo>
                    <a:pt x="7624" y="1367"/>
                  </a:lnTo>
                  <a:lnTo>
                    <a:pt x="7059" y="1094"/>
                  </a:lnTo>
                  <a:lnTo>
                    <a:pt x="6353" y="957"/>
                  </a:lnTo>
                  <a:lnTo>
                    <a:pt x="5788" y="957"/>
                  </a:lnTo>
                  <a:lnTo>
                    <a:pt x="5082" y="1094"/>
                  </a:lnTo>
                  <a:lnTo>
                    <a:pt x="4659" y="1094"/>
                  </a:lnTo>
                  <a:lnTo>
                    <a:pt x="3953" y="1230"/>
                  </a:lnTo>
                  <a:lnTo>
                    <a:pt x="3388" y="1230"/>
                  </a:lnTo>
                  <a:lnTo>
                    <a:pt x="3247" y="684"/>
                  </a:lnTo>
                  <a:lnTo>
                    <a:pt x="2965" y="273"/>
                  </a:lnTo>
                  <a:lnTo>
                    <a:pt x="2259" y="0"/>
                  </a:lnTo>
                  <a:lnTo>
                    <a:pt x="1694" y="410"/>
                  </a:lnTo>
                  <a:lnTo>
                    <a:pt x="1412" y="957"/>
                  </a:lnTo>
                  <a:lnTo>
                    <a:pt x="1694" y="13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05" name="Shape 608"/>
            <p:cNvSpPr/>
            <p:nvPr/>
          </p:nvSpPr>
          <p:spPr>
            <a:xfrm rot="153004">
              <a:off x="1153576" y="2997979"/>
              <a:ext cx="502578" cy="307665"/>
            </a:xfrm>
            <a:custGeom>
              <a:avLst/>
              <a:gdLst/>
              <a:ahLst/>
              <a:cxnLst>
                <a:cxn ang="0">
                  <a:pos x="wd2" y="hd2"/>
                </a:cxn>
                <a:cxn ang="5400000">
                  <a:pos x="wd2" y="hd2"/>
                </a:cxn>
                <a:cxn ang="10800000">
                  <a:pos x="wd2" y="hd2"/>
                </a:cxn>
                <a:cxn ang="16200000">
                  <a:pos x="wd2" y="hd2"/>
                </a:cxn>
              </a:cxnLst>
              <a:rect l="0" t="0" r="r" b="b"/>
              <a:pathLst>
                <a:path w="21600" h="21600" extrusionOk="0">
                  <a:moveTo>
                    <a:pt x="16865" y="7916"/>
                  </a:moveTo>
                  <a:lnTo>
                    <a:pt x="16605" y="7690"/>
                  </a:lnTo>
                  <a:lnTo>
                    <a:pt x="16346" y="7690"/>
                  </a:lnTo>
                  <a:lnTo>
                    <a:pt x="16086" y="7238"/>
                  </a:lnTo>
                  <a:lnTo>
                    <a:pt x="15568" y="7238"/>
                  </a:lnTo>
                  <a:lnTo>
                    <a:pt x="15568" y="6898"/>
                  </a:lnTo>
                  <a:lnTo>
                    <a:pt x="15308" y="6446"/>
                  </a:lnTo>
                  <a:lnTo>
                    <a:pt x="14270" y="6446"/>
                  </a:lnTo>
                  <a:lnTo>
                    <a:pt x="14141" y="5994"/>
                  </a:lnTo>
                  <a:lnTo>
                    <a:pt x="14011" y="5654"/>
                  </a:lnTo>
                  <a:lnTo>
                    <a:pt x="13751" y="5654"/>
                  </a:lnTo>
                  <a:lnTo>
                    <a:pt x="13492" y="5428"/>
                  </a:lnTo>
                  <a:lnTo>
                    <a:pt x="13232" y="5428"/>
                  </a:lnTo>
                  <a:lnTo>
                    <a:pt x="12714" y="4524"/>
                  </a:lnTo>
                  <a:lnTo>
                    <a:pt x="12584" y="4184"/>
                  </a:lnTo>
                  <a:lnTo>
                    <a:pt x="12454" y="3732"/>
                  </a:lnTo>
                  <a:lnTo>
                    <a:pt x="12454" y="3280"/>
                  </a:lnTo>
                  <a:lnTo>
                    <a:pt x="12324" y="2940"/>
                  </a:lnTo>
                  <a:lnTo>
                    <a:pt x="12065" y="2714"/>
                  </a:lnTo>
                  <a:lnTo>
                    <a:pt x="11805" y="2714"/>
                  </a:lnTo>
                  <a:lnTo>
                    <a:pt x="11546" y="2940"/>
                  </a:lnTo>
                  <a:lnTo>
                    <a:pt x="11286" y="2940"/>
                  </a:lnTo>
                  <a:lnTo>
                    <a:pt x="11027" y="3166"/>
                  </a:lnTo>
                  <a:lnTo>
                    <a:pt x="10832" y="3166"/>
                  </a:lnTo>
                  <a:lnTo>
                    <a:pt x="10573" y="3506"/>
                  </a:lnTo>
                  <a:lnTo>
                    <a:pt x="10314" y="3732"/>
                  </a:lnTo>
                  <a:lnTo>
                    <a:pt x="10054" y="3732"/>
                  </a:lnTo>
                  <a:lnTo>
                    <a:pt x="9795" y="3958"/>
                  </a:lnTo>
                  <a:lnTo>
                    <a:pt x="9405" y="4184"/>
                  </a:lnTo>
                  <a:lnTo>
                    <a:pt x="9146" y="4184"/>
                  </a:lnTo>
                  <a:lnTo>
                    <a:pt x="8886" y="4410"/>
                  </a:lnTo>
                  <a:lnTo>
                    <a:pt x="8627" y="4410"/>
                  </a:lnTo>
                  <a:lnTo>
                    <a:pt x="8368" y="3958"/>
                  </a:lnTo>
                  <a:lnTo>
                    <a:pt x="8238" y="3506"/>
                  </a:lnTo>
                  <a:lnTo>
                    <a:pt x="8108" y="2940"/>
                  </a:lnTo>
                  <a:lnTo>
                    <a:pt x="7849" y="2714"/>
                  </a:lnTo>
                  <a:lnTo>
                    <a:pt x="6941" y="2714"/>
                  </a:lnTo>
                  <a:lnTo>
                    <a:pt x="6422" y="2262"/>
                  </a:lnTo>
                  <a:lnTo>
                    <a:pt x="6292" y="1923"/>
                  </a:lnTo>
                  <a:lnTo>
                    <a:pt x="5514" y="1244"/>
                  </a:lnTo>
                  <a:lnTo>
                    <a:pt x="5254" y="1244"/>
                  </a:lnTo>
                  <a:lnTo>
                    <a:pt x="4995" y="1018"/>
                  </a:lnTo>
                  <a:lnTo>
                    <a:pt x="4476" y="1018"/>
                  </a:lnTo>
                  <a:lnTo>
                    <a:pt x="4216" y="792"/>
                  </a:lnTo>
                  <a:lnTo>
                    <a:pt x="3957" y="679"/>
                  </a:lnTo>
                  <a:lnTo>
                    <a:pt x="3697" y="452"/>
                  </a:lnTo>
                  <a:lnTo>
                    <a:pt x="3503" y="226"/>
                  </a:lnTo>
                  <a:lnTo>
                    <a:pt x="3243" y="0"/>
                  </a:lnTo>
                  <a:lnTo>
                    <a:pt x="2465" y="0"/>
                  </a:lnTo>
                  <a:lnTo>
                    <a:pt x="2335" y="452"/>
                  </a:lnTo>
                  <a:lnTo>
                    <a:pt x="2335" y="1244"/>
                  </a:lnTo>
                  <a:lnTo>
                    <a:pt x="2076" y="1470"/>
                  </a:lnTo>
                  <a:lnTo>
                    <a:pt x="1946" y="1923"/>
                  </a:lnTo>
                  <a:lnTo>
                    <a:pt x="1946" y="2262"/>
                  </a:lnTo>
                  <a:lnTo>
                    <a:pt x="2076" y="2714"/>
                  </a:lnTo>
                  <a:lnTo>
                    <a:pt x="1816" y="3166"/>
                  </a:lnTo>
                  <a:lnTo>
                    <a:pt x="1557" y="3166"/>
                  </a:lnTo>
                  <a:lnTo>
                    <a:pt x="1427" y="3506"/>
                  </a:lnTo>
                  <a:lnTo>
                    <a:pt x="1427" y="3958"/>
                  </a:lnTo>
                  <a:lnTo>
                    <a:pt x="1297" y="4410"/>
                  </a:lnTo>
                  <a:lnTo>
                    <a:pt x="1038" y="4410"/>
                  </a:lnTo>
                  <a:lnTo>
                    <a:pt x="778" y="4524"/>
                  </a:lnTo>
                  <a:lnTo>
                    <a:pt x="519" y="5428"/>
                  </a:lnTo>
                  <a:lnTo>
                    <a:pt x="259" y="5768"/>
                  </a:lnTo>
                  <a:lnTo>
                    <a:pt x="0" y="6220"/>
                  </a:lnTo>
                  <a:lnTo>
                    <a:pt x="0" y="6672"/>
                  </a:lnTo>
                  <a:lnTo>
                    <a:pt x="130" y="7012"/>
                  </a:lnTo>
                  <a:lnTo>
                    <a:pt x="389" y="7916"/>
                  </a:lnTo>
                  <a:lnTo>
                    <a:pt x="649" y="8142"/>
                  </a:lnTo>
                  <a:lnTo>
                    <a:pt x="908" y="8255"/>
                  </a:lnTo>
                  <a:lnTo>
                    <a:pt x="908" y="8708"/>
                  </a:lnTo>
                  <a:lnTo>
                    <a:pt x="1038" y="9386"/>
                  </a:lnTo>
                  <a:lnTo>
                    <a:pt x="1038" y="9952"/>
                  </a:lnTo>
                  <a:lnTo>
                    <a:pt x="1297" y="10630"/>
                  </a:lnTo>
                  <a:lnTo>
                    <a:pt x="1297" y="10970"/>
                  </a:lnTo>
                  <a:lnTo>
                    <a:pt x="1686" y="11422"/>
                  </a:lnTo>
                  <a:lnTo>
                    <a:pt x="1816" y="11874"/>
                  </a:lnTo>
                  <a:lnTo>
                    <a:pt x="2076" y="12101"/>
                  </a:lnTo>
                  <a:lnTo>
                    <a:pt x="2335" y="12101"/>
                  </a:lnTo>
                  <a:lnTo>
                    <a:pt x="2595" y="12214"/>
                  </a:lnTo>
                  <a:lnTo>
                    <a:pt x="2854" y="12440"/>
                  </a:lnTo>
                  <a:lnTo>
                    <a:pt x="3632" y="12440"/>
                  </a:lnTo>
                  <a:lnTo>
                    <a:pt x="3827" y="12666"/>
                  </a:lnTo>
                  <a:lnTo>
                    <a:pt x="4086" y="12666"/>
                  </a:lnTo>
                  <a:lnTo>
                    <a:pt x="4346" y="12892"/>
                  </a:lnTo>
                  <a:lnTo>
                    <a:pt x="4605" y="12892"/>
                  </a:lnTo>
                  <a:lnTo>
                    <a:pt x="4865" y="13345"/>
                  </a:lnTo>
                  <a:lnTo>
                    <a:pt x="5124" y="13458"/>
                  </a:lnTo>
                  <a:lnTo>
                    <a:pt x="5643" y="13910"/>
                  </a:lnTo>
                  <a:lnTo>
                    <a:pt x="5903" y="14362"/>
                  </a:lnTo>
                  <a:lnTo>
                    <a:pt x="6162" y="14588"/>
                  </a:lnTo>
                  <a:lnTo>
                    <a:pt x="6032" y="14928"/>
                  </a:lnTo>
                  <a:lnTo>
                    <a:pt x="6032" y="16172"/>
                  </a:lnTo>
                  <a:lnTo>
                    <a:pt x="6292" y="16398"/>
                  </a:lnTo>
                  <a:lnTo>
                    <a:pt x="6551" y="16850"/>
                  </a:lnTo>
                  <a:lnTo>
                    <a:pt x="6811" y="16850"/>
                  </a:lnTo>
                  <a:lnTo>
                    <a:pt x="7070" y="17076"/>
                  </a:lnTo>
                  <a:lnTo>
                    <a:pt x="7330" y="17076"/>
                  </a:lnTo>
                  <a:lnTo>
                    <a:pt x="7070" y="16850"/>
                  </a:lnTo>
                  <a:lnTo>
                    <a:pt x="7070" y="16398"/>
                  </a:lnTo>
                  <a:lnTo>
                    <a:pt x="7849" y="16398"/>
                  </a:lnTo>
                  <a:lnTo>
                    <a:pt x="8108" y="16172"/>
                  </a:lnTo>
                  <a:lnTo>
                    <a:pt x="8238" y="15832"/>
                  </a:lnTo>
                  <a:lnTo>
                    <a:pt x="8497" y="15606"/>
                  </a:lnTo>
                  <a:lnTo>
                    <a:pt x="8627" y="15154"/>
                  </a:lnTo>
                  <a:lnTo>
                    <a:pt x="8886" y="14928"/>
                  </a:lnTo>
                  <a:lnTo>
                    <a:pt x="8886" y="17076"/>
                  </a:lnTo>
                  <a:lnTo>
                    <a:pt x="9016" y="17416"/>
                  </a:lnTo>
                  <a:lnTo>
                    <a:pt x="9146" y="17868"/>
                  </a:lnTo>
                  <a:lnTo>
                    <a:pt x="9405" y="17868"/>
                  </a:lnTo>
                  <a:lnTo>
                    <a:pt x="9665" y="18094"/>
                  </a:lnTo>
                  <a:lnTo>
                    <a:pt x="9924" y="18094"/>
                  </a:lnTo>
                  <a:lnTo>
                    <a:pt x="10443" y="18547"/>
                  </a:lnTo>
                  <a:lnTo>
                    <a:pt x="10703" y="18660"/>
                  </a:lnTo>
                  <a:lnTo>
                    <a:pt x="10897" y="19112"/>
                  </a:lnTo>
                  <a:lnTo>
                    <a:pt x="11416" y="19112"/>
                  </a:lnTo>
                  <a:lnTo>
                    <a:pt x="11416" y="19904"/>
                  </a:lnTo>
                  <a:lnTo>
                    <a:pt x="11676" y="19791"/>
                  </a:lnTo>
                  <a:lnTo>
                    <a:pt x="11935" y="19791"/>
                  </a:lnTo>
                  <a:lnTo>
                    <a:pt x="12195" y="19564"/>
                  </a:lnTo>
                  <a:lnTo>
                    <a:pt x="12714" y="19564"/>
                  </a:lnTo>
                  <a:lnTo>
                    <a:pt x="12973" y="19338"/>
                  </a:lnTo>
                  <a:lnTo>
                    <a:pt x="13492" y="19338"/>
                  </a:lnTo>
                  <a:lnTo>
                    <a:pt x="13751" y="19564"/>
                  </a:lnTo>
                  <a:lnTo>
                    <a:pt x="13881" y="19904"/>
                  </a:lnTo>
                  <a:lnTo>
                    <a:pt x="13881" y="20808"/>
                  </a:lnTo>
                  <a:lnTo>
                    <a:pt x="14011" y="21148"/>
                  </a:lnTo>
                  <a:lnTo>
                    <a:pt x="14530" y="21600"/>
                  </a:lnTo>
                  <a:lnTo>
                    <a:pt x="14530" y="21148"/>
                  </a:lnTo>
                  <a:lnTo>
                    <a:pt x="14789" y="21035"/>
                  </a:lnTo>
                  <a:lnTo>
                    <a:pt x="15049" y="20808"/>
                  </a:lnTo>
                  <a:lnTo>
                    <a:pt x="15308" y="20808"/>
                  </a:lnTo>
                  <a:lnTo>
                    <a:pt x="15438" y="20356"/>
                  </a:lnTo>
                  <a:lnTo>
                    <a:pt x="15957" y="19904"/>
                  </a:lnTo>
                  <a:lnTo>
                    <a:pt x="16216" y="19904"/>
                  </a:lnTo>
                  <a:lnTo>
                    <a:pt x="16476" y="19791"/>
                  </a:lnTo>
                  <a:lnTo>
                    <a:pt x="16476" y="19338"/>
                  </a:lnTo>
                  <a:lnTo>
                    <a:pt x="16216" y="19112"/>
                  </a:lnTo>
                  <a:lnTo>
                    <a:pt x="16216" y="17868"/>
                  </a:lnTo>
                  <a:lnTo>
                    <a:pt x="16346" y="17416"/>
                  </a:lnTo>
                  <a:lnTo>
                    <a:pt x="16605" y="17190"/>
                  </a:lnTo>
                  <a:lnTo>
                    <a:pt x="16865" y="17190"/>
                  </a:lnTo>
                  <a:lnTo>
                    <a:pt x="16865" y="16850"/>
                  </a:lnTo>
                  <a:lnTo>
                    <a:pt x="16735" y="16398"/>
                  </a:lnTo>
                  <a:lnTo>
                    <a:pt x="16735" y="15946"/>
                  </a:lnTo>
                  <a:lnTo>
                    <a:pt x="16865" y="15606"/>
                  </a:lnTo>
                  <a:lnTo>
                    <a:pt x="16995" y="15154"/>
                  </a:lnTo>
                  <a:lnTo>
                    <a:pt x="16995" y="14362"/>
                  </a:lnTo>
                  <a:lnTo>
                    <a:pt x="17254" y="14136"/>
                  </a:lnTo>
                  <a:lnTo>
                    <a:pt x="18227" y="14136"/>
                  </a:lnTo>
                  <a:lnTo>
                    <a:pt x="18357" y="13684"/>
                  </a:lnTo>
                  <a:lnTo>
                    <a:pt x="18357" y="13345"/>
                  </a:lnTo>
                  <a:lnTo>
                    <a:pt x="18227" y="12892"/>
                  </a:lnTo>
                  <a:lnTo>
                    <a:pt x="18357" y="12440"/>
                  </a:lnTo>
                  <a:lnTo>
                    <a:pt x="18616" y="12214"/>
                  </a:lnTo>
                  <a:lnTo>
                    <a:pt x="18876" y="12214"/>
                  </a:lnTo>
                  <a:lnTo>
                    <a:pt x="19135" y="12101"/>
                  </a:lnTo>
                  <a:lnTo>
                    <a:pt x="19395" y="12101"/>
                  </a:lnTo>
                  <a:lnTo>
                    <a:pt x="19654" y="11874"/>
                  </a:lnTo>
                  <a:lnTo>
                    <a:pt x="21470" y="11874"/>
                  </a:lnTo>
                  <a:lnTo>
                    <a:pt x="21600" y="11422"/>
                  </a:lnTo>
                  <a:lnTo>
                    <a:pt x="21600" y="10970"/>
                  </a:lnTo>
                  <a:lnTo>
                    <a:pt x="21341" y="10970"/>
                  </a:lnTo>
                  <a:lnTo>
                    <a:pt x="21211" y="10630"/>
                  </a:lnTo>
                  <a:lnTo>
                    <a:pt x="20822" y="10630"/>
                  </a:lnTo>
                  <a:lnTo>
                    <a:pt x="20692" y="10178"/>
                  </a:lnTo>
                  <a:lnTo>
                    <a:pt x="20432" y="10178"/>
                  </a:lnTo>
                  <a:lnTo>
                    <a:pt x="19914" y="9726"/>
                  </a:lnTo>
                  <a:lnTo>
                    <a:pt x="19914" y="8482"/>
                  </a:lnTo>
                  <a:lnTo>
                    <a:pt x="19654" y="8482"/>
                  </a:lnTo>
                  <a:lnTo>
                    <a:pt x="19395" y="8255"/>
                  </a:lnTo>
                  <a:lnTo>
                    <a:pt x="19135" y="8142"/>
                  </a:lnTo>
                  <a:lnTo>
                    <a:pt x="18876" y="8142"/>
                  </a:lnTo>
                  <a:lnTo>
                    <a:pt x="18616" y="8255"/>
                  </a:lnTo>
                  <a:lnTo>
                    <a:pt x="17124" y="8255"/>
                  </a:lnTo>
                  <a:lnTo>
                    <a:pt x="16865" y="8142"/>
                  </a:lnTo>
                  <a:lnTo>
                    <a:pt x="16605" y="7916"/>
                  </a:lnTo>
                  <a:lnTo>
                    <a:pt x="16865" y="7916"/>
                  </a:lnTo>
                </a:path>
              </a:pathLst>
            </a:custGeom>
            <a:solidFill>
              <a:srgbClr val="0033CC"/>
            </a:solidFill>
            <a:ln>
              <a:solidFill>
                <a:schemeClr val="bg1"/>
              </a:solidFill>
            </a:ln>
          </p:spPr>
          <p:txBody>
            <a:bodyPr lIns="45719" rIns="45719" anchor="ctr"/>
            <a:lstStyle/>
            <a:p>
              <a:pPr algn="ctr" defTabSz="889000"/>
              <a:endParaRPr sz="1200"/>
            </a:p>
          </p:txBody>
        </p:sp>
        <p:sp>
          <p:nvSpPr>
            <p:cNvPr id="206" name="Shape 609"/>
            <p:cNvSpPr/>
            <p:nvPr/>
          </p:nvSpPr>
          <p:spPr>
            <a:xfrm rot="612989">
              <a:off x="1494874" y="3151449"/>
              <a:ext cx="244689" cy="232314"/>
            </a:xfrm>
            <a:custGeom>
              <a:avLst/>
              <a:gdLst/>
              <a:ahLst/>
              <a:cxnLst>
                <a:cxn ang="0">
                  <a:pos x="wd2" y="hd2"/>
                </a:cxn>
                <a:cxn ang="5400000">
                  <a:pos x="wd2" y="hd2"/>
                </a:cxn>
                <a:cxn ang="10800000">
                  <a:pos x="wd2" y="hd2"/>
                </a:cxn>
                <a:cxn ang="16200000">
                  <a:pos x="wd2" y="hd2"/>
                </a:cxn>
              </a:cxnLst>
              <a:rect l="0" t="0" r="r" b="b"/>
              <a:pathLst>
                <a:path w="21600" h="21600" extrusionOk="0">
                  <a:moveTo>
                    <a:pt x="13456" y="0"/>
                  </a:moveTo>
                  <a:lnTo>
                    <a:pt x="12984" y="398"/>
                  </a:lnTo>
                  <a:lnTo>
                    <a:pt x="12393" y="398"/>
                  </a:lnTo>
                  <a:lnTo>
                    <a:pt x="11921" y="530"/>
                  </a:lnTo>
                  <a:lnTo>
                    <a:pt x="11449" y="1060"/>
                  </a:lnTo>
                  <a:lnTo>
                    <a:pt x="10977" y="1060"/>
                  </a:lnTo>
                  <a:lnTo>
                    <a:pt x="10387" y="1325"/>
                  </a:lnTo>
                  <a:lnTo>
                    <a:pt x="9915" y="1590"/>
                  </a:lnTo>
                  <a:lnTo>
                    <a:pt x="9325" y="1723"/>
                  </a:lnTo>
                  <a:lnTo>
                    <a:pt x="9089" y="1988"/>
                  </a:lnTo>
                  <a:lnTo>
                    <a:pt x="8498" y="2120"/>
                  </a:lnTo>
                  <a:lnTo>
                    <a:pt x="8026" y="2253"/>
                  </a:lnTo>
                  <a:lnTo>
                    <a:pt x="7436" y="2253"/>
                  </a:lnTo>
                  <a:lnTo>
                    <a:pt x="6964" y="2650"/>
                  </a:lnTo>
                  <a:lnTo>
                    <a:pt x="6374" y="3048"/>
                  </a:lnTo>
                  <a:lnTo>
                    <a:pt x="6020" y="3445"/>
                  </a:lnTo>
                  <a:lnTo>
                    <a:pt x="6020" y="3843"/>
                  </a:lnTo>
                  <a:lnTo>
                    <a:pt x="6138" y="4506"/>
                  </a:lnTo>
                  <a:lnTo>
                    <a:pt x="6374" y="5036"/>
                  </a:lnTo>
                  <a:lnTo>
                    <a:pt x="5902" y="5168"/>
                  </a:lnTo>
                  <a:lnTo>
                    <a:pt x="5430" y="5698"/>
                  </a:lnTo>
                  <a:lnTo>
                    <a:pt x="4839" y="5698"/>
                  </a:lnTo>
                  <a:lnTo>
                    <a:pt x="4367" y="5831"/>
                  </a:lnTo>
                  <a:lnTo>
                    <a:pt x="3777" y="6228"/>
                  </a:lnTo>
                  <a:lnTo>
                    <a:pt x="3659" y="6758"/>
                  </a:lnTo>
                  <a:lnTo>
                    <a:pt x="3423" y="7288"/>
                  </a:lnTo>
                  <a:lnTo>
                    <a:pt x="3541" y="7818"/>
                  </a:lnTo>
                  <a:lnTo>
                    <a:pt x="3659" y="8481"/>
                  </a:lnTo>
                  <a:lnTo>
                    <a:pt x="3659" y="8879"/>
                  </a:lnTo>
                  <a:lnTo>
                    <a:pt x="3423" y="9541"/>
                  </a:lnTo>
                  <a:lnTo>
                    <a:pt x="2479" y="10336"/>
                  </a:lnTo>
                  <a:lnTo>
                    <a:pt x="2597" y="10999"/>
                  </a:lnTo>
                  <a:lnTo>
                    <a:pt x="2715" y="11529"/>
                  </a:lnTo>
                  <a:lnTo>
                    <a:pt x="2715" y="12059"/>
                  </a:lnTo>
                  <a:lnTo>
                    <a:pt x="2833" y="12589"/>
                  </a:lnTo>
                  <a:lnTo>
                    <a:pt x="2833" y="13252"/>
                  </a:lnTo>
                  <a:lnTo>
                    <a:pt x="2715" y="13649"/>
                  </a:lnTo>
                  <a:lnTo>
                    <a:pt x="3423" y="13914"/>
                  </a:lnTo>
                  <a:lnTo>
                    <a:pt x="3895" y="14179"/>
                  </a:lnTo>
                  <a:lnTo>
                    <a:pt x="3541" y="14444"/>
                  </a:lnTo>
                  <a:lnTo>
                    <a:pt x="2597" y="14709"/>
                  </a:lnTo>
                  <a:lnTo>
                    <a:pt x="2007" y="14709"/>
                  </a:lnTo>
                  <a:lnTo>
                    <a:pt x="1534" y="15107"/>
                  </a:lnTo>
                  <a:lnTo>
                    <a:pt x="944" y="15107"/>
                  </a:lnTo>
                  <a:lnTo>
                    <a:pt x="472" y="15239"/>
                  </a:lnTo>
                  <a:lnTo>
                    <a:pt x="354" y="15637"/>
                  </a:lnTo>
                  <a:lnTo>
                    <a:pt x="0" y="16432"/>
                  </a:lnTo>
                  <a:lnTo>
                    <a:pt x="118" y="16829"/>
                  </a:lnTo>
                  <a:lnTo>
                    <a:pt x="118" y="17360"/>
                  </a:lnTo>
                  <a:lnTo>
                    <a:pt x="0" y="18022"/>
                  </a:lnTo>
                  <a:lnTo>
                    <a:pt x="354" y="18552"/>
                  </a:lnTo>
                  <a:lnTo>
                    <a:pt x="708" y="18950"/>
                  </a:lnTo>
                  <a:lnTo>
                    <a:pt x="472" y="19612"/>
                  </a:lnTo>
                  <a:lnTo>
                    <a:pt x="826" y="20010"/>
                  </a:lnTo>
                  <a:lnTo>
                    <a:pt x="1298" y="20142"/>
                  </a:lnTo>
                  <a:lnTo>
                    <a:pt x="1416" y="20805"/>
                  </a:lnTo>
                  <a:lnTo>
                    <a:pt x="1652" y="21335"/>
                  </a:lnTo>
                  <a:lnTo>
                    <a:pt x="2715" y="21335"/>
                  </a:lnTo>
                  <a:lnTo>
                    <a:pt x="3423" y="21600"/>
                  </a:lnTo>
                  <a:lnTo>
                    <a:pt x="3777" y="21202"/>
                  </a:lnTo>
                  <a:lnTo>
                    <a:pt x="4721" y="20672"/>
                  </a:lnTo>
                  <a:lnTo>
                    <a:pt x="5311" y="20275"/>
                  </a:lnTo>
                  <a:lnTo>
                    <a:pt x="6020" y="20407"/>
                  </a:lnTo>
                  <a:lnTo>
                    <a:pt x="6256" y="19480"/>
                  </a:lnTo>
                  <a:lnTo>
                    <a:pt x="6728" y="20275"/>
                  </a:lnTo>
                  <a:lnTo>
                    <a:pt x="7790" y="20275"/>
                  </a:lnTo>
                  <a:lnTo>
                    <a:pt x="8734" y="19877"/>
                  </a:lnTo>
                  <a:lnTo>
                    <a:pt x="8380" y="20010"/>
                  </a:lnTo>
                  <a:lnTo>
                    <a:pt x="8970" y="19480"/>
                  </a:lnTo>
                  <a:lnTo>
                    <a:pt x="9443" y="19612"/>
                  </a:lnTo>
                  <a:lnTo>
                    <a:pt x="10151" y="19745"/>
                  </a:lnTo>
                  <a:lnTo>
                    <a:pt x="10387" y="20142"/>
                  </a:lnTo>
                  <a:lnTo>
                    <a:pt x="10859" y="20540"/>
                  </a:lnTo>
                  <a:lnTo>
                    <a:pt x="11567" y="20672"/>
                  </a:lnTo>
                  <a:lnTo>
                    <a:pt x="11803" y="20275"/>
                  </a:lnTo>
                  <a:lnTo>
                    <a:pt x="12393" y="19877"/>
                  </a:lnTo>
                  <a:lnTo>
                    <a:pt x="12511" y="19480"/>
                  </a:lnTo>
                  <a:lnTo>
                    <a:pt x="12511" y="18950"/>
                  </a:lnTo>
                  <a:lnTo>
                    <a:pt x="12984" y="18420"/>
                  </a:lnTo>
                  <a:lnTo>
                    <a:pt x="13456" y="18287"/>
                  </a:lnTo>
                  <a:lnTo>
                    <a:pt x="12984" y="18155"/>
                  </a:lnTo>
                  <a:lnTo>
                    <a:pt x="13574" y="18685"/>
                  </a:lnTo>
                  <a:lnTo>
                    <a:pt x="14164" y="18685"/>
                  </a:lnTo>
                  <a:lnTo>
                    <a:pt x="14636" y="18552"/>
                  </a:lnTo>
                  <a:lnTo>
                    <a:pt x="15108" y="18155"/>
                  </a:lnTo>
                  <a:lnTo>
                    <a:pt x="15108" y="17757"/>
                  </a:lnTo>
                  <a:lnTo>
                    <a:pt x="14990" y="17094"/>
                  </a:lnTo>
                  <a:lnTo>
                    <a:pt x="15462" y="16697"/>
                  </a:lnTo>
                  <a:lnTo>
                    <a:pt x="16052" y="16299"/>
                  </a:lnTo>
                  <a:lnTo>
                    <a:pt x="16170" y="15902"/>
                  </a:lnTo>
                  <a:lnTo>
                    <a:pt x="16761" y="15902"/>
                  </a:lnTo>
                  <a:lnTo>
                    <a:pt x="17233" y="15769"/>
                  </a:lnTo>
                  <a:lnTo>
                    <a:pt x="17823" y="15637"/>
                  </a:lnTo>
                  <a:lnTo>
                    <a:pt x="18295" y="15239"/>
                  </a:lnTo>
                  <a:lnTo>
                    <a:pt x="18177" y="14709"/>
                  </a:lnTo>
                  <a:lnTo>
                    <a:pt x="18649" y="14577"/>
                  </a:lnTo>
                  <a:lnTo>
                    <a:pt x="19121" y="14577"/>
                  </a:lnTo>
                  <a:lnTo>
                    <a:pt x="19711" y="14709"/>
                  </a:lnTo>
                  <a:lnTo>
                    <a:pt x="20184" y="14709"/>
                  </a:lnTo>
                  <a:lnTo>
                    <a:pt x="20774" y="14312"/>
                  </a:lnTo>
                  <a:lnTo>
                    <a:pt x="21246" y="13914"/>
                  </a:lnTo>
                  <a:lnTo>
                    <a:pt x="21482" y="13384"/>
                  </a:lnTo>
                  <a:lnTo>
                    <a:pt x="21600" y="12854"/>
                  </a:lnTo>
                  <a:lnTo>
                    <a:pt x="21364" y="12191"/>
                  </a:lnTo>
                  <a:lnTo>
                    <a:pt x="20892" y="11926"/>
                  </a:lnTo>
                  <a:lnTo>
                    <a:pt x="20420" y="11264"/>
                  </a:lnTo>
                  <a:lnTo>
                    <a:pt x="19830" y="11131"/>
                  </a:lnTo>
                  <a:lnTo>
                    <a:pt x="19239" y="10734"/>
                  </a:lnTo>
                  <a:lnTo>
                    <a:pt x="18885" y="10204"/>
                  </a:lnTo>
                  <a:lnTo>
                    <a:pt x="18295" y="9674"/>
                  </a:lnTo>
                  <a:lnTo>
                    <a:pt x="18177" y="9144"/>
                  </a:lnTo>
                  <a:lnTo>
                    <a:pt x="18177" y="8613"/>
                  </a:lnTo>
                  <a:lnTo>
                    <a:pt x="18649" y="8348"/>
                  </a:lnTo>
                  <a:lnTo>
                    <a:pt x="18885" y="7818"/>
                  </a:lnTo>
                  <a:lnTo>
                    <a:pt x="18885" y="7288"/>
                  </a:lnTo>
                  <a:lnTo>
                    <a:pt x="18413" y="6626"/>
                  </a:lnTo>
                  <a:lnTo>
                    <a:pt x="18177" y="6228"/>
                  </a:lnTo>
                  <a:lnTo>
                    <a:pt x="17115" y="4638"/>
                  </a:lnTo>
                  <a:lnTo>
                    <a:pt x="16761" y="4506"/>
                  </a:lnTo>
                  <a:lnTo>
                    <a:pt x="16052" y="4373"/>
                  </a:lnTo>
                  <a:lnTo>
                    <a:pt x="15580" y="4373"/>
                  </a:lnTo>
                  <a:lnTo>
                    <a:pt x="14990" y="4506"/>
                  </a:lnTo>
                  <a:lnTo>
                    <a:pt x="15462" y="4108"/>
                  </a:lnTo>
                  <a:lnTo>
                    <a:pt x="14754" y="3313"/>
                  </a:lnTo>
                  <a:lnTo>
                    <a:pt x="14164" y="2783"/>
                  </a:lnTo>
                  <a:lnTo>
                    <a:pt x="13810" y="2518"/>
                  </a:lnTo>
                  <a:lnTo>
                    <a:pt x="13338" y="2783"/>
                  </a:lnTo>
                  <a:lnTo>
                    <a:pt x="13220" y="2385"/>
                  </a:lnTo>
                  <a:lnTo>
                    <a:pt x="13456" y="1590"/>
                  </a:lnTo>
                  <a:lnTo>
                    <a:pt x="13338" y="1060"/>
                  </a:lnTo>
                  <a:lnTo>
                    <a:pt x="13456" y="0"/>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07" name="Shape 610"/>
            <p:cNvSpPr/>
            <p:nvPr/>
          </p:nvSpPr>
          <p:spPr>
            <a:xfrm rot="153004">
              <a:off x="1060016" y="3247456"/>
              <a:ext cx="241841" cy="160870"/>
            </a:xfrm>
            <a:custGeom>
              <a:avLst/>
              <a:gdLst/>
              <a:ahLst/>
              <a:cxnLst>
                <a:cxn ang="0">
                  <a:pos x="wd2" y="hd2"/>
                </a:cxn>
                <a:cxn ang="5400000">
                  <a:pos x="wd2" y="hd2"/>
                </a:cxn>
                <a:cxn ang="10800000">
                  <a:pos x="wd2" y="hd2"/>
                </a:cxn>
                <a:cxn ang="16200000">
                  <a:pos x="wd2" y="hd2"/>
                </a:cxn>
              </a:cxnLst>
              <a:rect l="0" t="0" r="r" b="b"/>
              <a:pathLst>
                <a:path w="21600" h="21600" extrusionOk="0">
                  <a:moveTo>
                    <a:pt x="17280" y="5184"/>
                  </a:moveTo>
                  <a:lnTo>
                    <a:pt x="16740" y="5184"/>
                  </a:lnTo>
                  <a:lnTo>
                    <a:pt x="16335" y="4752"/>
                  </a:lnTo>
                  <a:lnTo>
                    <a:pt x="13635" y="4752"/>
                  </a:lnTo>
                  <a:lnTo>
                    <a:pt x="13095" y="4320"/>
                  </a:lnTo>
                  <a:lnTo>
                    <a:pt x="10395" y="4320"/>
                  </a:lnTo>
                  <a:lnTo>
                    <a:pt x="9855" y="3888"/>
                  </a:lnTo>
                  <a:lnTo>
                    <a:pt x="9315" y="3888"/>
                  </a:lnTo>
                  <a:lnTo>
                    <a:pt x="8775" y="3456"/>
                  </a:lnTo>
                  <a:lnTo>
                    <a:pt x="8235" y="3240"/>
                  </a:lnTo>
                  <a:lnTo>
                    <a:pt x="7155" y="3240"/>
                  </a:lnTo>
                  <a:lnTo>
                    <a:pt x="6615" y="1512"/>
                  </a:lnTo>
                  <a:lnTo>
                    <a:pt x="6345" y="864"/>
                  </a:lnTo>
                  <a:lnTo>
                    <a:pt x="5400" y="864"/>
                  </a:lnTo>
                  <a:lnTo>
                    <a:pt x="4860" y="432"/>
                  </a:lnTo>
                  <a:lnTo>
                    <a:pt x="4320" y="432"/>
                  </a:lnTo>
                  <a:lnTo>
                    <a:pt x="3780" y="0"/>
                  </a:lnTo>
                  <a:lnTo>
                    <a:pt x="1620" y="0"/>
                  </a:lnTo>
                  <a:lnTo>
                    <a:pt x="540" y="864"/>
                  </a:lnTo>
                  <a:lnTo>
                    <a:pt x="270" y="1512"/>
                  </a:lnTo>
                  <a:lnTo>
                    <a:pt x="270" y="3240"/>
                  </a:lnTo>
                  <a:lnTo>
                    <a:pt x="540" y="3888"/>
                  </a:lnTo>
                  <a:lnTo>
                    <a:pt x="810" y="4752"/>
                  </a:lnTo>
                  <a:lnTo>
                    <a:pt x="1080" y="5400"/>
                  </a:lnTo>
                  <a:lnTo>
                    <a:pt x="1350" y="6264"/>
                  </a:lnTo>
                  <a:lnTo>
                    <a:pt x="2430" y="7128"/>
                  </a:lnTo>
                  <a:lnTo>
                    <a:pt x="2700" y="7776"/>
                  </a:lnTo>
                  <a:lnTo>
                    <a:pt x="2700" y="8640"/>
                  </a:lnTo>
                  <a:lnTo>
                    <a:pt x="2430" y="9504"/>
                  </a:lnTo>
                  <a:lnTo>
                    <a:pt x="2160" y="10152"/>
                  </a:lnTo>
                  <a:lnTo>
                    <a:pt x="1620" y="10152"/>
                  </a:lnTo>
                  <a:lnTo>
                    <a:pt x="540" y="11880"/>
                  </a:lnTo>
                  <a:lnTo>
                    <a:pt x="540" y="13824"/>
                  </a:lnTo>
                  <a:lnTo>
                    <a:pt x="810" y="14472"/>
                  </a:lnTo>
                  <a:lnTo>
                    <a:pt x="1080" y="15336"/>
                  </a:lnTo>
                  <a:lnTo>
                    <a:pt x="1080" y="16200"/>
                  </a:lnTo>
                  <a:lnTo>
                    <a:pt x="810" y="16848"/>
                  </a:lnTo>
                  <a:lnTo>
                    <a:pt x="540" y="17712"/>
                  </a:lnTo>
                  <a:lnTo>
                    <a:pt x="0" y="18144"/>
                  </a:lnTo>
                  <a:lnTo>
                    <a:pt x="0" y="19656"/>
                  </a:lnTo>
                  <a:lnTo>
                    <a:pt x="540" y="19656"/>
                  </a:lnTo>
                  <a:lnTo>
                    <a:pt x="1080" y="20088"/>
                  </a:lnTo>
                  <a:lnTo>
                    <a:pt x="1620" y="20088"/>
                  </a:lnTo>
                  <a:lnTo>
                    <a:pt x="1890" y="19224"/>
                  </a:lnTo>
                  <a:lnTo>
                    <a:pt x="2430" y="19224"/>
                  </a:lnTo>
                  <a:lnTo>
                    <a:pt x="2970" y="19656"/>
                  </a:lnTo>
                  <a:lnTo>
                    <a:pt x="3510" y="19656"/>
                  </a:lnTo>
                  <a:lnTo>
                    <a:pt x="4590" y="20520"/>
                  </a:lnTo>
                  <a:lnTo>
                    <a:pt x="5130" y="20736"/>
                  </a:lnTo>
                  <a:lnTo>
                    <a:pt x="5535" y="21168"/>
                  </a:lnTo>
                  <a:lnTo>
                    <a:pt x="6075" y="21600"/>
                  </a:lnTo>
                  <a:lnTo>
                    <a:pt x="6615" y="20736"/>
                  </a:lnTo>
                  <a:lnTo>
                    <a:pt x="7155" y="20520"/>
                  </a:lnTo>
                  <a:lnTo>
                    <a:pt x="7425" y="19656"/>
                  </a:lnTo>
                  <a:lnTo>
                    <a:pt x="8505" y="19656"/>
                  </a:lnTo>
                  <a:lnTo>
                    <a:pt x="9045" y="20088"/>
                  </a:lnTo>
                  <a:lnTo>
                    <a:pt x="9045" y="19224"/>
                  </a:lnTo>
                  <a:lnTo>
                    <a:pt x="9585" y="18792"/>
                  </a:lnTo>
                  <a:lnTo>
                    <a:pt x="10125" y="18576"/>
                  </a:lnTo>
                  <a:lnTo>
                    <a:pt x="10125" y="17712"/>
                  </a:lnTo>
                  <a:lnTo>
                    <a:pt x="11205" y="17712"/>
                  </a:lnTo>
                  <a:lnTo>
                    <a:pt x="11475" y="18576"/>
                  </a:lnTo>
                  <a:lnTo>
                    <a:pt x="12015" y="18576"/>
                  </a:lnTo>
                  <a:lnTo>
                    <a:pt x="12555" y="19224"/>
                  </a:lnTo>
                  <a:lnTo>
                    <a:pt x="13635" y="19224"/>
                  </a:lnTo>
                  <a:lnTo>
                    <a:pt x="13905" y="20088"/>
                  </a:lnTo>
                  <a:lnTo>
                    <a:pt x="14175" y="20736"/>
                  </a:lnTo>
                  <a:lnTo>
                    <a:pt x="14715" y="21168"/>
                  </a:lnTo>
                  <a:lnTo>
                    <a:pt x="15795" y="21168"/>
                  </a:lnTo>
                  <a:lnTo>
                    <a:pt x="16065" y="20520"/>
                  </a:lnTo>
                  <a:lnTo>
                    <a:pt x="16335" y="19656"/>
                  </a:lnTo>
                  <a:lnTo>
                    <a:pt x="16470" y="18792"/>
                  </a:lnTo>
                  <a:lnTo>
                    <a:pt x="16470" y="18144"/>
                  </a:lnTo>
                  <a:lnTo>
                    <a:pt x="16740" y="17280"/>
                  </a:lnTo>
                  <a:lnTo>
                    <a:pt x="17280" y="17712"/>
                  </a:lnTo>
                  <a:lnTo>
                    <a:pt x="17550" y="18576"/>
                  </a:lnTo>
                  <a:lnTo>
                    <a:pt x="17550" y="19224"/>
                  </a:lnTo>
                  <a:lnTo>
                    <a:pt x="18090" y="19224"/>
                  </a:lnTo>
                  <a:lnTo>
                    <a:pt x="18630" y="18792"/>
                  </a:lnTo>
                  <a:lnTo>
                    <a:pt x="19170" y="18576"/>
                  </a:lnTo>
                  <a:lnTo>
                    <a:pt x="19710" y="18144"/>
                  </a:lnTo>
                  <a:lnTo>
                    <a:pt x="20250" y="18144"/>
                  </a:lnTo>
                  <a:lnTo>
                    <a:pt x="20520" y="17280"/>
                  </a:lnTo>
                  <a:lnTo>
                    <a:pt x="20520" y="16416"/>
                  </a:lnTo>
                  <a:lnTo>
                    <a:pt x="20790" y="15768"/>
                  </a:lnTo>
                  <a:lnTo>
                    <a:pt x="21330" y="15768"/>
                  </a:lnTo>
                  <a:lnTo>
                    <a:pt x="21600" y="14904"/>
                  </a:lnTo>
                  <a:lnTo>
                    <a:pt x="21330" y="14256"/>
                  </a:lnTo>
                  <a:lnTo>
                    <a:pt x="21060" y="13392"/>
                  </a:lnTo>
                  <a:lnTo>
                    <a:pt x="20520" y="12528"/>
                  </a:lnTo>
                  <a:lnTo>
                    <a:pt x="20520" y="11880"/>
                  </a:lnTo>
                  <a:lnTo>
                    <a:pt x="20790" y="11016"/>
                  </a:lnTo>
                  <a:lnTo>
                    <a:pt x="20790" y="10152"/>
                  </a:lnTo>
                  <a:lnTo>
                    <a:pt x="20250" y="10152"/>
                  </a:lnTo>
                  <a:lnTo>
                    <a:pt x="19710" y="9504"/>
                  </a:lnTo>
                  <a:lnTo>
                    <a:pt x="19170" y="9072"/>
                  </a:lnTo>
                  <a:lnTo>
                    <a:pt x="18900" y="8208"/>
                  </a:lnTo>
                  <a:lnTo>
                    <a:pt x="18630" y="7560"/>
                  </a:lnTo>
                  <a:lnTo>
                    <a:pt x="18630" y="6696"/>
                  </a:lnTo>
                  <a:lnTo>
                    <a:pt x="18360" y="5832"/>
                  </a:lnTo>
                  <a:lnTo>
                    <a:pt x="17820" y="5400"/>
                  </a:lnTo>
                  <a:lnTo>
                    <a:pt x="17280" y="5400"/>
                  </a:lnTo>
                  <a:lnTo>
                    <a:pt x="16740" y="5184"/>
                  </a:lnTo>
                  <a:lnTo>
                    <a:pt x="17280" y="5184"/>
                  </a:lnTo>
                </a:path>
              </a:pathLst>
            </a:custGeom>
            <a:solidFill>
              <a:schemeClr val="bg1">
                <a:lumMod val="85000"/>
              </a:schemeClr>
            </a:solidFill>
            <a:ln>
              <a:solidFill>
                <a:schemeClr val="accent3">
                  <a:lumOff val="44000"/>
                </a:schemeClr>
              </a:solidFill>
            </a:ln>
          </p:spPr>
          <p:txBody>
            <a:bodyPr lIns="45719" rIns="45719"/>
            <a:lstStyle/>
            <a:p>
              <a:endParaRPr sz="4800">
                <a:solidFill>
                  <a:srgbClr val="345782"/>
                </a:solidFill>
              </a:endParaRPr>
            </a:p>
          </p:txBody>
        </p:sp>
        <p:sp>
          <p:nvSpPr>
            <p:cNvPr id="208" name="Shape 611"/>
            <p:cNvSpPr/>
            <p:nvPr/>
          </p:nvSpPr>
          <p:spPr>
            <a:xfrm rot="612989">
              <a:off x="1244664" y="3224240"/>
              <a:ext cx="232656" cy="269370"/>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6703" y="0"/>
                  </a:lnTo>
                  <a:lnTo>
                    <a:pt x="6083" y="114"/>
                  </a:lnTo>
                  <a:lnTo>
                    <a:pt x="5586" y="229"/>
                  </a:lnTo>
                  <a:lnTo>
                    <a:pt x="4966" y="229"/>
                  </a:lnTo>
                  <a:lnTo>
                    <a:pt x="4469" y="571"/>
                  </a:lnTo>
                  <a:lnTo>
                    <a:pt x="4097" y="914"/>
                  </a:lnTo>
                  <a:lnTo>
                    <a:pt x="3848" y="1371"/>
                  </a:lnTo>
                  <a:lnTo>
                    <a:pt x="3476" y="1600"/>
                  </a:lnTo>
                  <a:lnTo>
                    <a:pt x="2855" y="1714"/>
                  </a:lnTo>
                  <a:lnTo>
                    <a:pt x="2359" y="1943"/>
                  </a:lnTo>
                  <a:lnTo>
                    <a:pt x="1117" y="3657"/>
                  </a:lnTo>
                  <a:lnTo>
                    <a:pt x="621" y="3657"/>
                  </a:lnTo>
                  <a:lnTo>
                    <a:pt x="372" y="4114"/>
                  </a:lnTo>
                  <a:lnTo>
                    <a:pt x="124" y="4686"/>
                  </a:lnTo>
                  <a:lnTo>
                    <a:pt x="124" y="5143"/>
                  </a:lnTo>
                  <a:lnTo>
                    <a:pt x="0" y="5714"/>
                  </a:lnTo>
                  <a:lnTo>
                    <a:pt x="124" y="6057"/>
                  </a:lnTo>
                  <a:lnTo>
                    <a:pt x="124" y="6629"/>
                  </a:lnTo>
                  <a:lnTo>
                    <a:pt x="745" y="6743"/>
                  </a:lnTo>
                  <a:lnTo>
                    <a:pt x="1366" y="7200"/>
                  </a:lnTo>
                  <a:lnTo>
                    <a:pt x="1986" y="7200"/>
                  </a:lnTo>
                  <a:lnTo>
                    <a:pt x="2359" y="7771"/>
                  </a:lnTo>
                  <a:lnTo>
                    <a:pt x="2855" y="8114"/>
                  </a:lnTo>
                  <a:lnTo>
                    <a:pt x="3352" y="8571"/>
                  </a:lnTo>
                  <a:lnTo>
                    <a:pt x="3600" y="8914"/>
                  </a:lnTo>
                  <a:lnTo>
                    <a:pt x="3724" y="9486"/>
                  </a:lnTo>
                  <a:lnTo>
                    <a:pt x="3724" y="9829"/>
                  </a:lnTo>
                  <a:lnTo>
                    <a:pt x="3848" y="10400"/>
                  </a:lnTo>
                  <a:lnTo>
                    <a:pt x="3848" y="10857"/>
                  </a:lnTo>
                  <a:lnTo>
                    <a:pt x="4469" y="11314"/>
                  </a:lnTo>
                  <a:lnTo>
                    <a:pt x="5090" y="11657"/>
                  </a:lnTo>
                  <a:lnTo>
                    <a:pt x="5214" y="12229"/>
                  </a:lnTo>
                  <a:lnTo>
                    <a:pt x="5090" y="12571"/>
                  </a:lnTo>
                  <a:lnTo>
                    <a:pt x="4717" y="13143"/>
                  </a:lnTo>
                  <a:lnTo>
                    <a:pt x="4593" y="13714"/>
                  </a:lnTo>
                  <a:lnTo>
                    <a:pt x="4345" y="14057"/>
                  </a:lnTo>
                  <a:lnTo>
                    <a:pt x="3848" y="14514"/>
                  </a:lnTo>
                  <a:lnTo>
                    <a:pt x="3600" y="14971"/>
                  </a:lnTo>
                  <a:lnTo>
                    <a:pt x="3228" y="15200"/>
                  </a:lnTo>
                  <a:lnTo>
                    <a:pt x="3724" y="15543"/>
                  </a:lnTo>
                  <a:lnTo>
                    <a:pt x="4345" y="15657"/>
                  </a:lnTo>
                  <a:lnTo>
                    <a:pt x="4841" y="15771"/>
                  </a:lnTo>
                  <a:lnTo>
                    <a:pt x="5462" y="15886"/>
                  </a:lnTo>
                  <a:lnTo>
                    <a:pt x="6083" y="16343"/>
                  </a:lnTo>
                  <a:lnTo>
                    <a:pt x="6207" y="16800"/>
                  </a:lnTo>
                  <a:lnTo>
                    <a:pt x="6828" y="17257"/>
                  </a:lnTo>
                  <a:lnTo>
                    <a:pt x="7076" y="18171"/>
                  </a:lnTo>
                  <a:lnTo>
                    <a:pt x="7572" y="18286"/>
                  </a:lnTo>
                  <a:lnTo>
                    <a:pt x="7697" y="18743"/>
                  </a:lnTo>
                  <a:lnTo>
                    <a:pt x="7200" y="18971"/>
                  </a:lnTo>
                  <a:lnTo>
                    <a:pt x="6828" y="19657"/>
                  </a:lnTo>
                  <a:lnTo>
                    <a:pt x="6579" y="20000"/>
                  </a:lnTo>
                  <a:lnTo>
                    <a:pt x="6207" y="20457"/>
                  </a:lnTo>
                  <a:lnTo>
                    <a:pt x="6207" y="20914"/>
                  </a:lnTo>
                  <a:lnTo>
                    <a:pt x="6828" y="21029"/>
                  </a:lnTo>
                  <a:lnTo>
                    <a:pt x="6828" y="21486"/>
                  </a:lnTo>
                  <a:lnTo>
                    <a:pt x="7448" y="21600"/>
                  </a:lnTo>
                  <a:lnTo>
                    <a:pt x="7821" y="21371"/>
                  </a:lnTo>
                  <a:lnTo>
                    <a:pt x="8441" y="21257"/>
                  </a:lnTo>
                  <a:lnTo>
                    <a:pt x="8317" y="20800"/>
                  </a:lnTo>
                  <a:lnTo>
                    <a:pt x="8814" y="20571"/>
                  </a:lnTo>
                  <a:lnTo>
                    <a:pt x="9683" y="20457"/>
                  </a:lnTo>
                  <a:lnTo>
                    <a:pt x="10179" y="20343"/>
                  </a:lnTo>
                  <a:lnTo>
                    <a:pt x="10179" y="20686"/>
                  </a:lnTo>
                  <a:lnTo>
                    <a:pt x="10800" y="20686"/>
                  </a:lnTo>
                  <a:lnTo>
                    <a:pt x="11421" y="20914"/>
                  </a:lnTo>
                  <a:lnTo>
                    <a:pt x="11917" y="20457"/>
                  </a:lnTo>
                  <a:lnTo>
                    <a:pt x="12414" y="20457"/>
                  </a:lnTo>
                  <a:lnTo>
                    <a:pt x="13034" y="20343"/>
                  </a:lnTo>
                  <a:lnTo>
                    <a:pt x="13531" y="20229"/>
                  </a:lnTo>
                  <a:lnTo>
                    <a:pt x="14152" y="20229"/>
                  </a:lnTo>
                  <a:lnTo>
                    <a:pt x="14772" y="20114"/>
                  </a:lnTo>
                  <a:lnTo>
                    <a:pt x="15269" y="20114"/>
                  </a:lnTo>
                  <a:lnTo>
                    <a:pt x="15890" y="20000"/>
                  </a:lnTo>
                  <a:lnTo>
                    <a:pt x="16386" y="19886"/>
                  </a:lnTo>
                  <a:lnTo>
                    <a:pt x="17007" y="19886"/>
                  </a:lnTo>
                  <a:lnTo>
                    <a:pt x="17503" y="19771"/>
                  </a:lnTo>
                  <a:lnTo>
                    <a:pt x="17876" y="19771"/>
                  </a:lnTo>
                  <a:lnTo>
                    <a:pt x="18497" y="19657"/>
                  </a:lnTo>
                  <a:lnTo>
                    <a:pt x="19117" y="19657"/>
                  </a:lnTo>
                  <a:lnTo>
                    <a:pt x="19614" y="19543"/>
                  </a:lnTo>
                  <a:lnTo>
                    <a:pt x="20234" y="19314"/>
                  </a:lnTo>
                  <a:lnTo>
                    <a:pt x="19986" y="18400"/>
                  </a:lnTo>
                  <a:lnTo>
                    <a:pt x="20483" y="18057"/>
                  </a:lnTo>
                  <a:lnTo>
                    <a:pt x="21103" y="17600"/>
                  </a:lnTo>
                  <a:lnTo>
                    <a:pt x="20979" y="17029"/>
                  </a:lnTo>
                  <a:lnTo>
                    <a:pt x="21103" y="16571"/>
                  </a:lnTo>
                  <a:lnTo>
                    <a:pt x="21600" y="16457"/>
                  </a:lnTo>
                  <a:lnTo>
                    <a:pt x="21352" y="15886"/>
                  </a:lnTo>
                  <a:lnTo>
                    <a:pt x="20979" y="15429"/>
                  </a:lnTo>
                  <a:lnTo>
                    <a:pt x="20979" y="14971"/>
                  </a:lnTo>
                  <a:lnTo>
                    <a:pt x="20234" y="14857"/>
                  </a:lnTo>
                  <a:lnTo>
                    <a:pt x="19738" y="14743"/>
                  </a:lnTo>
                  <a:lnTo>
                    <a:pt x="19117" y="14743"/>
                  </a:lnTo>
                  <a:lnTo>
                    <a:pt x="18621" y="14857"/>
                  </a:lnTo>
                  <a:lnTo>
                    <a:pt x="18497" y="14286"/>
                  </a:lnTo>
                  <a:lnTo>
                    <a:pt x="18497" y="13943"/>
                  </a:lnTo>
                  <a:lnTo>
                    <a:pt x="18372" y="13143"/>
                  </a:lnTo>
                  <a:lnTo>
                    <a:pt x="18124" y="12686"/>
                  </a:lnTo>
                  <a:lnTo>
                    <a:pt x="17628" y="12114"/>
                  </a:lnTo>
                  <a:lnTo>
                    <a:pt x="17131" y="11886"/>
                  </a:lnTo>
                  <a:lnTo>
                    <a:pt x="16634" y="11429"/>
                  </a:lnTo>
                  <a:lnTo>
                    <a:pt x="16634" y="11086"/>
                  </a:lnTo>
                  <a:lnTo>
                    <a:pt x="17131" y="10743"/>
                  </a:lnTo>
                  <a:lnTo>
                    <a:pt x="17379" y="10171"/>
                  </a:lnTo>
                  <a:lnTo>
                    <a:pt x="17876" y="9829"/>
                  </a:lnTo>
                  <a:lnTo>
                    <a:pt x="18124" y="9371"/>
                  </a:lnTo>
                  <a:lnTo>
                    <a:pt x="18621" y="9029"/>
                  </a:lnTo>
                  <a:lnTo>
                    <a:pt x="19117" y="9029"/>
                  </a:lnTo>
                  <a:lnTo>
                    <a:pt x="19738" y="8686"/>
                  </a:lnTo>
                  <a:lnTo>
                    <a:pt x="19614" y="8114"/>
                  </a:lnTo>
                  <a:lnTo>
                    <a:pt x="20234" y="8229"/>
                  </a:lnTo>
                  <a:lnTo>
                    <a:pt x="20110" y="8914"/>
                  </a:lnTo>
                  <a:lnTo>
                    <a:pt x="20110" y="7429"/>
                  </a:lnTo>
                  <a:lnTo>
                    <a:pt x="20483" y="6857"/>
                  </a:lnTo>
                  <a:lnTo>
                    <a:pt x="19738" y="6743"/>
                  </a:lnTo>
                  <a:lnTo>
                    <a:pt x="20110" y="6400"/>
                  </a:lnTo>
                  <a:lnTo>
                    <a:pt x="20731" y="6400"/>
                  </a:lnTo>
                  <a:lnTo>
                    <a:pt x="20731" y="5943"/>
                  </a:lnTo>
                  <a:lnTo>
                    <a:pt x="20607" y="5257"/>
                  </a:lnTo>
                  <a:lnTo>
                    <a:pt x="20359" y="4800"/>
                  </a:lnTo>
                  <a:lnTo>
                    <a:pt x="20234" y="4343"/>
                  </a:lnTo>
                  <a:lnTo>
                    <a:pt x="20110" y="3771"/>
                  </a:lnTo>
                  <a:lnTo>
                    <a:pt x="20110" y="3429"/>
                  </a:lnTo>
                  <a:lnTo>
                    <a:pt x="19614" y="2971"/>
                  </a:lnTo>
                  <a:lnTo>
                    <a:pt x="19117" y="2743"/>
                  </a:lnTo>
                  <a:lnTo>
                    <a:pt x="18497" y="2629"/>
                  </a:lnTo>
                  <a:lnTo>
                    <a:pt x="18000" y="2629"/>
                  </a:lnTo>
                  <a:lnTo>
                    <a:pt x="17131" y="2743"/>
                  </a:lnTo>
                  <a:lnTo>
                    <a:pt x="16138" y="3429"/>
                  </a:lnTo>
                  <a:lnTo>
                    <a:pt x="15393" y="3200"/>
                  </a:lnTo>
                  <a:lnTo>
                    <a:pt x="15021" y="3314"/>
                  </a:lnTo>
                  <a:lnTo>
                    <a:pt x="14524" y="3314"/>
                  </a:lnTo>
                  <a:lnTo>
                    <a:pt x="13903" y="3429"/>
                  </a:lnTo>
                  <a:lnTo>
                    <a:pt x="13407" y="3200"/>
                  </a:lnTo>
                  <a:lnTo>
                    <a:pt x="12786" y="3314"/>
                  </a:lnTo>
                  <a:lnTo>
                    <a:pt x="12290" y="3200"/>
                  </a:lnTo>
                  <a:lnTo>
                    <a:pt x="11545" y="2286"/>
                  </a:lnTo>
                  <a:lnTo>
                    <a:pt x="11421" y="1714"/>
                  </a:lnTo>
                  <a:lnTo>
                    <a:pt x="10800" y="1714"/>
                  </a:lnTo>
                  <a:lnTo>
                    <a:pt x="9310" y="2057"/>
                  </a:lnTo>
                  <a:lnTo>
                    <a:pt x="8566" y="2057"/>
                  </a:lnTo>
                  <a:lnTo>
                    <a:pt x="8069" y="1600"/>
                  </a:lnTo>
                  <a:lnTo>
                    <a:pt x="7572" y="0"/>
                  </a:lnTo>
                  <a:lnTo>
                    <a:pt x="7448" y="229"/>
                  </a:lnTo>
                  <a:lnTo>
                    <a:pt x="6952" y="229"/>
                  </a:lnTo>
                  <a:lnTo>
                    <a:pt x="7200" y="0"/>
                  </a:lnTo>
                </a:path>
              </a:pathLst>
            </a:custGeom>
            <a:solidFill>
              <a:srgbClr val="0033CC"/>
            </a:solidFill>
            <a:ln>
              <a:solidFill>
                <a:schemeClr val="bg1"/>
              </a:solidFill>
            </a:ln>
          </p:spPr>
          <p:txBody>
            <a:bodyPr lIns="45719" rIns="45719" anchor="ctr"/>
            <a:lstStyle/>
            <a:p>
              <a:pPr algn="ctr" defTabSz="889000"/>
              <a:endParaRPr sz="1200"/>
            </a:p>
          </p:txBody>
        </p:sp>
        <p:sp>
          <p:nvSpPr>
            <p:cNvPr id="209" name="Shape 612"/>
            <p:cNvSpPr/>
            <p:nvPr/>
          </p:nvSpPr>
          <p:spPr>
            <a:xfrm rot="612989">
              <a:off x="1107451" y="3377763"/>
              <a:ext cx="193879" cy="185280"/>
            </a:xfrm>
            <a:custGeom>
              <a:avLst/>
              <a:gdLst/>
              <a:ahLst/>
              <a:cxnLst>
                <a:cxn ang="0">
                  <a:pos x="wd2" y="hd2"/>
                </a:cxn>
                <a:cxn ang="5400000">
                  <a:pos x="wd2" y="hd2"/>
                </a:cxn>
                <a:cxn ang="10800000">
                  <a:pos x="wd2" y="hd2"/>
                </a:cxn>
                <a:cxn ang="16200000">
                  <a:pos x="wd2" y="hd2"/>
                </a:cxn>
              </a:cxnLst>
              <a:rect l="0" t="0" r="r" b="b"/>
              <a:pathLst>
                <a:path w="21600" h="21600" extrusionOk="0">
                  <a:moveTo>
                    <a:pt x="20855" y="8640"/>
                  </a:moveTo>
                  <a:lnTo>
                    <a:pt x="20855" y="7809"/>
                  </a:lnTo>
                  <a:lnTo>
                    <a:pt x="21004" y="7311"/>
                  </a:lnTo>
                  <a:lnTo>
                    <a:pt x="21004" y="6646"/>
                  </a:lnTo>
                  <a:lnTo>
                    <a:pt x="21302" y="5649"/>
                  </a:lnTo>
                  <a:lnTo>
                    <a:pt x="21302" y="5317"/>
                  </a:lnTo>
                  <a:lnTo>
                    <a:pt x="21451" y="4320"/>
                  </a:lnTo>
                  <a:lnTo>
                    <a:pt x="20706" y="4154"/>
                  </a:lnTo>
                  <a:lnTo>
                    <a:pt x="20259" y="3489"/>
                  </a:lnTo>
                  <a:lnTo>
                    <a:pt x="19961" y="2991"/>
                  </a:lnTo>
                  <a:lnTo>
                    <a:pt x="19068" y="2658"/>
                  </a:lnTo>
                  <a:lnTo>
                    <a:pt x="18770" y="1994"/>
                  </a:lnTo>
                  <a:lnTo>
                    <a:pt x="18323" y="1495"/>
                  </a:lnTo>
                  <a:lnTo>
                    <a:pt x="17578" y="1163"/>
                  </a:lnTo>
                  <a:lnTo>
                    <a:pt x="16982" y="831"/>
                  </a:lnTo>
                  <a:lnTo>
                    <a:pt x="16237" y="665"/>
                  </a:lnTo>
                  <a:lnTo>
                    <a:pt x="15492" y="166"/>
                  </a:lnTo>
                  <a:lnTo>
                    <a:pt x="14748" y="332"/>
                  </a:lnTo>
                  <a:lnTo>
                    <a:pt x="14152" y="0"/>
                  </a:lnTo>
                  <a:lnTo>
                    <a:pt x="13407" y="0"/>
                  </a:lnTo>
                  <a:lnTo>
                    <a:pt x="12662" y="665"/>
                  </a:lnTo>
                  <a:lnTo>
                    <a:pt x="12811" y="1163"/>
                  </a:lnTo>
                  <a:lnTo>
                    <a:pt x="12513" y="1828"/>
                  </a:lnTo>
                  <a:lnTo>
                    <a:pt x="12364" y="2658"/>
                  </a:lnTo>
                  <a:lnTo>
                    <a:pt x="11619" y="2825"/>
                  </a:lnTo>
                  <a:lnTo>
                    <a:pt x="11023" y="2658"/>
                  </a:lnTo>
                  <a:lnTo>
                    <a:pt x="10428" y="2160"/>
                  </a:lnTo>
                  <a:lnTo>
                    <a:pt x="8938" y="1163"/>
                  </a:lnTo>
                  <a:lnTo>
                    <a:pt x="8193" y="831"/>
                  </a:lnTo>
                  <a:lnTo>
                    <a:pt x="7448" y="997"/>
                  </a:lnTo>
                  <a:lnTo>
                    <a:pt x="6852" y="665"/>
                  </a:lnTo>
                  <a:lnTo>
                    <a:pt x="6108" y="831"/>
                  </a:lnTo>
                  <a:lnTo>
                    <a:pt x="5512" y="831"/>
                  </a:lnTo>
                  <a:lnTo>
                    <a:pt x="4767" y="997"/>
                  </a:lnTo>
                  <a:lnTo>
                    <a:pt x="4171" y="1495"/>
                  </a:lnTo>
                  <a:lnTo>
                    <a:pt x="3575" y="1495"/>
                  </a:lnTo>
                  <a:lnTo>
                    <a:pt x="2979" y="2160"/>
                  </a:lnTo>
                  <a:lnTo>
                    <a:pt x="2234" y="2326"/>
                  </a:lnTo>
                  <a:lnTo>
                    <a:pt x="2086" y="3157"/>
                  </a:lnTo>
                  <a:lnTo>
                    <a:pt x="894" y="4486"/>
                  </a:lnTo>
                  <a:lnTo>
                    <a:pt x="149" y="4652"/>
                  </a:lnTo>
                  <a:lnTo>
                    <a:pt x="298" y="5483"/>
                  </a:lnTo>
                  <a:lnTo>
                    <a:pt x="0" y="6314"/>
                  </a:lnTo>
                  <a:lnTo>
                    <a:pt x="149" y="6978"/>
                  </a:lnTo>
                  <a:lnTo>
                    <a:pt x="149" y="7643"/>
                  </a:lnTo>
                  <a:lnTo>
                    <a:pt x="596" y="8308"/>
                  </a:lnTo>
                  <a:lnTo>
                    <a:pt x="1937" y="8308"/>
                  </a:lnTo>
                  <a:lnTo>
                    <a:pt x="1937" y="8972"/>
                  </a:lnTo>
                  <a:lnTo>
                    <a:pt x="2086" y="9803"/>
                  </a:lnTo>
                  <a:lnTo>
                    <a:pt x="2086" y="10302"/>
                  </a:lnTo>
                  <a:lnTo>
                    <a:pt x="2234" y="11132"/>
                  </a:lnTo>
                  <a:lnTo>
                    <a:pt x="3277" y="11298"/>
                  </a:lnTo>
                  <a:lnTo>
                    <a:pt x="3426" y="12129"/>
                  </a:lnTo>
                  <a:lnTo>
                    <a:pt x="4171" y="11963"/>
                  </a:lnTo>
                  <a:lnTo>
                    <a:pt x="4171" y="12462"/>
                  </a:lnTo>
                  <a:lnTo>
                    <a:pt x="4320" y="13126"/>
                  </a:lnTo>
                  <a:lnTo>
                    <a:pt x="4916" y="13126"/>
                  </a:lnTo>
                  <a:lnTo>
                    <a:pt x="5661" y="13625"/>
                  </a:lnTo>
                  <a:lnTo>
                    <a:pt x="6406" y="13791"/>
                  </a:lnTo>
                  <a:lnTo>
                    <a:pt x="6406" y="14622"/>
                  </a:lnTo>
                  <a:lnTo>
                    <a:pt x="6554" y="15286"/>
                  </a:lnTo>
                  <a:lnTo>
                    <a:pt x="5959" y="15618"/>
                  </a:lnTo>
                  <a:lnTo>
                    <a:pt x="5661" y="16449"/>
                  </a:lnTo>
                  <a:lnTo>
                    <a:pt x="5065" y="16948"/>
                  </a:lnTo>
                  <a:lnTo>
                    <a:pt x="5214" y="17778"/>
                  </a:lnTo>
                  <a:lnTo>
                    <a:pt x="5512" y="18111"/>
                  </a:lnTo>
                  <a:lnTo>
                    <a:pt x="5661" y="18775"/>
                  </a:lnTo>
                  <a:lnTo>
                    <a:pt x="5661" y="19274"/>
                  </a:lnTo>
                  <a:lnTo>
                    <a:pt x="6257" y="20769"/>
                  </a:lnTo>
                  <a:lnTo>
                    <a:pt x="7895" y="20769"/>
                  </a:lnTo>
                  <a:lnTo>
                    <a:pt x="8491" y="20271"/>
                  </a:lnTo>
                  <a:lnTo>
                    <a:pt x="9236" y="20437"/>
                  </a:lnTo>
                  <a:lnTo>
                    <a:pt x="9534" y="20935"/>
                  </a:lnTo>
                  <a:lnTo>
                    <a:pt x="9981" y="21600"/>
                  </a:lnTo>
                  <a:lnTo>
                    <a:pt x="10726" y="21600"/>
                  </a:lnTo>
                  <a:lnTo>
                    <a:pt x="10577" y="20769"/>
                  </a:lnTo>
                  <a:lnTo>
                    <a:pt x="10577" y="20271"/>
                  </a:lnTo>
                  <a:lnTo>
                    <a:pt x="10726" y="19440"/>
                  </a:lnTo>
                  <a:lnTo>
                    <a:pt x="11470" y="19274"/>
                  </a:lnTo>
                  <a:lnTo>
                    <a:pt x="12215" y="19606"/>
                  </a:lnTo>
                  <a:lnTo>
                    <a:pt x="12811" y="19606"/>
                  </a:lnTo>
                  <a:lnTo>
                    <a:pt x="13407" y="19440"/>
                  </a:lnTo>
                  <a:lnTo>
                    <a:pt x="12960" y="20271"/>
                  </a:lnTo>
                  <a:lnTo>
                    <a:pt x="14599" y="20437"/>
                  </a:lnTo>
                  <a:lnTo>
                    <a:pt x="15046" y="20437"/>
                  </a:lnTo>
                  <a:lnTo>
                    <a:pt x="15343" y="18443"/>
                  </a:lnTo>
                  <a:lnTo>
                    <a:pt x="15939" y="18277"/>
                  </a:lnTo>
                  <a:lnTo>
                    <a:pt x="16237" y="17778"/>
                  </a:lnTo>
                  <a:lnTo>
                    <a:pt x="16237" y="16948"/>
                  </a:lnTo>
                  <a:lnTo>
                    <a:pt x="16684" y="16449"/>
                  </a:lnTo>
                  <a:lnTo>
                    <a:pt x="17429" y="16283"/>
                  </a:lnTo>
                  <a:lnTo>
                    <a:pt x="18025" y="15951"/>
                  </a:lnTo>
                  <a:lnTo>
                    <a:pt x="18174" y="15286"/>
                  </a:lnTo>
                  <a:lnTo>
                    <a:pt x="18174" y="14622"/>
                  </a:lnTo>
                  <a:lnTo>
                    <a:pt x="17727" y="13791"/>
                  </a:lnTo>
                  <a:lnTo>
                    <a:pt x="18025" y="13292"/>
                  </a:lnTo>
                  <a:lnTo>
                    <a:pt x="19217" y="12295"/>
                  </a:lnTo>
                  <a:lnTo>
                    <a:pt x="19961" y="11797"/>
                  </a:lnTo>
                  <a:lnTo>
                    <a:pt x="19812" y="11298"/>
                  </a:lnTo>
                  <a:lnTo>
                    <a:pt x="19812" y="10468"/>
                  </a:lnTo>
                  <a:lnTo>
                    <a:pt x="19961" y="9803"/>
                  </a:lnTo>
                  <a:lnTo>
                    <a:pt x="20706" y="9637"/>
                  </a:lnTo>
                  <a:lnTo>
                    <a:pt x="21004" y="8972"/>
                  </a:lnTo>
                  <a:lnTo>
                    <a:pt x="21600" y="8474"/>
                  </a:lnTo>
                  <a:lnTo>
                    <a:pt x="20855" y="8640"/>
                  </a:lnTo>
                </a:path>
              </a:pathLst>
            </a:custGeom>
            <a:solidFill>
              <a:srgbClr val="0033CC"/>
            </a:solidFill>
            <a:ln>
              <a:solidFill>
                <a:schemeClr val="bg1"/>
              </a:solidFill>
            </a:ln>
          </p:spPr>
          <p:txBody>
            <a:bodyPr lIns="45719" rIns="45719" anchor="ctr"/>
            <a:lstStyle/>
            <a:p>
              <a:pPr algn="ctr" defTabSz="889000"/>
              <a:endParaRPr sz="1200"/>
            </a:p>
          </p:txBody>
        </p:sp>
        <p:sp>
          <p:nvSpPr>
            <p:cNvPr id="210" name="Shape 613"/>
            <p:cNvSpPr/>
            <p:nvPr/>
          </p:nvSpPr>
          <p:spPr>
            <a:xfrm rot="612989">
              <a:off x="981501" y="3384322"/>
              <a:ext cx="180509" cy="196682"/>
            </a:xfrm>
            <a:custGeom>
              <a:avLst/>
              <a:gdLst/>
              <a:ahLst/>
              <a:cxnLst>
                <a:cxn ang="0">
                  <a:pos x="wd2" y="hd2"/>
                </a:cxn>
                <a:cxn ang="5400000">
                  <a:pos x="wd2" y="hd2"/>
                </a:cxn>
                <a:cxn ang="10800000">
                  <a:pos x="wd2" y="hd2"/>
                </a:cxn>
                <a:cxn ang="16200000">
                  <a:pos x="wd2" y="hd2"/>
                </a:cxn>
              </a:cxnLst>
              <a:rect l="0" t="0" r="r" b="b"/>
              <a:pathLst>
                <a:path w="21600" h="21600" extrusionOk="0">
                  <a:moveTo>
                    <a:pt x="15360" y="3130"/>
                  </a:moveTo>
                  <a:lnTo>
                    <a:pt x="15040" y="2348"/>
                  </a:lnTo>
                  <a:lnTo>
                    <a:pt x="14560" y="1878"/>
                  </a:lnTo>
                  <a:lnTo>
                    <a:pt x="14560" y="1096"/>
                  </a:lnTo>
                  <a:lnTo>
                    <a:pt x="13600" y="626"/>
                  </a:lnTo>
                  <a:lnTo>
                    <a:pt x="12960" y="783"/>
                  </a:lnTo>
                  <a:lnTo>
                    <a:pt x="12160" y="783"/>
                  </a:lnTo>
                  <a:lnTo>
                    <a:pt x="11520" y="939"/>
                  </a:lnTo>
                  <a:lnTo>
                    <a:pt x="10720" y="626"/>
                  </a:lnTo>
                  <a:lnTo>
                    <a:pt x="10080" y="626"/>
                  </a:lnTo>
                  <a:lnTo>
                    <a:pt x="9440" y="157"/>
                  </a:lnTo>
                  <a:lnTo>
                    <a:pt x="8640" y="0"/>
                  </a:lnTo>
                  <a:lnTo>
                    <a:pt x="8000" y="470"/>
                  </a:lnTo>
                  <a:lnTo>
                    <a:pt x="6880" y="1252"/>
                  </a:lnTo>
                  <a:lnTo>
                    <a:pt x="6400" y="1878"/>
                  </a:lnTo>
                  <a:lnTo>
                    <a:pt x="5600" y="2348"/>
                  </a:lnTo>
                  <a:lnTo>
                    <a:pt x="5120" y="2817"/>
                  </a:lnTo>
                  <a:lnTo>
                    <a:pt x="4320" y="2974"/>
                  </a:lnTo>
                  <a:lnTo>
                    <a:pt x="3520" y="2504"/>
                  </a:lnTo>
                  <a:lnTo>
                    <a:pt x="2720" y="2661"/>
                  </a:lnTo>
                  <a:lnTo>
                    <a:pt x="2080" y="2817"/>
                  </a:lnTo>
                  <a:lnTo>
                    <a:pt x="1440" y="2817"/>
                  </a:lnTo>
                  <a:lnTo>
                    <a:pt x="960" y="4226"/>
                  </a:lnTo>
                  <a:lnTo>
                    <a:pt x="160" y="4696"/>
                  </a:lnTo>
                  <a:lnTo>
                    <a:pt x="0" y="5478"/>
                  </a:lnTo>
                  <a:lnTo>
                    <a:pt x="0" y="5948"/>
                  </a:lnTo>
                  <a:lnTo>
                    <a:pt x="160" y="6730"/>
                  </a:lnTo>
                  <a:lnTo>
                    <a:pt x="480" y="7200"/>
                  </a:lnTo>
                  <a:lnTo>
                    <a:pt x="640" y="7826"/>
                  </a:lnTo>
                  <a:lnTo>
                    <a:pt x="1120" y="10174"/>
                  </a:lnTo>
                  <a:lnTo>
                    <a:pt x="640" y="8452"/>
                  </a:lnTo>
                  <a:lnTo>
                    <a:pt x="2080" y="11270"/>
                  </a:lnTo>
                  <a:lnTo>
                    <a:pt x="3520" y="11113"/>
                  </a:lnTo>
                  <a:lnTo>
                    <a:pt x="4000" y="11113"/>
                  </a:lnTo>
                  <a:lnTo>
                    <a:pt x="5280" y="10174"/>
                  </a:lnTo>
                  <a:lnTo>
                    <a:pt x="6240" y="10800"/>
                  </a:lnTo>
                  <a:lnTo>
                    <a:pt x="6560" y="11270"/>
                  </a:lnTo>
                  <a:lnTo>
                    <a:pt x="6720" y="11896"/>
                  </a:lnTo>
                  <a:lnTo>
                    <a:pt x="6720" y="12678"/>
                  </a:lnTo>
                  <a:lnTo>
                    <a:pt x="6880" y="13148"/>
                  </a:lnTo>
                  <a:lnTo>
                    <a:pt x="7200" y="13930"/>
                  </a:lnTo>
                  <a:lnTo>
                    <a:pt x="7840" y="14557"/>
                  </a:lnTo>
                  <a:lnTo>
                    <a:pt x="7840" y="15183"/>
                  </a:lnTo>
                  <a:lnTo>
                    <a:pt x="8000" y="16122"/>
                  </a:lnTo>
                  <a:lnTo>
                    <a:pt x="8160" y="16748"/>
                  </a:lnTo>
                  <a:lnTo>
                    <a:pt x="8480" y="17217"/>
                  </a:lnTo>
                  <a:lnTo>
                    <a:pt x="8640" y="18000"/>
                  </a:lnTo>
                  <a:lnTo>
                    <a:pt x="8640" y="18470"/>
                  </a:lnTo>
                  <a:lnTo>
                    <a:pt x="8800" y="19252"/>
                  </a:lnTo>
                  <a:lnTo>
                    <a:pt x="9120" y="19878"/>
                  </a:lnTo>
                  <a:lnTo>
                    <a:pt x="9280" y="20348"/>
                  </a:lnTo>
                  <a:lnTo>
                    <a:pt x="10080" y="20661"/>
                  </a:lnTo>
                  <a:lnTo>
                    <a:pt x="10720" y="20974"/>
                  </a:lnTo>
                  <a:lnTo>
                    <a:pt x="11680" y="21600"/>
                  </a:lnTo>
                  <a:lnTo>
                    <a:pt x="12480" y="21443"/>
                  </a:lnTo>
                  <a:lnTo>
                    <a:pt x="12960" y="21443"/>
                  </a:lnTo>
                  <a:lnTo>
                    <a:pt x="13440" y="20191"/>
                  </a:lnTo>
                  <a:lnTo>
                    <a:pt x="14240" y="20504"/>
                  </a:lnTo>
                  <a:lnTo>
                    <a:pt x="14880" y="20035"/>
                  </a:lnTo>
                  <a:lnTo>
                    <a:pt x="15680" y="19878"/>
                  </a:lnTo>
                  <a:lnTo>
                    <a:pt x="16160" y="19252"/>
                  </a:lnTo>
                  <a:lnTo>
                    <a:pt x="16160" y="18626"/>
                  </a:lnTo>
                  <a:lnTo>
                    <a:pt x="16000" y="17843"/>
                  </a:lnTo>
                  <a:lnTo>
                    <a:pt x="16000" y="17374"/>
                  </a:lnTo>
                  <a:lnTo>
                    <a:pt x="17280" y="16435"/>
                  </a:lnTo>
                  <a:lnTo>
                    <a:pt x="17600" y="15652"/>
                  </a:lnTo>
                  <a:lnTo>
                    <a:pt x="18240" y="15652"/>
                  </a:lnTo>
                  <a:lnTo>
                    <a:pt x="19040" y="15183"/>
                  </a:lnTo>
                  <a:lnTo>
                    <a:pt x="19680" y="15183"/>
                  </a:lnTo>
                  <a:lnTo>
                    <a:pt x="20480" y="15339"/>
                  </a:lnTo>
                  <a:lnTo>
                    <a:pt x="20800" y="14870"/>
                  </a:lnTo>
                  <a:lnTo>
                    <a:pt x="21280" y="14243"/>
                  </a:lnTo>
                  <a:lnTo>
                    <a:pt x="21280" y="13617"/>
                  </a:lnTo>
                  <a:lnTo>
                    <a:pt x="21600" y="12835"/>
                  </a:lnTo>
                  <a:lnTo>
                    <a:pt x="21600" y="12365"/>
                  </a:lnTo>
                  <a:lnTo>
                    <a:pt x="21440" y="11583"/>
                  </a:lnTo>
                  <a:lnTo>
                    <a:pt x="21440" y="10957"/>
                  </a:lnTo>
                  <a:lnTo>
                    <a:pt x="21600" y="10487"/>
                  </a:lnTo>
                  <a:lnTo>
                    <a:pt x="21120" y="9704"/>
                  </a:lnTo>
                  <a:lnTo>
                    <a:pt x="20640" y="9235"/>
                  </a:lnTo>
                  <a:lnTo>
                    <a:pt x="19840" y="8609"/>
                  </a:lnTo>
                  <a:lnTo>
                    <a:pt x="19040" y="8139"/>
                  </a:lnTo>
                  <a:lnTo>
                    <a:pt x="17920" y="7043"/>
                  </a:lnTo>
                  <a:lnTo>
                    <a:pt x="17280" y="6261"/>
                  </a:lnTo>
                  <a:lnTo>
                    <a:pt x="16960" y="5791"/>
                  </a:lnTo>
                  <a:lnTo>
                    <a:pt x="16800" y="5165"/>
                  </a:lnTo>
                  <a:lnTo>
                    <a:pt x="16480" y="4539"/>
                  </a:lnTo>
                  <a:lnTo>
                    <a:pt x="15360" y="313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1" name="Shape 614"/>
            <p:cNvSpPr/>
            <p:nvPr/>
          </p:nvSpPr>
          <p:spPr>
            <a:xfrm rot="153004">
              <a:off x="1606706" y="3287327"/>
              <a:ext cx="433048" cy="243538"/>
            </a:xfrm>
            <a:custGeom>
              <a:avLst/>
              <a:gdLst/>
              <a:ahLst/>
              <a:cxnLst>
                <a:cxn ang="0">
                  <a:pos x="wd2" y="hd2"/>
                </a:cxn>
                <a:cxn ang="5400000">
                  <a:pos x="wd2" y="hd2"/>
                </a:cxn>
                <a:cxn ang="10800000">
                  <a:pos x="wd2" y="hd2"/>
                </a:cxn>
                <a:cxn ang="16200000">
                  <a:pos x="wd2" y="hd2"/>
                </a:cxn>
              </a:cxnLst>
              <a:rect l="0" t="0" r="r" b="b"/>
              <a:pathLst>
                <a:path w="21600" h="21600" extrusionOk="0">
                  <a:moveTo>
                    <a:pt x="11139" y="284"/>
                  </a:moveTo>
                  <a:lnTo>
                    <a:pt x="10838" y="284"/>
                  </a:lnTo>
                  <a:lnTo>
                    <a:pt x="10612" y="568"/>
                  </a:lnTo>
                  <a:lnTo>
                    <a:pt x="8505" y="568"/>
                  </a:lnTo>
                  <a:lnTo>
                    <a:pt x="7902" y="0"/>
                  </a:lnTo>
                  <a:lnTo>
                    <a:pt x="7601" y="0"/>
                  </a:lnTo>
                  <a:lnTo>
                    <a:pt x="6999" y="568"/>
                  </a:lnTo>
                  <a:lnTo>
                    <a:pt x="6548" y="711"/>
                  </a:lnTo>
                  <a:lnTo>
                    <a:pt x="5946" y="1279"/>
                  </a:lnTo>
                  <a:lnTo>
                    <a:pt x="5645" y="1847"/>
                  </a:lnTo>
                  <a:lnTo>
                    <a:pt x="5645" y="2274"/>
                  </a:lnTo>
                  <a:lnTo>
                    <a:pt x="5795" y="2842"/>
                  </a:lnTo>
                  <a:lnTo>
                    <a:pt x="5795" y="3411"/>
                  </a:lnTo>
                  <a:lnTo>
                    <a:pt x="5494" y="3411"/>
                  </a:lnTo>
                  <a:lnTo>
                    <a:pt x="5193" y="3695"/>
                  </a:lnTo>
                  <a:lnTo>
                    <a:pt x="4892" y="3695"/>
                  </a:lnTo>
                  <a:lnTo>
                    <a:pt x="4440" y="3837"/>
                  </a:lnTo>
                  <a:lnTo>
                    <a:pt x="4139" y="4121"/>
                  </a:lnTo>
                  <a:lnTo>
                    <a:pt x="1656" y="4121"/>
                  </a:lnTo>
                  <a:lnTo>
                    <a:pt x="1355" y="5258"/>
                  </a:lnTo>
                  <a:lnTo>
                    <a:pt x="1204" y="5684"/>
                  </a:lnTo>
                  <a:lnTo>
                    <a:pt x="1204" y="6253"/>
                  </a:lnTo>
                  <a:lnTo>
                    <a:pt x="903" y="6253"/>
                  </a:lnTo>
                  <a:lnTo>
                    <a:pt x="301" y="6821"/>
                  </a:lnTo>
                  <a:lnTo>
                    <a:pt x="0" y="6821"/>
                  </a:lnTo>
                  <a:lnTo>
                    <a:pt x="0" y="7816"/>
                  </a:lnTo>
                  <a:lnTo>
                    <a:pt x="301" y="7816"/>
                  </a:lnTo>
                  <a:lnTo>
                    <a:pt x="602" y="8384"/>
                  </a:lnTo>
                  <a:lnTo>
                    <a:pt x="903" y="8526"/>
                  </a:lnTo>
                  <a:lnTo>
                    <a:pt x="1204" y="8811"/>
                  </a:lnTo>
                  <a:lnTo>
                    <a:pt x="1505" y="8526"/>
                  </a:lnTo>
                  <a:lnTo>
                    <a:pt x="1656" y="9095"/>
                  </a:lnTo>
                  <a:lnTo>
                    <a:pt x="2559" y="9947"/>
                  </a:lnTo>
                  <a:lnTo>
                    <a:pt x="2860" y="10089"/>
                  </a:lnTo>
                  <a:lnTo>
                    <a:pt x="3161" y="10089"/>
                  </a:lnTo>
                  <a:lnTo>
                    <a:pt x="3462" y="10658"/>
                  </a:lnTo>
                  <a:lnTo>
                    <a:pt x="3613" y="10089"/>
                  </a:lnTo>
                  <a:lnTo>
                    <a:pt x="3462" y="9663"/>
                  </a:lnTo>
                  <a:lnTo>
                    <a:pt x="3989" y="9663"/>
                  </a:lnTo>
                  <a:lnTo>
                    <a:pt x="4290" y="9947"/>
                  </a:lnTo>
                  <a:lnTo>
                    <a:pt x="4440" y="10374"/>
                  </a:lnTo>
                  <a:lnTo>
                    <a:pt x="4440" y="10942"/>
                  </a:lnTo>
                  <a:lnTo>
                    <a:pt x="4591" y="11511"/>
                  </a:lnTo>
                  <a:lnTo>
                    <a:pt x="4591" y="12505"/>
                  </a:lnTo>
                  <a:lnTo>
                    <a:pt x="5193" y="13074"/>
                  </a:lnTo>
                  <a:lnTo>
                    <a:pt x="6397" y="13074"/>
                  </a:lnTo>
                  <a:lnTo>
                    <a:pt x="6548" y="13784"/>
                  </a:lnTo>
                  <a:lnTo>
                    <a:pt x="6548" y="14353"/>
                  </a:lnTo>
                  <a:lnTo>
                    <a:pt x="6247" y="14353"/>
                  </a:lnTo>
                  <a:lnTo>
                    <a:pt x="6096" y="14779"/>
                  </a:lnTo>
                  <a:lnTo>
                    <a:pt x="6096" y="15347"/>
                  </a:lnTo>
                  <a:lnTo>
                    <a:pt x="6397" y="15632"/>
                  </a:lnTo>
                  <a:lnTo>
                    <a:pt x="7300" y="15632"/>
                  </a:lnTo>
                  <a:lnTo>
                    <a:pt x="7601" y="15916"/>
                  </a:lnTo>
                  <a:lnTo>
                    <a:pt x="7752" y="16342"/>
                  </a:lnTo>
                  <a:lnTo>
                    <a:pt x="7902" y="16911"/>
                  </a:lnTo>
                  <a:lnTo>
                    <a:pt x="7902" y="17479"/>
                  </a:lnTo>
                  <a:lnTo>
                    <a:pt x="7752" y="17905"/>
                  </a:lnTo>
                  <a:lnTo>
                    <a:pt x="7752" y="18474"/>
                  </a:lnTo>
                  <a:lnTo>
                    <a:pt x="8053" y="18758"/>
                  </a:lnTo>
                  <a:lnTo>
                    <a:pt x="10160" y="18758"/>
                  </a:lnTo>
                  <a:lnTo>
                    <a:pt x="10461" y="19042"/>
                  </a:lnTo>
                  <a:lnTo>
                    <a:pt x="10762" y="19042"/>
                  </a:lnTo>
                  <a:lnTo>
                    <a:pt x="10988" y="18758"/>
                  </a:lnTo>
                  <a:lnTo>
                    <a:pt x="11139" y="18189"/>
                  </a:lnTo>
                  <a:lnTo>
                    <a:pt x="11440" y="17905"/>
                  </a:lnTo>
                  <a:lnTo>
                    <a:pt x="11590" y="17479"/>
                  </a:lnTo>
                  <a:lnTo>
                    <a:pt x="11891" y="17195"/>
                  </a:lnTo>
                  <a:lnTo>
                    <a:pt x="12192" y="17195"/>
                  </a:lnTo>
                  <a:lnTo>
                    <a:pt x="12493" y="17479"/>
                  </a:lnTo>
                  <a:lnTo>
                    <a:pt x="12493" y="17905"/>
                  </a:lnTo>
                  <a:lnTo>
                    <a:pt x="12644" y="18474"/>
                  </a:lnTo>
                  <a:lnTo>
                    <a:pt x="12644" y="19468"/>
                  </a:lnTo>
                  <a:lnTo>
                    <a:pt x="12945" y="19753"/>
                  </a:lnTo>
                  <a:lnTo>
                    <a:pt x="12945" y="20889"/>
                  </a:lnTo>
                  <a:lnTo>
                    <a:pt x="13246" y="21032"/>
                  </a:lnTo>
                  <a:lnTo>
                    <a:pt x="13848" y="21032"/>
                  </a:lnTo>
                  <a:lnTo>
                    <a:pt x="14149" y="20889"/>
                  </a:lnTo>
                  <a:lnTo>
                    <a:pt x="14601" y="21032"/>
                  </a:lnTo>
                  <a:lnTo>
                    <a:pt x="15052" y="21316"/>
                  </a:lnTo>
                  <a:lnTo>
                    <a:pt x="15353" y="21316"/>
                  </a:lnTo>
                  <a:lnTo>
                    <a:pt x="15654" y="21600"/>
                  </a:lnTo>
                  <a:lnTo>
                    <a:pt x="15955" y="21316"/>
                  </a:lnTo>
                  <a:lnTo>
                    <a:pt x="15955" y="20889"/>
                  </a:lnTo>
                  <a:lnTo>
                    <a:pt x="17160" y="19753"/>
                  </a:lnTo>
                  <a:lnTo>
                    <a:pt x="17461" y="19753"/>
                  </a:lnTo>
                  <a:lnTo>
                    <a:pt x="17762" y="19468"/>
                  </a:lnTo>
                  <a:lnTo>
                    <a:pt x="20245" y="19468"/>
                  </a:lnTo>
                  <a:lnTo>
                    <a:pt x="20546" y="19753"/>
                  </a:lnTo>
                  <a:lnTo>
                    <a:pt x="20697" y="19326"/>
                  </a:lnTo>
                  <a:lnTo>
                    <a:pt x="20546" y="18758"/>
                  </a:lnTo>
                  <a:lnTo>
                    <a:pt x="20546" y="18189"/>
                  </a:lnTo>
                  <a:lnTo>
                    <a:pt x="20697" y="17763"/>
                  </a:lnTo>
                  <a:lnTo>
                    <a:pt x="21299" y="17195"/>
                  </a:lnTo>
                  <a:lnTo>
                    <a:pt x="21148" y="16342"/>
                  </a:lnTo>
                  <a:lnTo>
                    <a:pt x="20998" y="15916"/>
                  </a:lnTo>
                  <a:lnTo>
                    <a:pt x="21148" y="15347"/>
                  </a:lnTo>
                  <a:lnTo>
                    <a:pt x="21449" y="15063"/>
                  </a:lnTo>
                  <a:lnTo>
                    <a:pt x="21600" y="14637"/>
                  </a:lnTo>
                  <a:lnTo>
                    <a:pt x="21600" y="14068"/>
                  </a:lnTo>
                  <a:lnTo>
                    <a:pt x="21449" y="13500"/>
                  </a:lnTo>
                  <a:lnTo>
                    <a:pt x="21148" y="13216"/>
                  </a:lnTo>
                  <a:lnTo>
                    <a:pt x="20847" y="13074"/>
                  </a:lnTo>
                  <a:lnTo>
                    <a:pt x="20245" y="13074"/>
                  </a:lnTo>
                  <a:lnTo>
                    <a:pt x="19794" y="13216"/>
                  </a:lnTo>
                  <a:lnTo>
                    <a:pt x="19493" y="13216"/>
                  </a:lnTo>
                  <a:lnTo>
                    <a:pt x="18891" y="13784"/>
                  </a:lnTo>
                  <a:lnTo>
                    <a:pt x="17762" y="13784"/>
                  </a:lnTo>
                  <a:lnTo>
                    <a:pt x="17611" y="13216"/>
                  </a:lnTo>
                  <a:lnTo>
                    <a:pt x="17310" y="12789"/>
                  </a:lnTo>
                  <a:lnTo>
                    <a:pt x="17009" y="11653"/>
                  </a:lnTo>
                  <a:lnTo>
                    <a:pt x="17009" y="11226"/>
                  </a:lnTo>
                  <a:lnTo>
                    <a:pt x="16859" y="10658"/>
                  </a:lnTo>
                  <a:lnTo>
                    <a:pt x="16557" y="10089"/>
                  </a:lnTo>
                  <a:lnTo>
                    <a:pt x="16256" y="9947"/>
                  </a:lnTo>
                  <a:lnTo>
                    <a:pt x="15805" y="9663"/>
                  </a:lnTo>
                  <a:lnTo>
                    <a:pt x="15504" y="9379"/>
                  </a:lnTo>
                  <a:lnTo>
                    <a:pt x="15203" y="9379"/>
                  </a:lnTo>
                  <a:lnTo>
                    <a:pt x="15052" y="8811"/>
                  </a:lnTo>
                  <a:lnTo>
                    <a:pt x="15052" y="7532"/>
                  </a:lnTo>
                  <a:lnTo>
                    <a:pt x="14902" y="6963"/>
                  </a:lnTo>
                  <a:lnTo>
                    <a:pt x="14902" y="6537"/>
                  </a:lnTo>
                  <a:lnTo>
                    <a:pt x="14601" y="6253"/>
                  </a:lnTo>
                  <a:lnTo>
                    <a:pt x="13547" y="6253"/>
                  </a:lnTo>
                  <a:lnTo>
                    <a:pt x="13246" y="5968"/>
                  </a:lnTo>
                  <a:lnTo>
                    <a:pt x="12945" y="5968"/>
                  </a:lnTo>
                  <a:lnTo>
                    <a:pt x="12794" y="5258"/>
                  </a:lnTo>
                  <a:lnTo>
                    <a:pt x="12644" y="4689"/>
                  </a:lnTo>
                  <a:lnTo>
                    <a:pt x="12794" y="4121"/>
                  </a:lnTo>
                  <a:lnTo>
                    <a:pt x="12493" y="3837"/>
                  </a:lnTo>
                  <a:lnTo>
                    <a:pt x="12192" y="3695"/>
                  </a:lnTo>
                  <a:lnTo>
                    <a:pt x="11891" y="3695"/>
                  </a:lnTo>
                  <a:lnTo>
                    <a:pt x="11590" y="3411"/>
                  </a:lnTo>
                  <a:lnTo>
                    <a:pt x="11440" y="2558"/>
                  </a:lnTo>
                  <a:lnTo>
                    <a:pt x="11590" y="2132"/>
                  </a:lnTo>
                  <a:lnTo>
                    <a:pt x="11590" y="1563"/>
                  </a:lnTo>
                  <a:lnTo>
                    <a:pt x="11440" y="995"/>
                  </a:lnTo>
                  <a:lnTo>
                    <a:pt x="10838" y="995"/>
                  </a:lnTo>
                  <a:lnTo>
                    <a:pt x="11139" y="284"/>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12" name="Shape 615"/>
            <p:cNvSpPr/>
            <p:nvPr/>
          </p:nvSpPr>
          <p:spPr>
            <a:xfrm rot="153004">
              <a:off x="1531755" y="3360949"/>
              <a:ext cx="235159" cy="156587"/>
            </a:xfrm>
            <a:custGeom>
              <a:avLst/>
              <a:gdLst/>
              <a:ahLst/>
              <a:cxnLst>
                <a:cxn ang="0">
                  <a:pos x="wd2" y="hd2"/>
                </a:cxn>
                <a:cxn ang="5400000">
                  <a:pos x="wd2" y="hd2"/>
                </a:cxn>
                <a:cxn ang="10800000">
                  <a:pos x="wd2" y="hd2"/>
                </a:cxn>
                <a:cxn ang="16200000">
                  <a:pos x="wd2" y="hd2"/>
                </a:cxn>
              </a:cxnLst>
              <a:rect l="0" t="0" r="r" b="b"/>
              <a:pathLst>
                <a:path w="21600" h="21600" extrusionOk="0">
                  <a:moveTo>
                    <a:pt x="20769" y="16256"/>
                  </a:moveTo>
                  <a:lnTo>
                    <a:pt x="21323" y="16256"/>
                  </a:lnTo>
                  <a:lnTo>
                    <a:pt x="21600" y="15588"/>
                  </a:lnTo>
                  <a:lnTo>
                    <a:pt x="21600" y="14697"/>
                  </a:lnTo>
                  <a:lnTo>
                    <a:pt x="21046" y="13806"/>
                  </a:lnTo>
                  <a:lnTo>
                    <a:pt x="20492" y="13806"/>
                  </a:lnTo>
                  <a:lnTo>
                    <a:pt x="19938" y="13361"/>
                  </a:lnTo>
                  <a:lnTo>
                    <a:pt x="19385" y="13361"/>
                  </a:lnTo>
                  <a:lnTo>
                    <a:pt x="18831" y="13138"/>
                  </a:lnTo>
                  <a:lnTo>
                    <a:pt x="18554" y="12247"/>
                  </a:lnTo>
                  <a:lnTo>
                    <a:pt x="18554" y="11357"/>
                  </a:lnTo>
                  <a:lnTo>
                    <a:pt x="18277" y="10689"/>
                  </a:lnTo>
                  <a:lnTo>
                    <a:pt x="18277" y="9798"/>
                  </a:lnTo>
                  <a:lnTo>
                    <a:pt x="18000" y="8907"/>
                  </a:lnTo>
                  <a:lnTo>
                    <a:pt x="17446" y="8907"/>
                  </a:lnTo>
                  <a:lnTo>
                    <a:pt x="16892" y="9353"/>
                  </a:lnTo>
                  <a:lnTo>
                    <a:pt x="15923" y="9353"/>
                  </a:lnTo>
                  <a:lnTo>
                    <a:pt x="15646" y="8462"/>
                  </a:lnTo>
                  <a:lnTo>
                    <a:pt x="15369" y="7794"/>
                  </a:lnTo>
                  <a:lnTo>
                    <a:pt x="15369" y="6012"/>
                  </a:lnTo>
                  <a:lnTo>
                    <a:pt x="15092" y="5344"/>
                  </a:lnTo>
                  <a:lnTo>
                    <a:pt x="14538" y="5344"/>
                  </a:lnTo>
                  <a:lnTo>
                    <a:pt x="13985" y="4899"/>
                  </a:lnTo>
                  <a:lnTo>
                    <a:pt x="13154" y="4008"/>
                  </a:lnTo>
                  <a:lnTo>
                    <a:pt x="12600" y="3563"/>
                  </a:lnTo>
                  <a:lnTo>
                    <a:pt x="12046" y="3340"/>
                  </a:lnTo>
                  <a:lnTo>
                    <a:pt x="8723" y="3340"/>
                  </a:lnTo>
                  <a:lnTo>
                    <a:pt x="7892" y="2895"/>
                  </a:lnTo>
                  <a:lnTo>
                    <a:pt x="6785" y="1113"/>
                  </a:lnTo>
                  <a:lnTo>
                    <a:pt x="6231" y="891"/>
                  </a:lnTo>
                  <a:lnTo>
                    <a:pt x="5677" y="445"/>
                  </a:lnTo>
                  <a:lnTo>
                    <a:pt x="5262" y="445"/>
                  </a:lnTo>
                  <a:lnTo>
                    <a:pt x="4708" y="0"/>
                  </a:lnTo>
                  <a:lnTo>
                    <a:pt x="3877" y="445"/>
                  </a:lnTo>
                  <a:lnTo>
                    <a:pt x="1108" y="445"/>
                  </a:lnTo>
                  <a:lnTo>
                    <a:pt x="554" y="891"/>
                  </a:lnTo>
                  <a:lnTo>
                    <a:pt x="0" y="1113"/>
                  </a:lnTo>
                  <a:lnTo>
                    <a:pt x="0" y="2895"/>
                  </a:lnTo>
                  <a:lnTo>
                    <a:pt x="277" y="3563"/>
                  </a:lnTo>
                  <a:lnTo>
                    <a:pt x="277" y="6903"/>
                  </a:lnTo>
                  <a:lnTo>
                    <a:pt x="1938" y="8239"/>
                  </a:lnTo>
                  <a:lnTo>
                    <a:pt x="2492" y="8907"/>
                  </a:lnTo>
                  <a:lnTo>
                    <a:pt x="3046" y="10689"/>
                  </a:lnTo>
                  <a:lnTo>
                    <a:pt x="3323" y="11357"/>
                  </a:lnTo>
                  <a:lnTo>
                    <a:pt x="3600" y="12247"/>
                  </a:lnTo>
                  <a:lnTo>
                    <a:pt x="4154" y="13138"/>
                  </a:lnTo>
                  <a:lnTo>
                    <a:pt x="4708" y="13361"/>
                  </a:lnTo>
                  <a:lnTo>
                    <a:pt x="5262" y="15142"/>
                  </a:lnTo>
                  <a:lnTo>
                    <a:pt x="5400" y="15810"/>
                  </a:lnTo>
                  <a:lnTo>
                    <a:pt x="7062" y="15810"/>
                  </a:lnTo>
                  <a:lnTo>
                    <a:pt x="7338" y="16701"/>
                  </a:lnTo>
                  <a:lnTo>
                    <a:pt x="7338" y="19151"/>
                  </a:lnTo>
                  <a:lnTo>
                    <a:pt x="7892" y="19151"/>
                  </a:lnTo>
                  <a:lnTo>
                    <a:pt x="8446" y="20041"/>
                  </a:lnTo>
                  <a:lnTo>
                    <a:pt x="8723" y="20709"/>
                  </a:lnTo>
                  <a:lnTo>
                    <a:pt x="9000" y="21600"/>
                  </a:lnTo>
                  <a:lnTo>
                    <a:pt x="10662" y="21600"/>
                  </a:lnTo>
                  <a:lnTo>
                    <a:pt x="10938" y="20709"/>
                  </a:lnTo>
                  <a:lnTo>
                    <a:pt x="11215" y="20041"/>
                  </a:lnTo>
                  <a:lnTo>
                    <a:pt x="11769" y="19596"/>
                  </a:lnTo>
                  <a:lnTo>
                    <a:pt x="12323" y="19596"/>
                  </a:lnTo>
                  <a:lnTo>
                    <a:pt x="12877" y="19151"/>
                  </a:lnTo>
                  <a:lnTo>
                    <a:pt x="13431" y="19151"/>
                  </a:lnTo>
                  <a:lnTo>
                    <a:pt x="13985" y="19596"/>
                  </a:lnTo>
                  <a:lnTo>
                    <a:pt x="14538" y="19596"/>
                  </a:lnTo>
                  <a:lnTo>
                    <a:pt x="15092" y="20041"/>
                  </a:lnTo>
                  <a:lnTo>
                    <a:pt x="15646" y="20041"/>
                  </a:lnTo>
                  <a:lnTo>
                    <a:pt x="16200" y="20487"/>
                  </a:lnTo>
                  <a:lnTo>
                    <a:pt x="16615" y="20709"/>
                  </a:lnTo>
                  <a:lnTo>
                    <a:pt x="17169" y="20709"/>
                  </a:lnTo>
                  <a:lnTo>
                    <a:pt x="17169" y="19151"/>
                  </a:lnTo>
                  <a:lnTo>
                    <a:pt x="17723" y="18705"/>
                  </a:lnTo>
                  <a:lnTo>
                    <a:pt x="18277" y="18705"/>
                  </a:lnTo>
                  <a:lnTo>
                    <a:pt x="18831" y="18037"/>
                  </a:lnTo>
                  <a:lnTo>
                    <a:pt x="19385" y="17592"/>
                  </a:lnTo>
                  <a:lnTo>
                    <a:pt x="21046" y="17592"/>
                  </a:lnTo>
                  <a:lnTo>
                    <a:pt x="21046" y="16701"/>
                  </a:lnTo>
                  <a:lnTo>
                    <a:pt x="20769" y="1625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3" name="Shape 616"/>
            <p:cNvSpPr/>
            <p:nvPr/>
          </p:nvSpPr>
          <p:spPr>
            <a:xfrm rot="153004">
              <a:off x="1423428" y="3332030"/>
              <a:ext cx="204410" cy="237834"/>
            </a:xfrm>
            <a:custGeom>
              <a:avLst/>
              <a:gdLst/>
              <a:ahLst/>
              <a:cxnLst>
                <a:cxn ang="0">
                  <a:pos x="wd2" y="hd2"/>
                </a:cxn>
                <a:cxn ang="5400000">
                  <a:pos x="wd2" y="hd2"/>
                </a:cxn>
                <a:cxn ang="10800000">
                  <a:pos x="wd2" y="hd2"/>
                </a:cxn>
                <a:cxn ang="16200000">
                  <a:pos x="wd2" y="hd2"/>
                </a:cxn>
              </a:cxnLst>
              <a:rect l="0" t="0" r="r" b="b"/>
              <a:pathLst>
                <a:path w="21600" h="21600" extrusionOk="0">
                  <a:moveTo>
                    <a:pt x="14135" y="9049"/>
                  </a:moveTo>
                  <a:lnTo>
                    <a:pt x="13818" y="8319"/>
                  </a:lnTo>
                  <a:lnTo>
                    <a:pt x="13500" y="7735"/>
                  </a:lnTo>
                  <a:lnTo>
                    <a:pt x="12229" y="7151"/>
                  </a:lnTo>
                  <a:lnTo>
                    <a:pt x="11594" y="7005"/>
                  </a:lnTo>
                  <a:lnTo>
                    <a:pt x="10959" y="5838"/>
                  </a:lnTo>
                  <a:lnTo>
                    <a:pt x="10959" y="5400"/>
                  </a:lnTo>
                  <a:lnTo>
                    <a:pt x="11276" y="4816"/>
                  </a:lnTo>
                  <a:lnTo>
                    <a:pt x="11276" y="4232"/>
                  </a:lnTo>
                  <a:lnTo>
                    <a:pt x="10959" y="3795"/>
                  </a:lnTo>
                  <a:lnTo>
                    <a:pt x="10324" y="3211"/>
                  </a:lnTo>
                  <a:lnTo>
                    <a:pt x="9053" y="2627"/>
                  </a:lnTo>
                  <a:lnTo>
                    <a:pt x="7782" y="2627"/>
                  </a:lnTo>
                  <a:lnTo>
                    <a:pt x="7147" y="2335"/>
                  </a:lnTo>
                  <a:lnTo>
                    <a:pt x="6829" y="1897"/>
                  </a:lnTo>
                  <a:lnTo>
                    <a:pt x="6194" y="730"/>
                  </a:lnTo>
                  <a:lnTo>
                    <a:pt x="5876" y="292"/>
                  </a:lnTo>
                  <a:lnTo>
                    <a:pt x="5400" y="0"/>
                  </a:lnTo>
                  <a:lnTo>
                    <a:pt x="4765" y="0"/>
                  </a:lnTo>
                  <a:lnTo>
                    <a:pt x="3812" y="584"/>
                  </a:lnTo>
                  <a:lnTo>
                    <a:pt x="3494" y="1022"/>
                  </a:lnTo>
                  <a:lnTo>
                    <a:pt x="3176" y="1605"/>
                  </a:lnTo>
                  <a:lnTo>
                    <a:pt x="1906" y="2189"/>
                  </a:lnTo>
                  <a:lnTo>
                    <a:pt x="1588" y="2627"/>
                  </a:lnTo>
                  <a:lnTo>
                    <a:pt x="1271" y="3211"/>
                  </a:lnTo>
                  <a:lnTo>
                    <a:pt x="635" y="3503"/>
                  </a:lnTo>
                  <a:lnTo>
                    <a:pt x="318" y="3941"/>
                  </a:lnTo>
                  <a:lnTo>
                    <a:pt x="0" y="4524"/>
                  </a:lnTo>
                  <a:lnTo>
                    <a:pt x="318" y="5108"/>
                  </a:lnTo>
                  <a:lnTo>
                    <a:pt x="635" y="5546"/>
                  </a:lnTo>
                  <a:lnTo>
                    <a:pt x="1271" y="5838"/>
                  </a:lnTo>
                  <a:lnTo>
                    <a:pt x="1588" y="6422"/>
                  </a:lnTo>
                  <a:lnTo>
                    <a:pt x="1588" y="8027"/>
                  </a:lnTo>
                  <a:lnTo>
                    <a:pt x="1906" y="8611"/>
                  </a:lnTo>
                  <a:lnTo>
                    <a:pt x="2224" y="9049"/>
                  </a:lnTo>
                  <a:lnTo>
                    <a:pt x="3494" y="9632"/>
                  </a:lnTo>
                  <a:lnTo>
                    <a:pt x="3494" y="11530"/>
                  </a:lnTo>
                  <a:lnTo>
                    <a:pt x="2859" y="11968"/>
                  </a:lnTo>
                  <a:lnTo>
                    <a:pt x="2224" y="12551"/>
                  </a:lnTo>
                  <a:lnTo>
                    <a:pt x="1906" y="13135"/>
                  </a:lnTo>
                  <a:lnTo>
                    <a:pt x="1906" y="14741"/>
                  </a:lnTo>
                  <a:lnTo>
                    <a:pt x="1588" y="15178"/>
                  </a:lnTo>
                  <a:lnTo>
                    <a:pt x="1271" y="15762"/>
                  </a:lnTo>
                  <a:lnTo>
                    <a:pt x="1271" y="16346"/>
                  </a:lnTo>
                  <a:lnTo>
                    <a:pt x="1588" y="16784"/>
                  </a:lnTo>
                  <a:lnTo>
                    <a:pt x="2224" y="16784"/>
                  </a:lnTo>
                  <a:lnTo>
                    <a:pt x="2859" y="17076"/>
                  </a:lnTo>
                  <a:lnTo>
                    <a:pt x="3812" y="17368"/>
                  </a:lnTo>
                  <a:lnTo>
                    <a:pt x="4129" y="17805"/>
                  </a:lnTo>
                  <a:lnTo>
                    <a:pt x="4447" y="18389"/>
                  </a:lnTo>
                  <a:lnTo>
                    <a:pt x="4447" y="18973"/>
                  </a:lnTo>
                  <a:lnTo>
                    <a:pt x="5082" y="18973"/>
                  </a:lnTo>
                  <a:lnTo>
                    <a:pt x="5400" y="19411"/>
                  </a:lnTo>
                  <a:lnTo>
                    <a:pt x="5876" y="19995"/>
                  </a:lnTo>
                  <a:lnTo>
                    <a:pt x="6512" y="20286"/>
                  </a:lnTo>
                  <a:lnTo>
                    <a:pt x="6512" y="20870"/>
                  </a:lnTo>
                  <a:lnTo>
                    <a:pt x="6829" y="21308"/>
                  </a:lnTo>
                  <a:lnTo>
                    <a:pt x="7465" y="21600"/>
                  </a:lnTo>
                  <a:lnTo>
                    <a:pt x="8100" y="21308"/>
                  </a:lnTo>
                  <a:lnTo>
                    <a:pt x="8100" y="20870"/>
                  </a:lnTo>
                  <a:lnTo>
                    <a:pt x="9371" y="20870"/>
                  </a:lnTo>
                  <a:lnTo>
                    <a:pt x="10006" y="20578"/>
                  </a:lnTo>
                  <a:lnTo>
                    <a:pt x="11912" y="20578"/>
                  </a:lnTo>
                  <a:lnTo>
                    <a:pt x="11912" y="19995"/>
                  </a:lnTo>
                  <a:lnTo>
                    <a:pt x="12229" y="19411"/>
                  </a:lnTo>
                  <a:lnTo>
                    <a:pt x="12865" y="19265"/>
                  </a:lnTo>
                  <a:lnTo>
                    <a:pt x="14771" y="19265"/>
                  </a:lnTo>
                  <a:lnTo>
                    <a:pt x="16041" y="18681"/>
                  </a:lnTo>
                  <a:lnTo>
                    <a:pt x="17153" y="18681"/>
                  </a:lnTo>
                  <a:lnTo>
                    <a:pt x="18424" y="18097"/>
                  </a:lnTo>
                  <a:lnTo>
                    <a:pt x="19694" y="18097"/>
                  </a:lnTo>
                  <a:lnTo>
                    <a:pt x="20012" y="17659"/>
                  </a:lnTo>
                  <a:lnTo>
                    <a:pt x="21282" y="17659"/>
                  </a:lnTo>
                  <a:lnTo>
                    <a:pt x="21600" y="17076"/>
                  </a:lnTo>
                  <a:lnTo>
                    <a:pt x="21600" y="16492"/>
                  </a:lnTo>
                  <a:lnTo>
                    <a:pt x="20965" y="16054"/>
                  </a:lnTo>
                  <a:lnTo>
                    <a:pt x="20965" y="15470"/>
                  </a:lnTo>
                  <a:lnTo>
                    <a:pt x="20647" y="14886"/>
                  </a:lnTo>
                  <a:lnTo>
                    <a:pt x="20012" y="14741"/>
                  </a:lnTo>
                  <a:lnTo>
                    <a:pt x="20012" y="14157"/>
                  </a:lnTo>
                  <a:lnTo>
                    <a:pt x="19694" y="13573"/>
                  </a:lnTo>
                  <a:lnTo>
                    <a:pt x="19376" y="13135"/>
                  </a:lnTo>
                  <a:lnTo>
                    <a:pt x="19376" y="12551"/>
                  </a:lnTo>
                  <a:lnTo>
                    <a:pt x="18741" y="12259"/>
                  </a:lnTo>
                  <a:lnTo>
                    <a:pt x="18106" y="12551"/>
                  </a:lnTo>
                  <a:lnTo>
                    <a:pt x="17471" y="12551"/>
                  </a:lnTo>
                  <a:lnTo>
                    <a:pt x="16835" y="12259"/>
                  </a:lnTo>
                  <a:lnTo>
                    <a:pt x="16359" y="11968"/>
                  </a:lnTo>
                  <a:lnTo>
                    <a:pt x="16041" y="11530"/>
                  </a:lnTo>
                  <a:lnTo>
                    <a:pt x="15724" y="10946"/>
                  </a:lnTo>
                  <a:lnTo>
                    <a:pt x="15724" y="10362"/>
                  </a:lnTo>
                  <a:lnTo>
                    <a:pt x="15406" y="9924"/>
                  </a:lnTo>
                  <a:lnTo>
                    <a:pt x="14771" y="9924"/>
                  </a:lnTo>
                  <a:lnTo>
                    <a:pt x="14453" y="9341"/>
                  </a:lnTo>
                  <a:lnTo>
                    <a:pt x="14135" y="9049"/>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14" name="Shape 617"/>
            <p:cNvSpPr/>
            <p:nvPr/>
          </p:nvSpPr>
          <p:spPr>
            <a:xfrm rot="153004">
              <a:off x="1224649" y="3474144"/>
              <a:ext cx="287301" cy="192230"/>
            </a:xfrm>
            <a:custGeom>
              <a:avLst/>
              <a:gdLst/>
              <a:ahLst/>
              <a:cxnLst>
                <a:cxn ang="0">
                  <a:pos x="wd2" y="hd2"/>
                </a:cxn>
                <a:cxn ang="5400000">
                  <a:pos x="wd2" y="hd2"/>
                </a:cxn>
                <a:cxn ang="10800000">
                  <a:pos x="wd2" y="hd2"/>
                </a:cxn>
                <a:cxn ang="16200000">
                  <a:pos x="wd2" y="hd2"/>
                </a:cxn>
              </a:cxnLst>
              <a:rect l="0" t="0" r="r" b="b"/>
              <a:pathLst>
                <a:path w="21600" h="21600" extrusionOk="0">
                  <a:moveTo>
                    <a:pt x="15575" y="900"/>
                  </a:moveTo>
                  <a:lnTo>
                    <a:pt x="15120" y="900"/>
                  </a:lnTo>
                  <a:lnTo>
                    <a:pt x="14438" y="720"/>
                  </a:lnTo>
                  <a:lnTo>
                    <a:pt x="13983" y="360"/>
                  </a:lnTo>
                  <a:lnTo>
                    <a:pt x="12164" y="360"/>
                  </a:lnTo>
                  <a:lnTo>
                    <a:pt x="11709" y="720"/>
                  </a:lnTo>
                  <a:lnTo>
                    <a:pt x="11255" y="720"/>
                  </a:lnTo>
                  <a:lnTo>
                    <a:pt x="10800" y="900"/>
                  </a:lnTo>
                  <a:lnTo>
                    <a:pt x="9891" y="900"/>
                  </a:lnTo>
                  <a:lnTo>
                    <a:pt x="9436" y="720"/>
                  </a:lnTo>
                  <a:lnTo>
                    <a:pt x="7844" y="720"/>
                  </a:lnTo>
                  <a:lnTo>
                    <a:pt x="7389" y="360"/>
                  </a:lnTo>
                  <a:lnTo>
                    <a:pt x="6935" y="360"/>
                  </a:lnTo>
                  <a:lnTo>
                    <a:pt x="6480" y="0"/>
                  </a:lnTo>
                  <a:lnTo>
                    <a:pt x="5571" y="0"/>
                  </a:lnTo>
                  <a:lnTo>
                    <a:pt x="5457" y="720"/>
                  </a:lnTo>
                  <a:lnTo>
                    <a:pt x="5229" y="1260"/>
                  </a:lnTo>
                  <a:lnTo>
                    <a:pt x="5002" y="1980"/>
                  </a:lnTo>
                  <a:lnTo>
                    <a:pt x="3183" y="1980"/>
                  </a:lnTo>
                  <a:lnTo>
                    <a:pt x="3183" y="3960"/>
                  </a:lnTo>
                  <a:lnTo>
                    <a:pt x="2956" y="4500"/>
                  </a:lnTo>
                  <a:lnTo>
                    <a:pt x="2728" y="5220"/>
                  </a:lnTo>
                  <a:lnTo>
                    <a:pt x="2274" y="5580"/>
                  </a:lnTo>
                  <a:lnTo>
                    <a:pt x="2046" y="6300"/>
                  </a:lnTo>
                  <a:lnTo>
                    <a:pt x="2046" y="6840"/>
                  </a:lnTo>
                  <a:lnTo>
                    <a:pt x="1592" y="7200"/>
                  </a:lnTo>
                  <a:lnTo>
                    <a:pt x="1364" y="7920"/>
                  </a:lnTo>
                  <a:lnTo>
                    <a:pt x="909" y="8100"/>
                  </a:lnTo>
                  <a:lnTo>
                    <a:pt x="455" y="8100"/>
                  </a:lnTo>
                  <a:lnTo>
                    <a:pt x="0" y="9540"/>
                  </a:lnTo>
                  <a:lnTo>
                    <a:pt x="0" y="10080"/>
                  </a:lnTo>
                  <a:lnTo>
                    <a:pt x="909" y="10800"/>
                  </a:lnTo>
                  <a:lnTo>
                    <a:pt x="1364" y="10800"/>
                  </a:lnTo>
                  <a:lnTo>
                    <a:pt x="1819" y="11160"/>
                  </a:lnTo>
                  <a:lnTo>
                    <a:pt x="2728" y="11160"/>
                  </a:lnTo>
                  <a:lnTo>
                    <a:pt x="3638" y="11880"/>
                  </a:lnTo>
                  <a:lnTo>
                    <a:pt x="3638" y="15120"/>
                  </a:lnTo>
                  <a:lnTo>
                    <a:pt x="3865" y="15660"/>
                  </a:lnTo>
                  <a:lnTo>
                    <a:pt x="4775" y="16380"/>
                  </a:lnTo>
                  <a:lnTo>
                    <a:pt x="5229" y="16380"/>
                  </a:lnTo>
                  <a:lnTo>
                    <a:pt x="5571" y="16020"/>
                  </a:lnTo>
                  <a:lnTo>
                    <a:pt x="6480" y="16020"/>
                  </a:lnTo>
                  <a:lnTo>
                    <a:pt x="6935" y="16380"/>
                  </a:lnTo>
                  <a:lnTo>
                    <a:pt x="7162" y="17100"/>
                  </a:lnTo>
                  <a:lnTo>
                    <a:pt x="7389" y="17640"/>
                  </a:lnTo>
                  <a:lnTo>
                    <a:pt x="7844" y="19080"/>
                  </a:lnTo>
                  <a:lnTo>
                    <a:pt x="8299" y="19080"/>
                  </a:lnTo>
                  <a:lnTo>
                    <a:pt x="9663" y="18000"/>
                  </a:lnTo>
                  <a:lnTo>
                    <a:pt x="10118" y="18000"/>
                  </a:lnTo>
                  <a:lnTo>
                    <a:pt x="10573" y="18360"/>
                  </a:lnTo>
                  <a:lnTo>
                    <a:pt x="11027" y="19080"/>
                  </a:lnTo>
                  <a:lnTo>
                    <a:pt x="11482" y="19260"/>
                  </a:lnTo>
                  <a:lnTo>
                    <a:pt x="11482" y="19980"/>
                  </a:lnTo>
                  <a:lnTo>
                    <a:pt x="11937" y="20340"/>
                  </a:lnTo>
                  <a:lnTo>
                    <a:pt x="12619" y="20700"/>
                  </a:lnTo>
                  <a:lnTo>
                    <a:pt x="12846" y="21240"/>
                  </a:lnTo>
                  <a:lnTo>
                    <a:pt x="13301" y="21600"/>
                  </a:lnTo>
                  <a:lnTo>
                    <a:pt x="14211" y="21600"/>
                  </a:lnTo>
                  <a:lnTo>
                    <a:pt x="14665" y="21240"/>
                  </a:lnTo>
                  <a:lnTo>
                    <a:pt x="15120" y="21240"/>
                  </a:lnTo>
                  <a:lnTo>
                    <a:pt x="15575" y="20880"/>
                  </a:lnTo>
                  <a:lnTo>
                    <a:pt x="15575" y="20340"/>
                  </a:lnTo>
                  <a:lnTo>
                    <a:pt x="15347" y="19620"/>
                  </a:lnTo>
                  <a:lnTo>
                    <a:pt x="15802" y="19260"/>
                  </a:lnTo>
                  <a:lnTo>
                    <a:pt x="16257" y="19260"/>
                  </a:lnTo>
                  <a:lnTo>
                    <a:pt x="16598" y="19620"/>
                  </a:lnTo>
                  <a:lnTo>
                    <a:pt x="17053" y="19260"/>
                  </a:lnTo>
                  <a:lnTo>
                    <a:pt x="17053" y="18720"/>
                  </a:lnTo>
                  <a:lnTo>
                    <a:pt x="17507" y="18360"/>
                  </a:lnTo>
                  <a:lnTo>
                    <a:pt x="18872" y="18360"/>
                  </a:lnTo>
                  <a:lnTo>
                    <a:pt x="18872" y="17640"/>
                  </a:lnTo>
                  <a:lnTo>
                    <a:pt x="19326" y="17280"/>
                  </a:lnTo>
                  <a:lnTo>
                    <a:pt x="19781" y="17100"/>
                  </a:lnTo>
                  <a:lnTo>
                    <a:pt x="20236" y="16740"/>
                  </a:lnTo>
                  <a:lnTo>
                    <a:pt x="20463" y="16020"/>
                  </a:lnTo>
                  <a:lnTo>
                    <a:pt x="20236" y="15480"/>
                  </a:lnTo>
                  <a:lnTo>
                    <a:pt x="20236" y="14760"/>
                  </a:lnTo>
                  <a:lnTo>
                    <a:pt x="20691" y="14040"/>
                  </a:lnTo>
                  <a:lnTo>
                    <a:pt x="21145" y="14040"/>
                  </a:lnTo>
                  <a:lnTo>
                    <a:pt x="21373" y="13500"/>
                  </a:lnTo>
                  <a:lnTo>
                    <a:pt x="21600" y="12780"/>
                  </a:lnTo>
                  <a:lnTo>
                    <a:pt x="21145" y="12780"/>
                  </a:lnTo>
                  <a:lnTo>
                    <a:pt x="20918" y="12060"/>
                  </a:lnTo>
                  <a:lnTo>
                    <a:pt x="20463" y="11880"/>
                  </a:lnTo>
                  <a:lnTo>
                    <a:pt x="20008" y="11520"/>
                  </a:lnTo>
                  <a:lnTo>
                    <a:pt x="20008" y="10800"/>
                  </a:lnTo>
                  <a:lnTo>
                    <a:pt x="19554" y="10440"/>
                  </a:lnTo>
                  <a:lnTo>
                    <a:pt x="19554" y="9180"/>
                  </a:lnTo>
                  <a:lnTo>
                    <a:pt x="19326" y="8460"/>
                  </a:lnTo>
                  <a:lnTo>
                    <a:pt x="18872" y="8100"/>
                  </a:lnTo>
                  <a:lnTo>
                    <a:pt x="18417" y="7560"/>
                  </a:lnTo>
                  <a:lnTo>
                    <a:pt x="17962" y="7200"/>
                  </a:lnTo>
                  <a:lnTo>
                    <a:pt x="17735" y="6480"/>
                  </a:lnTo>
                  <a:lnTo>
                    <a:pt x="17507" y="5940"/>
                  </a:lnTo>
                  <a:lnTo>
                    <a:pt x="16598" y="4500"/>
                  </a:lnTo>
                  <a:lnTo>
                    <a:pt x="16257" y="4320"/>
                  </a:lnTo>
                  <a:lnTo>
                    <a:pt x="15347" y="4320"/>
                  </a:lnTo>
                  <a:lnTo>
                    <a:pt x="14893" y="2880"/>
                  </a:lnTo>
                  <a:lnTo>
                    <a:pt x="15120" y="2340"/>
                  </a:lnTo>
                  <a:lnTo>
                    <a:pt x="15575" y="900"/>
                  </a:lnTo>
                </a:path>
              </a:pathLst>
            </a:custGeom>
            <a:solidFill>
              <a:srgbClr val="0033CC"/>
            </a:solidFill>
            <a:ln>
              <a:solidFill>
                <a:schemeClr val="bg1"/>
              </a:solidFill>
            </a:ln>
          </p:spPr>
          <p:txBody>
            <a:bodyPr lIns="45719" rIns="45719" anchor="ctr"/>
            <a:lstStyle/>
            <a:p>
              <a:pPr algn="ctr" defTabSz="889000"/>
              <a:endParaRPr sz="1200"/>
            </a:p>
          </p:txBody>
        </p:sp>
        <p:sp>
          <p:nvSpPr>
            <p:cNvPr id="215" name="Shape 618"/>
            <p:cNvSpPr/>
            <p:nvPr/>
          </p:nvSpPr>
          <p:spPr>
            <a:xfrm rot="153004">
              <a:off x="1044637" y="3538622"/>
              <a:ext cx="224463" cy="170856"/>
            </a:xfrm>
            <a:custGeom>
              <a:avLst/>
              <a:gdLst/>
              <a:ahLst/>
              <a:cxnLst>
                <a:cxn ang="0">
                  <a:pos x="wd2" y="hd2"/>
                </a:cxn>
                <a:cxn ang="5400000">
                  <a:pos x="wd2" y="hd2"/>
                </a:cxn>
                <a:cxn ang="10800000">
                  <a:pos x="wd2" y="hd2"/>
                </a:cxn>
                <a:cxn ang="16200000">
                  <a:pos x="wd2" y="hd2"/>
                </a:cxn>
              </a:cxnLst>
              <a:rect l="0" t="0" r="r" b="b"/>
              <a:pathLst>
                <a:path w="21600" h="21600" extrusionOk="0">
                  <a:moveTo>
                    <a:pt x="21310" y="7267"/>
                  </a:moveTo>
                  <a:lnTo>
                    <a:pt x="21020" y="6662"/>
                  </a:lnTo>
                  <a:lnTo>
                    <a:pt x="21020" y="5047"/>
                  </a:lnTo>
                  <a:lnTo>
                    <a:pt x="20730" y="4037"/>
                  </a:lnTo>
                  <a:lnTo>
                    <a:pt x="20150" y="3634"/>
                  </a:lnTo>
                  <a:lnTo>
                    <a:pt x="19860" y="3028"/>
                  </a:lnTo>
                  <a:lnTo>
                    <a:pt x="19281" y="2624"/>
                  </a:lnTo>
                  <a:lnTo>
                    <a:pt x="17541" y="2624"/>
                  </a:lnTo>
                  <a:lnTo>
                    <a:pt x="16961" y="2221"/>
                  </a:lnTo>
                  <a:lnTo>
                    <a:pt x="16671" y="1413"/>
                  </a:lnTo>
                  <a:lnTo>
                    <a:pt x="16091" y="1009"/>
                  </a:lnTo>
                  <a:lnTo>
                    <a:pt x="13482" y="1009"/>
                  </a:lnTo>
                  <a:lnTo>
                    <a:pt x="12902" y="1817"/>
                  </a:lnTo>
                  <a:lnTo>
                    <a:pt x="12322" y="2221"/>
                  </a:lnTo>
                  <a:lnTo>
                    <a:pt x="12032" y="3028"/>
                  </a:lnTo>
                  <a:lnTo>
                    <a:pt x="11742" y="2221"/>
                  </a:lnTo>
                  <a:lnTo>
                    <a:pt x="11162" y="1413"/>
                  </a:lnTo>
                  <a:lnTo>
                    <a:pt x="10872" y="807"/>
                  </a:lnTo>
                  <a:lnTo>
                    <a:pt x="10438" y="404"/>
                  </a:lnTo>
                  <a:lnTo>
                    <a:pt x="9278" y="404"/>
                  </a:lnTo>
                  <a:lnTo>
                    <a:pt x="8698" y="0"/>
                  </a:lnTo>
                  <a:lnTo>
                    <a:pt x="8118" y="0"/>
                  </a:lnTo>
                  <a:lnTo>
                    <a:pt x="6958" y="807"/>
                  </a:lnTo>
                  <a:lnTo>
                    <a:pt x="6379" y="1009"/>
                  </a:lnTo>
                  <a:lnTo>
                    <a:pt x="6089" y="1817"/>
                  </a:lnTo>
                  <a:lnTo>
                    <a:pt x="5509" y="2624"/>
                  </a:lnTo>
                  <a:lnTo>
                    <a:pt x="4929" y="3230"/>
                  </a:lnTo>
                  <a:lnTo>
                    <a:pt x="4349" y="4037"/>
                  </a:lnTo>
                  <a:lnTo>
                    <a:pt x="4059" y="4845"/>
                  </a:lnTo>
                  <a:lnTo>
                    <a:pt x="3479" y="5047"/>
                  </a:lnTo>
                  <a:lnTo>
                    <a:pt x="2319" y="5047"/>
                  </a:lnTo>
                  <a:lnTo>
                    <a:pt x="1740" y="5450"/>
                  </a:lnTo>
                  <a:lnTo>
                    <a:pt x="1160" y="5047"/>
                  </a:lnTo>
                  <a:lnTo>
                    <a:pt x="580" y="4845"/>
                  </a:lnTo>
                  <a:lnTo>
                    <a:pt x="0" y="5047"/>
                  </a:lnTo>
                  <a:lnTo>
                    <a:pt x="0" y="7671"/>
                  </a:lnTo>
                  <a:lnTo>
                    <a:pt x="290" y="8479"/>
                  </a:lnTo>
                  <a:lnTo>
                    <a:pt x="870" y="8882"/>
                  </a:lnTo>
                  <a:lnTo>
                    <a:pt x="1450" y="9084"/>
                  </a:lnTo>
                  <a:lnTo>
                    <a:pt x="2609" y="9892"/>
                  </a:lnTo>
                  <a:lnTo>
                    <a:pt x="3189" y="9892"/>
                  </a:lnTo>
                  <a:lnTo>
                    <a:pt x="3479" y="10699"/>
                  </a:lnTo>
                  <a:lnTo>
                    <a:pt x="4059" y="10901"/>
                  </a:lnTo>
                  <a:lnTo>
                    <a:pt x="4639" y="11708"/>
                  </a:lnTo>
                  <a:lnTo>
                    <a:pt x="7828" y="11708"/>
                  </a:lnTo>
                  <a:lnTo>
                    <a:pt x="8408" y="12112"/>
                  </a:lnTo>
                  <a:lnTo>
                    <a:pt x="8698" y="12920"/>
                  </a:lnTo>
                  <a:lnTo>
                    <a:pt x="8408" y="13525"/>
                  </a:lnTo>
                  <a:lnTo>
                    <a:pt x="8118" y="14333"/>
                  </a:lnTo>
                  <a:lnTo>
                    <a:pt x="8408" y="14938"/>
                  </a:lnTo>
                  <a:lnTo>
                    <a:pt x="8988" y="14938"/>
                  </a:lnTo>
                  <a:lnTo>
                    <a:pt x="9278" y="15746"/>
                  </a:lnTo>
                  <a:lnTo>
                    <a:pt x="9278" y="17159"/>
                  </a:lnTo>
                  <a:lnTo>
                    <a:pt x="9568" y="17966"/>
                  </a:lnTo>
                  <a:lnTo>
                    <a:pt x="10148" y="18370"/>
                  </a:lnTo>
                  <a:lnTo>
                    <a:pt x="10728" y="18370"/>
                  </a:lnTo>
                  <a:lnTo>
                    <a:pt x="11162" y="18774"/>
                  </a:lnTo>
                  <a:lnTo>
                    <a:pt x="11162" y="20187"/>
                  </a:lnTo>
                  <a:lnTo>
                    <a:pt x="11742" y="20591"/>
                  </a:lnTo>
                  <a:lnTo>
                    <a:pt x="12322" y="20591"/>
                  </a:lnTo>
                  <a:lnTo>
                    <a:pt x="12902" y="20793"/>
                  </a:lnTo>
                  <a:lnTo>
                    <a:pt x="13192" y="21600"/>
                  </a:lnTo>
                  <a:lnTo>
                    <a:pt x="13772" y="21600"/>
                  </a:lnTo>
                  <a:lnTo>
                    <a:pt x="14932" y="20793"/>
                  </a:lnTo>
                  <a:lnTo>
                    <a:pt x="15511" y="20793"/>
                  </a:lnTo>
                  <a:lnTo>
                    <a:pt x="15801" y="20187"/>
                  </a:lnTo>
                  <a:lnTo>
                    <a:pt x="15511" y="19379"/>
                  </a:lnTo>
                  <a:lnTo>
                    <a:pt x="15511" y="18774"/>
                  </a:lnTo>
                  <a:lnTo>
                    <a:pt x="15221" y="17966"/>
                  </a:lnTo>
                  <a:lnTo>
                    <a:pt x="15221" y="16755"/>
                  </a:lnTo>
                  <a:lnTo>
                    <a:pt x="14932" y="16150"/>
                  </a:lnTo>
                  <a:lnTo>
                    <a:pt x="14932" y="13929"/>
                  </a:lnTo>
                  <a:lnTo>
                    <a:pt x="15221" y="13121"/>
                  </a:lnTo>
                  <a:lnTo>
                    <a:pt x="15801" y="12516"/>
                  </a:lnTo>
                  <a:lnTo>
                    <a:pt x="16381" y="12112"/>
                  </a:lnTo>
                  <a:lnTo>
                    <a:pt x="17541" y="12112"/>
                  </a:lnTo>
                  <a:lnTo>
                    <a:pt x="18121" y="11305"/>
                  </a:lnTo>
                  <a:lnTo>
                    <a:pt x="18411" y="10699"/>
                  </a:lnTo>
                  <a:lnTo>
                    <a:pt x="18991" y="10699"/>
                  </a:lnTo>
                  <a:lnTo>
                    <a:pt x="20150" y="9892"/>
                  </a:lnTo>
                  <a:lnTo>
                    <a:pt x="20730" y="9892"/>
                  </a:lnTo>
                  <a:lnTo>
                    <a:pt x="21310" y="9488"/>
                  </a:lnTo>
                  <a:lnTo>
                    <a:pt x="21600" y="8882"/>
                  </a:lnTo>
                  <a:lnTo>
                    <a:pt x="21020" y="7267"/>
                  </a:lnTo>
                  <a:lnTo>
                    <a:pt x="21310" y="726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16" name="Shape 619"/>
            <p:cNvSpPr/>
            <p:nvPr/>
          </p:nvSpPr>
          <p:spPr>
            <a:xfrm rot="153004">
              <a:off x="952643" y="3613635"/>
              <a:ext cx="284634" cy="263487"/>
            </a:xfrm>
            <a:custGeom>
              <a:avLst/>
              <a:gdLst/>
              <a:ahLst/>
              <a:cxnLst>
                <a:cxn ang="0">
                  <a:pos x="wd2" y="hd2"/>
                </a:cxn>
                <a:cxn ang="5400000">
                  <a:pos x="wd2" y="hd2"/>
                </a:cxn>
                <a:cxn ang="10800000">
                  <a:pos x="wd2" y="hd2"/>
                </a:cxn>
                <a:cxn ang="16200000">
                  <a:pos x="wd2" y="hd2"/>
                </a:cxn>
              </a:cxnLst>
              <a:rect l="0" t="0" r="r" b="b"/>
              <a:pathLst>
                <a:path w="21600" h="21600" extrusionOk="0">
                  <a:moveTo>
                    <a:pt x="13714" y="2898"/>
                  </a:moveTo>
                  <a:lnTo>
                    <a:pt x="13257" y="2634"/>
                  </a:lnTo>
                  <a:lnTo>
                    <a:pt x="13029" y="2107"/>
                  </a:lnTo>
                  <a:lnTo>
                    <a:pt x="12571" y="2107"/>
                  </a:lnTo>
                  <a:lnTo>
                    <a:pt x="12343" y="1712"/>
                  </a:lnTo>
                  <a:lnTo>
                    <a:pt x="11886" y="1712"/>
                  </a:lnTo>
                  <a:lnTo>
                    <a:pt x="11429" y="1449"/>
                  </a:lnTo>
                  <a:lnTo>
                    <a:pt x="10971" y="1449"/>
                  </a:lnTo>
                  <a:lnTo>
                    <a:pt x="10629" y="1185"/>
                  </a:lnTo>
                  <a:lnTo>
                    <a:pt x="10171" y="1185"/>
                  </a:lnTo>
                  <a:lnTo>
                    <a:pt x="9714" y="922"/>
                  </a:lnTo>
                  <a:lnTo>
                    <a:pt x="9257" y="922"/>
                  </a:lnTo>
                  <a:lnTo>
                    <a:pt x="8571" y="527"/>
                  </a:lnTo>
                  <a:lnTo>
                    <a:pt x="7886" y="263"/>
                  </a:lnTo>
                  <a:lnTo>
                    <a:pt x="7429" y="0"/>
                  </a:lnTo>
                  <a:lnTo>
                    <a:pt x="6514" y="0"/>
                  </a:lnTo>
                  <a:lnTo>
                    <a:pt x="6286" y="527"/>
                  </a:lnTo>
                  <a:lnTo>
                    <a:pt x="6057" y="1185"/>
                  </a:lnTo>
                  <a:lnTo>
                    <a:pt x="5829" y="1712"/>
                  </a:lnTo>
                  <a:lnTo>
                    <a:pt x="5829" y="2634"/>
                  </a:lnTo>
                  <a:lnTo>
                    <a:pt x="5371" y="3161"/>
                  </a:lnTo>
                  <a:lnTo>
                    <a:pt x="4914" y="3424"/>
                  </a:lnTo>
                  <a:lnTo>
                    <a:pt x="4457" y="3556"/>
                  </a:lnTo>
                  <a:lnTo>
                    <a:pt x="4457" y="4083"/>
                  </a:lnTo>
                  <a:lnTo>
                    <a:pt x="4229" y="4741"/>
                  </a:lnTo>
                  <a:lnTo>
                    <a:pt x="4229" y="6059"/>
                  </a:lnTo>
                  <a:lnTo>
                    <a:pt x="4457" y="6454"/>
                  </a:lnTo>
                  <a:lnTo>
                    <a:pt x="4457" y="6980"/>
                  </a:lnTo>
                  <a:lnTo>
                    <a:pt x="4229" y="7507"/>
                  </a:lnTo>
                  <a:lnTo>
                    <a:pt x="4229" y="7902"/>
                  </a:lnTo>
                  <a:lnTo>
                    <a:pt x="4000" y="8429"/>
                  </a:lnTo>
                  <a:lnTo>
                    <a:pt x="3771" y="8824"/>
                  </a:lnTo>
                  <a:lnTo>
                    <a:pt x="3429" y="9088"/>
                  </a:lnTo>
                  <a:lnTo>
                    <a:pt x="3200" y="9615"/>
                  </a:lnTo>
                  <a:lnTo>
                    <a:pt x="2743" y="10141"/>
                  </a:lnTo>
                  <a:lnTo>
                    <a:pt x="2286" y="10273"/>
                  </a:lnTo>
                  <a:lnTo>
                    <a:pt x="2057" y="10800"/>
                  </a:lnTo>
                  <a:lnTo>
                    <a:pt x="2057" y="11327"/>
                  </a:lnTo>
                  <a:lnTo>
                    <a:pt x="1829" y="11722"/>
                  </a:lnTo>
                  <a:lnTo>
                    <a:pt x="1371" y="12776"/>
                  </a:lnTo>
                  <a:lnTo>
                    <a:pt x="1371" y="13171"/>
                  </a:lnTo>
                  <a:lnTo>
                    <a:pt x="914" y="13171"/>
                  </a:lnTo>
                  <a:lnTo>
                    <a:pt x="457" y="13434"/>
                  </a:lnTo>
                  <a:lnTo>
                    <a:pt x="229" y="14224"/>
                  </a:lnTo>
                  <a:lnTo>
                    <a:pt x="0" y="14620"/>
                  </a:lnTo>
                  <a:lnTo>
                    <a:pt x="0" y="15146"/>
                  </a:lnTo>
                  <a:lnTo>
                    <a:pt x="229" y="15673"/>
                  </a:lnTo>
                  <a:lnTo>
                    <a:pt x="229" y="16595"/>
                  </a:lnTo>
                  <a:lnTo>
                    <a:pt x="686" y="16595"/>
                  </a:lnTo>
                  <a:lnTo>
                    <a:pt x="686" y="18966"/>
                  </a:lnTo>
                  <a:lnTo>
                    <a:pt x="914" y="19493"/>
                  </a:lnTo>
                  <a:lnTo>
                    <a:pt x="1371" y="19756"/>
                  </a:lnTo>
                  <a:lnTo>
                    <a:pt x="1829" y="19493"/>
                  </a:lnTo>
                  <a:lnTo>
                    <a:pt x="2286" y="19493"/>
                  </a:lnTo>
                  <a:lnTo>
                    <a:pt x="2514" y="19888"/>
                  </a:lnTo>
                  <a:lnTo>
                    <a:pt x="2743" y="20415"/>
                  </a:lnTo>
                  <a:lnTo>
                    <a:pt x="3657" y="20941"/>
                  </a:lnTo>
                  <a:lnTo>
                    <a:pt x="4000" y="20941"/>
                  </a:lnTo>
                  <a:lnTo>
                    <a:pt x="4457" y="21073"/>
                  </a:lnTo>
                  <a:lnTo>
                    <a:pt x="5371" y="21600"/>
                  </a:lnTo>
                  <a:lnTo>
                    <a:pt x="5829" y="21600"/>
                  </a:lnTo>
                  <a:lnTo>
                    <a:pt x="6057" y="21073"/>
                  </a:lnTo>
                  <a:lnTo>
                    <a:pt x="6514" y="20941"/>
                  </a:lnTo>
                  <a:lnTo>
                    <a:pt x="6971" y="21073"/>
                  </a:lnTo>
                  <a:lnTo>
                    <a:pt x="7429" y="21073"/>
                  </a:lnTo>
                  <a:lnTo>
                    <a:pt x="7886" y="21337"/>
                  </a:lnTo>
                  <a:lnTo>
                    <a:pt x="8800" y="21337"/>
                  </a:lnTo>
                  <a:lnTo>
                    <a:pt x="9029" y="20941"/>
                  </a:lnTo>
                  <a:lnTo>
                    <a:pt x="9257" y="20415"/>
                  </a:lnTo>
                  <a:lnTo>
                    <a:pt x="9714" y="20151"/>
                  </a:lnTo>
                  <a:lnTo>
                    <a:pt x="10171" y="20151"/>
                  </a:lnTo>
                  <a:lnTo>
                    <a:pt x="10400" y="19756"/>
                  </a:lnTo>
                  <a:lnTo>
                    <a:pt x="10857" y="19756"/>
                  </a:lnTo>
                  <a:lnTo>
                    <a:pt x="11200" y="19493"/>
                  </a:lnTo>
                  <a:lnTo>
                    <a:pt x="11429" y="18966"/>
                  </a:lnTo>
                  <a:lnTo>
                    <a:pt x="11886" y="19229"/>
                  </a:lnTo>
                  <a:lnTo>
                    <a:pt x="12343" y="19229"/>
                  </a:lnTo>
                  <a:lnTo>
                    <a:pt x="12571" y="18702"/>
                  </a:lnTo>
                  <a:lnTo>
                    <a:pt x="12343" y="18307"/>
                  </a:lnTo>
                  <a:lnTo>
                    <a:pt x="11886" y="17254"/>
                  </a:lnTo>
                  <a:lnTo>
                    <a:pt x="11886" y="16859"/>
                  </a:lnTo>
                  <a:lnTo>
                    <a:pt x="13714" y="16859"/>
                  </a:lnTo>
                  <a:lnTo>
                    <a:pt x="14171" y="17254"/>
                  </a:lnTo>
                  <a:lnTo>
                    <a:pt x="14629" y="17780"/>
                  </a:lnTo>
                  <a:lnTo>
                    <a:pt x="15086" y="17780"/>
                  </a:lnTo>
                  <a:lnTo>
                    <a:pt x="16000" y="17254"/>
                  </a:lnTo>
                  <a:lnTo>
                    <a:pt x="16457" y="17254"/>
                  </a:lnTo>
                  <a:lnTo>
                    <a:pt x="17829" y="18044"/>
                  </a:lnTo>
                  <a:lnTo>
                    <a:pt x="18171" y="18307"/>
                  </a:lnTo>
                  <a:lnTo>
                    <a:pt x="18400" y="18702"/>
                  </a:lnTo>
                  <a:lnTo>
                    <a:pt x="18857" y="18702"/>
                  </a:lnTo>
                  <a:lnTo>
                    <a:pt x="19086" y="19229"/>
                  </a:lnTo>
                  <a:lnTo>
                    <a:pt x="21371" y="19229"/>
                  </a:lnTo>
                  <a:lnTo>
                    <a:pt x="21600" y="18702"/>
                  </a:lnTo>
                  <a:lnTo>
                    <a:pt x="21600" y="16859"/>
                  </a:lnTo>
                  <a:lnTo>
                    <a:pt x="21143" y="16859"/>
                  </a:lnTo>
                  <a:lnTo>
                    <a:pt x="20914" y="16332"/>
                  </a:lnTo>
                  <a:lnTo>
                    <a:pt x="20914" y="15805"/>
                  </a:lnTo>
                  <a:lnTo>
                    <a:pt x="20686" y="15410"/>
                  </a:lnTo>
                  <a:lnTo>
                    <a:pt x="20686" y="14883"/>
                  </a:lnTo>
                  <a:lnTo>
                    <a:pt x="20457" y="14356"/>
                  </a:lnTo>
                  <a:lnTo>
                    <a:pt x="20000" y="14356"/>
                  </a:lnTo>
                  <a:lnTo>
                    <a:pt x="19771" y="13961"/>
                  </a:lnTo>
                  <a:lnTo>
                    <a:pt x="19543" y="13434"/>
                  </a:lnTo>
                  <a:lnTo>
                    <a:pt x="19543" y="11985"/>
                  </a:lnTo>
                  <a:lnTo>
                    <a:pt x="19086" y="11722"/>
                  </a:lnTo>
                  <a:lnTo>
                    <a:pt x="18629" y="11590"/>
                  </a:lnTo>
                  <a:lnTo>
                    <a:pt x="18171" y="11327"/>
                  </a:lnTo>
                  <a:lnTo>
                    <a:pt x="17600" y="11327"/>
                  </a:lnTo>
                  <a:lnTo>
                    <a:pt x="17143" y="11063"/>
                  </a:lnTo>
                  <a:lnTo>
                    <a:pt x="16686" y="11063"/>
                  </a:lnTo>
                  <a:lnTo>
                    <a:pt x="16457" y="10537"/>
                  </a:lnTo>
                  <a:lnTo>
                    <a:pt x="16457" y="10141"/>
                  </a:lnTo>
                  <a:lnTo>
                    <a:pt x="16686" y="9615"/>
                  </a:lnTo>
                  <a:lnTo>
                    <a:pt x="17143" y="9615"/>
                  </a:lnTo>
                  <a:lnTo>
                    <a:pt x="17371" y="9088"/>
                  </a:lnTo>
                  <a:lnTo>
                    <a:pt x="17600" y="8693"/>
                  </a:lnTo>
                  <a:lnTo>
                    <a:pt x="17600" y="8166"/>
                  </a:lnTo>
                  <a:lnTo>
                    <a:pt x="17143" y="7639"/>
                  </a:lnTo>
                  <a:lnTo>
                    <a:pt x="16914" y="7244"/>
                  </a:lnTo>
                  <a:lnTo>
                    <a:pt x="16457" y="6980"/>
                  </a:lnTo>
                  <a:lnTo>
                    <a:pt x="16000" y="7244"/>
                  </a:lnTo>
                  <a:lnTo>
                    <a:pt x="15543" y="7244"/>
                  </a:lnTo>
                  <a:lnTo>
                    <a:pt x="15086" y="6190"/>
                  </a:lnTo>
                  <a:lnTo>
                    <a:pt x="15086" y="5795"/>
                  </a:lnTo>
                  <a:lnTo>
                    <a:pt x="14629" y="5795"/>
                  </a:lnTo>
                  <a:lnTo>
                    <a:pt x="14629" y="5268"/>
                  </a:lnTo>
                  <a:lnTo>
                    <a:pt x="13943" y="5268"/>
                  </a:lnTo>
                  <a:lnTo>
                    <a:pt x="13486" y="4741"/>
                  </a:lnTo>
                  <a:lnTo>
                    <a:pt x="13029" y="4610"/>
                  </a:lnTo>
                  <a:lnTo>
                    <a:pt x="13486" y="4346"/>
                  </a:lnTo>
                  <a:lnTo>
                    <a:pt x="13486" y="3820"/>
                  </a:lnTo>
                  <a:lnTo>
                    <a:pt x="13714" y="2898"/>
                  </a:lnTo>
                </a:path>
              </a:pathLst>
            </a:custGeom>
            <a:solidFill>
              <a:srgbClr val="33CCFF"/>
            </a:solidFill>
            <a:ln>
              <a:solidFill>
                <a:schemeClr val="accent3">
                  <a:lumOff val="44000"/>
                </a:schemeClr>
              </a:solidFill>
            </a:ln>
          </p:spPr>
          <p:txBody>
            <a:bodyPr lIns="45719" rIns="45719"/>
            <a:lstStyle/>
            <a:p>
              <a:endParaRPr sz="4800">
                <a:solidFill>
                  <a:srgbClr val="345782"/>
                </a:solidFill>
              </a:endParaRPr>
            </a:p>
          </p:txBody>
        </p:sp>
        <p:sp>
          <p:nvSpPr>
            <p:cNvPr id="217" name="Shape 620"/>
            <p:cNvSpPr/>
            <p:nvPr/>
          </p:nvSpPr>
          <p:spPr>
            <a:xfrm rot="153004">
              <a:off x="1177663" y="3618451"/>
              <a:ext cx="213768" cy="207911"/>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20079" y="2658"/>
                  </a:lnTo>
                  <a:lnTo>
                    <a:pt x="19775" y="2160"/>
                  </a:lnTo>
                  <a:lnTo>
                    <a:pt x="19470" y="1495"/>
                  </a:lnTo>
                  <a:lnTo>
                    <a:pt x="17037" y="1495"/>
                  </a:lnTo>
                  <a:lnTo>
                    <a:pt x="16428" y="1828"/>
                  </a:lnTo>
                  <a:lnTo>
                    <a:pt x="15972" y="2160"/>
                  </a:lnTo>
                  <a:lnTo>
                    <a:pt x="15363" y="2160"/>
                  </a:lnTo>
                  <a:lnTo>
                    <a:pt x="14146" y="1495"/>
                  </a:lnTo>
                  <a:lnTo>
                    <a:pt x="14146" y="332"/>
                  </a:lnTo>
                  <a:lnTo>
                    <a:pt x="13538" y="0"/>
                  </a:lnTo>
                  <a:lnTo>
                    <a:pt x="5628" y="0"/>
                  </a:lnTo>
                  <a:lnTo>
                    <a:pt x="5172" y="332"/>
                  </a:lnTo>
                  <a:lnTo>
                    <a:pt x="4563" y="665"/>
                  </a:lnTo>
                  <a:lnTo>
                    <a:pt x="3955" y="831"/>
                  </a:lnTo>
                  <a:lnTo>
                    <a:pt x="3651" y="1495"/>
                  </a:lnTo>
                  <a:lnTo>
                    <a:pt x="3042" y="2160"/>
                  </a:lnTo>
                  <a:lnTo>
                    <a:pt x="2738" y="2658"/>
                  </a:lnTo>
                  <a:lnTo>
                    <a:pt x="2130" y="3323"/>
                  </a:lnTo>
                  <a:lnTo>
                    <a:pt x="1825" y="3988"/>
                  </a:lnTo>
                  <a:lnTo>
                    <a:pt x="1825" y="4486"/>
                  </a:lnTo>
                  <a:lnTo>
                    <a:pt x="2130" y="5151"/>
                  </a:lnTo>
                  <a:lnTo>
                    <a:pt x="1521" y="5483"/>
                  </a:lnTo>
                  <a:lnTo>
                    <a:pt x="1521" y="6646"/>
                  </a:lnTo>
                  <a:lnTo>
                    <a:pt x="2130" y="7975"/>
                  </a:lnTo>
                  <a:lnTo>
                    <a:pt x="2130" y="8474"/>
                  </a:lnTo>
                  <a:lnTo>
                    <a:pt x="1521" y="9803"/>
                  </a:lnTo>
                  <a:lnTo>
                    <a:pt x="913" y="10302"/>
                  </a:lnTo>
                  <a:lnTo>
                    <a:pt x="304" y="10634"/>
                  </a:lnTo>
                  <a:lnTo>
                    <a:pt x="0" y="11298"/>
                  </a:lnTo>
                  <a:lnTo>
                    <a:pt x="0" y="13126"/>
                  </a:lnTo>
                  <a:lnTo>
                    <a:pt x="304" y="13625"/>
                  </a:lnTo>
                  <a:lnTo>
                    <a:pt x="1521" y="14289"/>
                  </a:lnTo>
                  <a:lnTo>
                    <a:pt x="2434" y="14622"/>
                  </a:lnTo>
                  <a:lnTo>
                    <a:pt x="3042" y="14622"/>
                  </a:lnTo>
                  <a:lnTo>
                    <a:pt x="3651" y="14954"/>
                  </a:lnTo>
                  <a:lnTo>
                    <a:pt x="3955" y="15452"/>
                  </a:lnTo>
                  <a:lnTo>
                    <a:pt x="3955" y="17280"/>
                  </a:lnTo>
                  <a:lnTo>
                    <a:pt x="4563" y="18609"/>
                  </a:lnTo>
                  <a:lnTo>
                    <a:pt x="5172" y="19108"/>
                  </a:lnTo>
                  <a:lnTo>
                    <a:pt x="5476" y="19772"/>
                  </a:lnTo>
                  <a:lnTo>
                    <a:pt x="5476" y="21600"/>
                  </a:lnTo>
                  <a:lnTo>
                    <a:pt x="6541" y="21600"/>
                  </a:lnTo>
                  <a:lnTo>
                    <a:pt x="6845" y="20935"/>
                  </a:lnTo>
                  <a:lnTo>
                    <a:pt x="7454" y="20769"/>
                  </a:lnTo>
                  <a:lnTo>
                    <a:pt x="8062" y="20769"/>
                  </a:lnTo>
                  <a:lnTo>
                    <a:pt x="9887" y="19772"/>
                  </a:lnTo>
                  <a:lnTo>
                    <a:pt x="10496" y="19772"/>
                  </a:lnTo>
                  <a:lnTo>
                    <a:pt x="11104" y="19440"/>
                  </a:lnTo>
                  <a:lnTo>
                    <a:pt x="12321" y="19440"/>
                  </a:lnTo>
                  <a:lnTo>
                    <a:pt x="12930" y="19108"/>
                  </a:lnTo>
                  <a:lnTo>
                    <a:pt x="13538" y="18942"/>
                  </a:lnTo>
                  <a:lnTo>
                    <a:pt x="13842" y="18277"/>
                  </a:lnTo>
                  <a:lnTo>
                    <a:pt x="14451" y="17945"/>
                  </a:lnTo>
                  <a:lnTo>
                    <a:pt x="15668" y="17945"/>
                  </a:lnTo>
                  <a:lnTo>
                    <a:pt x="15972" y="17280"/>
                  </a:lnTo>
                  <a:lnTo>
                    <a:pt x="15972" y="16782"/>
                  </a:lnTo>
                  <a:lnTo>
                    <a:pt x="16732" y="16782"/>
                  </a:lnTo>
                  <a:lnTo>
                    <a:pt x="18558" y="15785"/>
                  </a:lnTo>
                  <a:lnTo>
                    <a:pt x="18558" y="13458"/>
                  </a:lnTo>
                  <a:lnTo>
                    <a:pt x="18254" y="12794"/>
                  </a:lnTo>
                  <a:lnTo>
                    <a:pt x="18558" y="12129"/>
                  </a:lnTo>
                  <a:lnTo>
                    <a:pt x="18862" y="11631"/>
                  </a:lnTo>
                  <a:lnTo>
                    <a:pt x="19166" y="10966"/>
                  </a:lnTo>
                  <a:lnTo>
                    <a:pt x="18558" y="10302"/>
                  </a:lnTo>
                  <a:lnTo>
                    <a:pt x="18558" y="9803"/>
                  </a:lnTo>
                  <a:lnTo>
                    <a:pt x="19166" y="8474"/>
                  </a:lnTo>
                  <a:lnTo>
                    <a:pt x="19775" y="7975"/>
                  </a:lnTo>
                  <a:lnTo>
                    <a:pt x="19470" y="7311"/>
                  </a:lnTo>
                  <a:lnTo>
                    <a:pt x="19470" y="6646"/>
                  </a:lnTo>
                  <a:lnTo>
                    <a:pt x="19775" y="6148"/>
                  </a:lnTo>
                  <a:lnTo>
                    <a:pt x="20383" y="6148"/>
                  </a:lnTo>
                  <a:lnTo>
                    <a:pt x="20992" y="5815"/>
                  </a:lnTo>
                  <a:lnTo>
                    <a:pt x="21296" y="5151"/>
                  </a:lnTo>
                  <a:lnTo>
                    <a:pt x="20992" y="4486"/>
                  </a:lnTo>
                  <a:lnTo>
                    <a:pt x="20687" y="3988"/>
                  </a:lnTo>
                  <a:lnTo>
                    <a:pt x="21600" y="4320"/>
                  </a:lnTo>
                </a:path>
              </a:pathLst>
            </a:custGeom>
            <a:solidFill>
              <a:srgbClr val="0033CC"/>
            </a:solidFill>
            <a:ln>
              <a:solidFill>
                <a:schemeClr val="bg1"/>
              </a:solidFill>
            </a:ln>
          </p:spPr>
          <p:txBody>
            <a:bodyPr lIns="45719" rIns="45719" anchor="ctr"/>
            <a:lstStyle/>
            <a:p>
              <a:pPr algn="ctr" defTabSz="889000"/>
              <a:endParaRPr sz="1200"/>
            </a:p>
          </p:txBody>
        </p:sp>
        <p:sp>
          <p:nvSpPr>
            <p:cNvPr id="218" name="Shape 621"/>
            <p:cNvSpPr/>
            <p:nvPr/>
          </p:nvSpPr>
          <p:spPr>
            <a:xfrm rot="612989">
              <a:off x="5709440" y="4286425"/>
              <a:ext cx="1045610" cy="661307"/>
            </a:xfrm>
            <a:custGeom>
              <a:avLst/>
              <a:gdLst/>
              <a:ahLst/>
              <a:cxnLst>
                <a:cxn ang="0">
                  <a:pos x="wd2" y="hd2"/>
                </a:cxn>
                <a:cxn ang="5400000">
                  <a:pos x="wd2" y="hd2"/>
                </a:cxn>
                <a:cxn ang="10800000">
                  <a:pos x="wd2" y="hd2"/>
                </a:cxn>
                <a:cxn ang="16200000">
                  <a:pos x="wd2" y="hd2"/>
                </a:cxn>
              </a:cxnLst>
              <a:rect l="0" t="0" r="r" b="b"/>
              <a:pathLst>
                <a:path w="21600" h="21600" extrusionOk="0">
                  <a:moveTo>
                    <a:pt x="14667" y="186"/>
                  </a:moveTo>
                  <a:lnTo>
                    <a:pt x="14529" y="93"/>
                  </a:lnTo>
                  <a:lnTo>
                    <a:pt x="14418" y="0"/>
                  </a:lnTo>
                  <a:lnTo>
                    <a:pt x="14280" y="47"/>
                  </a:lnTo>
                  <a:lnTo>
                    <a:pt x="14170" y="279"/>
                  </a:lnTo>
                  <a:lnTo>
                    <a:pt x="14142" y="466"/>
                  </a:lnTo>
                  <a:lnTo>
                    <a:pt x="14059" y="652"/>
                  </a:lnTo>
                  <a:lnTo>
                    <a:pt x="13976" y="884"/>
                  </a:lnTo>
                  <a:lnTo>
                    <a:pt x="13838" y="978"/>
                  </a:lnTo>
                  <a:lnTo>
                    <a:pt x="13728" y="1024"/>
                  </a:lnTo>
                  <a:lnTo>
                    <a:pt x="13617" y="1117"/>
                  </a:lnTo>
                  <a:lnTo>
                    <a:pt x="13507" y="1303"/>
                  </a:lnTo>
                  <a:lnTo>
                    <a:pt x="13369" y="1397"/>
                  </a:lnTo>
                  <a:lnTo>
                    <a:pt x="13203" y="1676"/>
                  </a:lnTo>
                  <a:lnTo>
                    <a:pt x="13093" y="1722"/>
                  </a:lnTo>
                  <a:lnTo>
                    <a:pt x="13010" y="1722"/>
                  </a:lnTo>
                  <a:lnTo>
                    <a:pt x="12872" y="1769"/>
                  </a:lnTo>
                  <a:lnTo>
                    <a:pt x="12761" y="1769"/>
                  </a:lnTo>
                  <a:lnTo>
                    <a:pt x="12623" y="1816"/>
                  </a:lnTo>
                  <a:lnTo>
                    <a:pt x="12513" y="1862"/>
                  </a:lnTo>
                  <a:lnTo>
                    <a:pt x="12292" y="2141"/>
                  </a:lnTo>
                  <a:lnTo>
                    <a:pt x="12236" y="2374"/>
                  </a:lnTo>
                  <a:lnTo>
                    <a:pt x="12126" y="2514"/>
                  </a:lnTo>
                  <a:lnTo>
                    <a:pt x="12043" y="2653"/>
                  </a:lnTo>
                  <a:lnTo>
                    <a:pt x="11932" y="2700"/>
                  </a:lnTo>
                  <a:lnTo>
                    <a:pt x="11822" y="2793"/>
                  </a:lnTo>
                  <a:lnTo>
                    <a:pt x="11712" y="3072"/>
                  </a:lnTo>
                  <a:lnTo>
                    <a:pt x="11573" y="3072"/>
                  </a:lnTo>
                  <a:lnTo>
                    <a:pt x="11491" y="3212"/>
                  </a:lnTo>
                  <a:lnTo>
                    <a:pt x="11352" y="3259"/>
                  </a:lnTo>
                  <a:lnTo>
                    <a:pt x="11242" y="3305"/>
                  </a:lnTo>
                  <a:lnTo>
                    <a:pt x="11104" y="3491"/>
                  </a:lnTo>
                  <a:lnTo>
                    <a:pt x="11076" y="3678"/>
                  </a:lnTo>
                  <a:lnTo>
                    <a:pt x="11104" y="3910"/>
                  </a:lnTo>
                  <a:lnTo>
                    <a:pt x="11104" y="4050"/>
                  </a:lnTo>
                  <a:lnTo>
                    <a:pt x="11242" y="4097"/>
                  </a:lnTo>
                  <a:lnTo>
                    <a:pt x="11270" y="4329"/>
                  </a:lnTo>
                  <a:lnTo>
                    <a:pt x="11187" y="4469"/>
                  </a:lnTo>
                  <a:lnTo>
                    <a:pt x="11076" y="4516"/>
                  </a:lnTo>
                  <a:lnTo>
                    <a:pt x="10938" y="4562"/>
                  </a:lnTo>
                  <a:lnTo>
                    <a:pt x="10828" y="4516"/>
                  </a:lnTo>
                  <a:lnTo>
                    <a:pt x="10690" y="4469"/>
                  </a:lnTo>
                  <a:lnTo>
                    <a:pt x="10579" y="4469"/>
                  </a:lnTo>
                  <a:lnTo>
                    <a:pt x="10441" y="4516"/>
                  </a:lnTo>
                  <a:lnTo>
                    <a:pt x="10330" y="4562"/>
                  </a:lnTo>
                  <a:lnTo>
                    <a:pt x="10220" y="4562"/>
                  </a:lnTo>
                  <a:lnTo>
                    <a:pt x="10137" y="4702"/>
                  </a:lnTo>
                  <a:lnTo>
                    <a:pt x="9999" y="4748"/>
                  </a:lnTo>
                  <a:lnTo>
                    <a:pt x="9888" y="4888"/>
                  </a:lnTo>
                  <a:lnTo>
                    <a:pt x="9778" y="5074"/>
                  </a:lnTo>
                  <a:lnTo>
                    <a:pt x="9668" y="5167"/>
                  </a:lnTo>
                  <a:lnTo>
                    <a:pt x="9529" y="5307"/>
                  </a:lnTo>
                  <a:lnTo>
                    <a:pt x="9419" y="5307"/>
                  </a:lnTo>
                  <a:lnTo>
                    <a:pt x="9281" y="5400"/>
                  </a:lnTo>
                  <a:lnTo>
                    <a:pt x="9198" y="5540"/>
                  </a:lnTo>
                  <a:lnTo>
                    <a:pt x="9060" y="5586"/>
                  </a:lnTo>
                  <a:lnTo>
                    <a:pt x="8949" y="5726"/>
                  </a:lnTo>
                  <a:lnTo>
                    <a:pt x="8811" y="5819"/>
                  </a:lnTo>
                  <a:lnTo>
                    <a:pt x="8728" y="5959"/>
                  </a:lnTo>
                  <a:lnTo>
                    <a:pt x="8590" y="6145"/>
                  </a:lnTo>
                  <a:lnTo>
                    <a:pt x="8480" y="6191"/>
                  </a:lnTo>
                  <a:lnTo>
                    <a:pt x="8369" y="6331"/>
                  </a:lnTo>
                  <a:lnTo>
                    <a:pt x="8259" y="6424"/>
                  </a:lnTo>
                  <a:lnTo>
                    <a:pt x="8121" y="6471"/>
                  </a:lnTo>
                  <a:lnTo>
                    <a:pt x="8010" y="6610"/>
                  </a:lnTo>
                  <a:lnTo>
                    <a:pt x="7900" y="6657"/>
                  </a:lnTo>
                  <a:lnTo>
                    <a:pt x="7789" y="6657"/>
                  </a:lnTo>
                  <a:lnTo>
                    <a:pt x="7651" y="6703"/>
                  </a:lnTo>
                  <a:lnTo>
                    <a:pt x="7541" y="6750"/>
                  </a:lnTo>
                  <a:lnTo>
                    <a:pt x="7403" y="6750"/>
                  </a:lnTo>
                  <a:lnTo>
                    <a:pt x="7320" y="6890"/>
                  </a:lnTo>
                  <a:lnTo>
                    <a:pt x="7182" y="6890"/>
                  </a:lnTo>
                  <a:lnTo>
                    <a:pt x="7071" y="6936"/>
                  </a:lnTo>
                  <a:lnTo>
                    <a:pt x="6933" y="6983"/>
                  </a:lnTo>
                  <a:lnTo>
                    <a:pt x="6823" y="7076"/>
                  </a:lnTo>
                  <a:lnTo>
                    <a:pt x="6684" y="7122"/>
                  </a:lnTo>
                  <a:lnTo>
                    <a:pt x="6574" y="7122"/>
                  </a:lnTo>
                  <a:lnTo>
                    <a:pt x="6353" y="7216"/>
                  </a:lnTo>
                  <a:lnTo>
                    <a:pt x="6215" y="7216"/>
                  </a:lnTo>
                  <a:lnTo>
                    <a:pt x="6049" y="7169"/>
                  </a:lnTo>
                  <a:lnTo>
                    <a:pt x="5939" y="7169"/>
                  </a:lnTo>
                  <a:lnTo>
                    <a:pt x="5801" y="7122"/>
                  </a:lnTo>
                  <a:lnTo>
                    <a:pt x="5690" y="7169"/>
                  </a:lnTo>
                  <a:lnTo>
                    <a:pt x="5635" y="6936"/>
                  </a:lnTo>
                  <a:lnTo>
                    <a:pt x="5469" y="6890"/>
                  </a:lnTo>
                  <a:lnTo>
                    <a:pt x="5359" y="6843"/>
                  </a:lnTo>
                  <a:lnTo>
                    <a:pt x="5220" y="6657"/>
                  </a:lnTo>
                  <a:lnTo>
                    <a:pt x="5082" y="6564"/>
                  </a:lnTo>
                  <a:lnTo>
                    <a:pt x="4944" y="6517"/>
                  </a:lnTo>
                  <a:lnTo>
                    <a:pt x="4834" y="6424"/>
                  </a:lnTo>
                  <a:lnTo>
                    <a:pt x="4696" y="6564"/>
                  </a:lnTo>
                  <a:lnTo>
                    <a:pt x="4613" y="6703"/>
                  </a:lnTo>
                  <a:lnTo>
                    <a:pt x="4475" y="6703"/>
                  </a:lnTo>
                  <a:lnTo>
                    <a:pt x="4392" y="6843"/>
                  </a:lnTo>
                  <a:lnTo>
                    <a:pt x="4254" y="6843"/>
                  </a:lnTo>
                  <a:lnTo>
                    <a:pt x="4143" y="6890"/>
                  </a:lnTo>
                  <a:lnTo>
                    <a:pt x="4005" y="6936"/>
                  </a:lnTo>
                  <a:lnTo>
                    <a:pt x="3812" y="6983"/>
                  </a:lnTo>
                  <a:lnTo>
                    <a:pt x="3701" y="6983"/>
                  </a:lnTo>
                  <a:lnTo>
                    <a:pt x="3591" y="7262"/>
                  </a:lnTo>
                  <a:lnTo>
                    <a:pt x="3591" y="7402"/>
                  </a:lnTo>
                  <a:lnTo>
                    <a:pt x="3618" y="7634"/>
                  </a:lnTo>
                  <a:lnTo>
                    <a:pt x="3508" y="7634"/>
                  </a:lnTo>
                  <a:lnTo>
                    <a:pt x="3370" y="7774"/>
                  </a:lnTo>
                  <a:lnTo>
                    <a:pt x="3259" y="7681"/>
                  </a:lnTo>
                  <a:lnTo>
                    <a:pt x="3121" y="7728"/>
                  </a:lnTo>
                  <a:lnTo>
                    <a:pt x="2983" y="7541"/>
                  </a:lnTo>
                  <a:lnTo>
                    <a:pt x="2845" y="7448"/>
                  </a:lnTo>
                  <a:lnTo>
                    <a:pt x="2735" y="7448"/>
                  </a:lnTo>
                  <a:lnTo>
                    <a:pt x="2541" y="7355"/>
                  </a:lnTo>
                  <a:lnTo>
                    <a:pt x="2403" y="7309"/>
                  </a:lnTo>
                  <a:lnTo>
                    <a:pt x="2293" y="7309"/>
                  </a:lnTo>
                  <a:lnTo>
                    <a:pt x="2154" y="7355"/>
                  </a:lnTo>
                  <a:lnTo>
                    <a:pt x="2016" y="7169"/>
                  </a:lnTo>
                  <a:lnTo>
                    <a:pt x="2016" y="6983"/>
                  </a:lnTo>
                  <a:lnTo>
                    <a:pt x="1851" y="6936"/>
                  </a:lnTo>
                  <a:lnTo>
                    <a:pt x="1740" y="6983"/>
                  </a:lnTo>
                  <a:lnTo>
                    <a:pt x="1602" y="6983"/>
                  </a:lnTo>
                  <a:lnTo>
                    <a:pt x="1464" y="7029"/>
                  </a:lnTo>
                  <a:lnTo>
                    <a:pt x="1353" y="7169"/>
                  </a:lnTo>
                  <a:lnTo>
                    <a:pt x="1243" y="7169"/>
                  </a:lnTo>
                  <a:lnTo>
                    <a:pt x="1105" y="7402"/>
                  </a:lnTo>
                  <a:lnTo>
                    <a:pt x="1022" y="7495"/>
                  </a:lnTo>
                  <a:lnTo>
                    <a:pt x="884" y="7634"/>
                  </a:lnTo>
                  <a:lnTo>
                    <a:pt x="773" y="7728"/>
                  </a:lnTo>
                  <a:lnTo>
                    <a:pt x="663" y="7914"/>
                  </a:lnTo>
                  <a:lnTo>
                    <a:pt x="552" y="8007"/>
                  </a:lnTo>
                  <a:lnTo>
                    <a:pt x="414" y="8100"/>
                  </a:lnTo>
                  <a:lnTo>
                    <a:pt x="359" y="8566"/>
                  </a:lnTo>
                  <a:lnTo>
                    <a:pt x="221" y="8612"/>
                  </a:lnTo>
                  <a:lnTo>
                    <a:pt x="110" y="8659"/>
                  </a:lnTo>
                  <a:lnTo>
                    <a:pt x="28" y="8891"/>
                  </a:lnTo>
                  <a:lnTo>
                    <a:pt x="0" y="9078"/>
                  </a:lnTo>
                  <a:lnTo>
                    <a:pt x="55" y="9264"/>
                  </a:lnTo>
                  <a:lnTo>
                    <a:pt x="221" y="9310"/>
                  </a:lnTo>
                  <a:lnTo>
                    <a:pt x="276" y="9497"/>
                  </a:lnTo>
                  <a:lnTo>
                    <a:pt x="442" y="9590"/>
                  </a:lnTo>
                  <a:lnTo>
                    <a:pt x="552" y="9729"/>
                  </a:lnTo>
                  <a:lnTo>
                    <a:pt x="691" y="9683"/>
                  </a:lnTo>
                  <a:lnTo>
                    <a:pt x="801" y="9776"/>
                  </a:lnTo>
                  <a:lnTo>
                    <a:pt x="884" y="9962"/>
                  </a:lnTo>
                  <a:lnTo>
                    <a:pt x="829" y="10195"/>
                  </a:lnTo>
                  <a:lnTo>
                    <a:pt x="856" y="10381"/>
                  </a:lnTo>
                  <a:lnTo>
                    <a:pt x="884" y="10800"/>
                  </a:lnTo>
                  <a:lnTo>
                    <a:pt x="939" y="10893"/>
                  </a:lnTo>
                  <a:lnTo>
                    <a:pt x="967" y="11126"/>
                  </a:lnTo>
                  <a:lnTo>
                    <a:pt x="1160" y="11079"/>
                  </a:lnTo>
                  <a:lnTo>
                    <a:pt x="1298" y="11079"/>
                  </a:lnTo>
                  <a:lnTo>
                    <a:pt x="1409" y="10893"/>
                  </a:lnTo>
                  <a:lnTo>
                    <a:pt x="1547" y="10847"/>
                  </a:lnTo>
                  <a:lnTo>
                    <a:pt x="1630" y="10847"/>
                  </a:lnTo>
                  <a:lnTo>
                    <a:pt x="1740" y="10800"/>
                  </a:lnTo>
                  <a:lnTo>
                    <a:pt x="1851" y="10800"/>
                  </a:lnTo>
                  <a:lnTo>
                    <a:pt x="1989" y="10753"/>
                  </a:lnTo>
                  <a:lnTo>
                    <a:pt x="2099" y="10753"/>
                  </a:lnTo>
                  <a:lnTo>
                    <a:pt x="2237" y="10614"/>
                  </a:lnTo>
                  <a:lnTo>
                    <a:pt x="2348" y="10567"/>
                  </a:lnTo>
                  <a:lnTo>
                    <a:pt x="2486" y="10474"/>
                  </a:lnTo>
                  <a:lnTo>
                    <a:pt x="2596" y="10428"/>
                  </a:lnTo>
                  <a:lnTo>
                    <a:pt x="2652" y="10614"/>
                  </a:lnTo>
                  <a:lnTo>
                    <a:pt x="2679" y="10893"/>
                  </a:lnTo>
                  <a:lnTo>
                    <a:pt x="2707" y="11126"/>
                  </a:lnTo>
                  <a:lnTo>
                    <a:pt x="2707" y="11312"/>
                  </a:lnTo>
                  <a:lnTo>
                    <a:pt x="2845" y="11359"/>
                  </a:lnTo>
                  <a:lnTo>
                    <a:pt x="2955" y="11266"/>
                  </a:lnTo>
                  <a:lnTo>
                    <a:pt x="2955" y="11079"/>
                  </a:lnTo>
                  <a:lnTo>
                    <a:pt x="2928" y="10847"/>
                  </a:lnTo>
                  <a:lnTo>
                    <a:pt x="3066" y="10800"/>
                  </a:lnTo>
                  <a:lnTo>
                    <a:pt x="3176" y="10753"/>
                  </a:lnTo>
                  <a:lnTo>
                    <a:pt x="3453" y="10940"/>
                  </a:lnTo>
                  <a:lnTo>
                    <a:pt x="3536" y="11126"/>
                  </a:lnTo>
                  <a:lnTo>
                    <a:pt x="3646" y="11079"/>
                  </a:lnTo>
                  <a:lnTo>
                    <a:pt x="3729" y="11219"/>
                  </a:lnTo>
                  <a:lnTo>
                    <a:pt x="3757" y="11452"/>
                  </a:lnTo>
                  <a:lnTo>
                    <a:pt x="3757" y="11638"/>
                  </a:lnTo>
                  <a:lnTo>
                    <a:pt x="3701" y="11824"/>
                  </a:lnTo>
                  <a:lnTo>
                    <a:pt x="3977" y="12103"/>
                  </a:lnTo>
                  <a:lnTo>
                    <a:pt x="4060" y="12243"/>
                  </a:lnTo>
                  <a:lnTo>
                    <a:pt x="4143" y="12429"/>
                  </a:lnTo>
                  <a:lnTo>
                    <a:pt x="4088" y="12616"/>
                  </a:lnTo>
                  <a:lnTo>
                    <a:pt x="4116" y="12848"/>
                  </a:lnTo>
                  <a:lnTo>
                    <a:pt x="4116" y="12988"/>
                  </a:lnTo>
                  <a:lnTo>
                    <a:pt x="4143" y="13174"/>
                  </a:lnTo>
                  <a:lnTo>
                    <a:pt x="4171" y="13453"/>
                  </a:lnTo>
                  <a:lnTo>
                    <a:pt x="4281" y="13547"/>
                  </a:lnTo>
                  <a:lnTo>
                    <a:pt x="4558" y="13686"/>
                  </a:lnTo>
                  <a:lnTo>
                    <a:pt x="4751" y="13826"/>
                  </a:lnTo>
                  <a:lnTo>
                    <a:pt x="4999" y="13966"/>
                  </a:lnTo>
                  <a:lnTo>
                    <a:pt x="5193" y="14012"/>
                  </a:lnTo>
                  <a:lnTo>
                    <a:pt x="4944" y="14478"/>
                  </a:lnTo>
                  <a:lnTo>
                    <a:pt x="5110" y="14710"/>
                  </a:lnTo>
                  <a:lnTo>
                    <a:pt x="5193" y="14617"/>
                  </a:lnTo>
                  <a:lnTo>
                    <a:pt x="5359" y="14990"/>
                  </a:lnTo>
                  <a:lnTo>
                    <a:pt x="5110" y="14850"/>
                  </a:lnTo>
                  <a:lnTo>
                    <a:pt x="5359" y="14803"/>
                  </a:lnTo>
                  <a:lnTo>
                    <a:pt x="5110" y="14990"/>
                  </a:lnTo>
                  <a:lnTo>
                    <a:pt x="5055" y="15129"/>
                  </a:lnTo>
                  <a:lnTo>
                    <a:pt x="5082" y="15409"/>
                  </a:lnTo>
                  <a:lnTo>
                    <a:pt x="5082" y="15595"/>
                  </a:lnTo>
                  <a:lnTo>
                    <a:pt x="5220" y="16060"/>
                  </a:lnTo>
                  <a:lnTo>
                    <a:pt x="5276" y="16200"/>
                  </a:lnTo>
                  <a:lnTo>
                    <a:pt x="5303" y="16433"/>
                  </a:lnTo>
                  <a:lnTo>
                    <a:pt x="5441" y="16526"/>
                  </a:lnTo>
                  <a:lnTo>
                    <a:pt x="5552" y="16526"/>
                  </a:lnTo>
                  <a:lnTo>
                    <a:pt x="5690" y="16433"/>
                  </a:lnTo>
                  <a:lnTo>
                    <a:pt x="5801" y="16479"/>
                  </a:lnTo>
                  <a:lnTo>
                    <a:pt x="5939" y="16433"/>
                  </a:lnTo>
                  <a:lnTo>
                    <a:pt x="6049" y="16433"/>
                  </a:lnTo>
                  <a:lnTo>
                    <a:pt x="6187" y="16340"/>
                  </a:lnTo>
                  <a:lnTo>
                    <a:pt x="6270" y="16153"/>
                  </a:lnTo>
                  <a:lnTo>
                    <a:pt x="6408" y="16107"/>
                  </a:lnTo>
                  <a:lnTo>
                    <a:pt x="6519" y="15921"/>
                  </a:lnTo>
                  <a:lnTo>
                    <a:pt x="6629" y="15828"/>
                  </a:lnTo>
                  <a:lnTo>
                    <a:pt x="6740" y="15781"/>
                  </a:lnTo>
                  <a:lnTo>
                    <a:pt x="6878" y="15641"/>
                  </a:lnTo>
                  <a:lnTo>
                    <a:pt x="7016" y="15641"/>
                  </a:lnTo>
                  <a:lnTo>
                    <a:pt x="7126" y="15595"/>
                  </a:lnTo>
                  <a:lnTo>
                    <a:pt x="7320" y="15502"/>
                  </a:lnTo>
                  <a:lnTo>
                    <a:pt x="7513" y="15455"/>
                  </a:lnTo>
                  <a:lnTo>
                    <a:pt x="7624" y="15455"/>
                  </a:lnTo>
                  <a:lnTo>
                    <a:pt x="7762" y="15409"/>
                  </a:lnTo>
                  <a:lnTo>
                    <a:pt x="7845" y="15316"/>
                  </a:lnTo>
                  <a:lnTo>
                    <a:pt x="7983" y="15269"/>
                  </a:lnTo>
                  <a:lnTo>
                    <a:pt x="8065" y="15269"/>
                  </a:lnTo>
                  <a:lnTo>
                    <a:pt x="8204" y="15222"/>
                  </a:lnTo>
                  <a:lnTo>
                    <a:pt x="8314" y="15176"/>
                  </a:lnTo>
                  <a:lnTo>
                    <a:pt x="8452" y="15176"/>
                  </a:lnTo>
                  <a:lnTo>
                    <a:pt x="8563" y="15129"/>
                  </a:lnTo>
                  <a:lnTo>
                    <a:pt x="8701" y="15129"/>
                  </a:lnTo>
                  <a:lnTo>
                    <a:pt x="8811" y="15083"/>
                  </a:lnTo>
                  <a:lnTo>
                    <a:pt x="9005" y="15036"/>
                  </a:lnTo>
                  <a:lnTo>
                    <a:pt x="9115" y="15036"/>
                  </a:lnTo>
                  <a:lnTo>
                    <a:pt x="9253" y="14990"/>
                  </a:lnTo>
                  <a:lnTo>
                    <a:pt x="9364" y="14943"/>
                  </a:lnTo>
                  <a:lnTo>
                    <a:pt x="9502" y="14943"/>
                  </a:lnTo>
                  <a:lnTo>
                    <a:pt x="9668" y="14571"/>
                  </a:lnTo>
                  <a:lnTo>
                    <a:pt x="9750" y="14431"/>
                  </a:lnTo>
                  <a:lnTo>
                    <a:pt x="9971" y="14571"/>
                  </a:lnTo>
                  <a:lnTo>
                    <a:pt x="10109" y="14571"/>
                  </a:lnTo>
                  <a:lnTo>
                    <a:pt x="10220" y="14617"/>
                  </a:lnTo>
                  <a:lnTo>
                    <a:pt x="10358" y="14710"/>
                  </a:lnTo>
                  <a:lnTo>
                    <a:pt x="10551" y="14850"/>
                  </a:lnTo>
                  <a:lnTo>
                    <a:pt x="10690" y="14897"/>
                  </a:lnTo>
                  <a:lnTo>
                    <a:pt x="10938" y="14943"/>
                  </a:lnTo>
                  <a:lnTo>
                    <a:pt x="11131" y="15129"/>
                  </a:lnTo>
                  <a:lnTo>
                    <a:pt x="11297" y="15176"/>
                  </a:lnTo>
                  <a:lnTo>
                    <a:pt x="11491" y="15176"/>
                  </a:lnTo>
                  <a:lnTo>
                    <a:pt x="11573" y="15409"/>
                  </a:lnTo>
                  <a:lnTo>
                    <a:pt x="11712" y="15455"/>
                  </a:lnTo>
                  <a:lnTo>
                    <a:pt x="11905" y="15502"/>
                  </a:lnTo>
                  <a:lnTo>
                    <a:pt x="12043" y="15641"/>
                  </a:lnTo>
                  <a:lnTo>
                    <a:pt x="12098" y="15734"/>
                  </a:lnTo>
                  <a:lnTo>
                    <a:pt x="12264" y="15967"/>
                  </a:lnTo>
                  <a:lnTo>
                    <a:pt x="12374" y="16247"/>
                  </a:lnTo>
                  <a:lnTo>
                    <a:pt x="12485" y="16479"/>
                  </a:lnTo>
                  <a:lnTo>
                    <a:pt x="12513" y="16619"/>
                  </a:lnTo>
                  <a:lnTo>
                    <a:pt x="12513" y="16805"/>
                  </a:lnTo>
                  <a:lnTo>
                    <a:pt x="12595" y="16991"/>
                  </a:lnTo>
                  <a:lnTo>
                    <a:pt x="12651" y="17178"/>
                  </a:lnTo>
                  <a:lnTo>
                    <a:pt x="12872" y="17317"/>
                  </a:lnTo>
                  <a:lnTo>
                    <a:pt x="12982" y="17503"/>
                  </a:lnTo>
                  <a:lnTo>
                    <a:pt x="13148" y="17597"/>
                  </a:lnTo>
                  <a:lnTo>
                    <a:pt x="13341" y="17736"/>
                  </a:lnTo>
                  <a:lnTo>
                    <a:pt x="13452" y="17876"/>
                  </a:lnTo>
                  <a:lnTo>
                    <a:pt x="13617" y="17922"/>
                  </a:lnTo>
                  <a:lnTo>
                    <a:pt x="13728" y="18109"/>
                  </a:lnTo>
                  <a:lnTo>
                    <a:pt x="13838" y="18248"/>
                  </a:lnTo>
                  <a:lnTo>
                    <a:pt x="13949" y="18481"/>
                  </a:lnTo>
                  <a:lnTo>
                    <a:pt x="14115" y="18574"/>
                  </a:lnTo>
                  <a:lnTo>
                    <a:pt x="14225" y="18667"/>
                  </a:lnTo>
                  <a:lnTo>
                    <a:pt x="14308" y="18853"/>
                  </a:lnTo>
                  <a:lnTo>
                    <a:pt x="14446" y="18947"/>
                  </a:lnTo>
                  <a:lnTo>
                    <a:pt x="14529" y="18993"/>
                  </a:lnTo>
                  <a:lnTo>
                    <a:pt x="14805" y="19226"/>
                  </a:lnTo>
                  <a:lnTo>
                    <a:pt x="14943" y="19272"/>
                  </a:lnTo>
                  <a:lnTo>
                    <a:pt x="15026" y="19505"/>
                  </a:lnTo>
                  <a:lnTo>
                    <a:pt x="15081" y="19645"/>
                  </a:lnTo>
                  <a:lnTo>
                    <a:pt x="15219" y="19598"/>
                  </a:lnTo>
                  <a:lnTo>
                    <a:pt x="15330" y="19552"/>
                  </a:lnTo>
                  <a:lnTo>
                    <a:pt x="15551" y="19831"/>
                  </a:lnTo>
                  <a:lnTo>
                    <a:pt x="15689" y="19878"/>
                  </a:lnTo>
                  <a:lnTo>
                    <a:pt x="15827" y="20064"/>
                  </a:lnTo>
                  <a:lnTo>
                    <a:pt x="15965" y="20157"/>
                  </a:lnTo>
                  <a:lnTo>
                    <a:pt x="15965" y="20297"/>
                  </a:lnTo>
                  <a:lnTo>
                    <a:pt x="15993" y="20483"/>
                  </a:lnTo>
                  <a:lnTo>
                    <a:pt x="15993" y="20669"/>
                  </a:lnTo>
                  <a:lnTo>
                    <a:pt x="15938" y="20948"/>
                  </a:lnTo>
                  <a:lnTo>
                    <a:pt x="15938" y="21088"/>
                  </a:lnTo>
                  <a:lnTo>
                    <a:pt x="16103" y="21274"/>
                  </a:lnTo>
                  <a:lnTo>
                    <a:pt x="16214" y="21321"/>
                  </a:lnTo>
                  <a:lnTo>
                    <a:pt x="16380" y="21414"/>
                  </a:lnTo>
                  <a:lnTo>
                    <a:pt x="16462" y="21367"/>
                  </a:lnTo>
                  <a:lnTo>
                    <a:pt x="16573" y="21553"/>
                  </a:lnTo>
                  <a:lnTo>
                    <a:pt x="16683" y="21507"/>
                  </a:lnTo>
                  <a:lnTo>
                    <a:pt x="16821" y="21600"/>
                  </a:lnTo>
                  <a:lnTo>
                    <a:pt x="17015" y="21553"/>
                  </a:lnTo>
                  <a:lnTo>
                    <a:pt x="17042" y="21274"/>
                  </a:lnTo>
                  <a:lnTo>
                    <a:pt x="17153" y="21134"/>
                  </a:lnTo>
                  <a:lnTo>
                    <a:pt x="17263" y="20762"/>
                  </a:lnTo>
                  <a:lnTo>
                    <a:pt x="17374" y="20622"/>
                  </a:lnTo>
                  <a:lnTo>
                    <a:pt x="17540" y="20483"/>
                  </a:lnTo>
                  <a:lnTo>
                    <a:pt x="17623" y="20436"/>
                  </a:lnTo>
                  <a:lnTo>
                    <a:pt x="17816" y="20436"/>
                  </a:lnTo>
                  <a:lnTo>
                    <a:pt x="17954" y="20250"/>
                  </a:lnTo>
                  <a:lnTo>
                    <a:pt x="18064" y="20203"/>
                  </a:lnTo>
                  <a:lnTo>
                    <a:pt x="18203" y="20203"/>
                  </a:lnTo>
                  <a:lnTo>
                    <a:pt x="18313" y="20157"/>
                  </a:lnTo>
                  <a:lnTo>
                    <a:pt x="18451" y="20157"/>
                  </a:lnTo>
                  <a:lnTo>
                    <a:pt x="18562" y="20250"/>
                  </a:lnTo>
                  <a:lnTo>
                    <a:pt x="18700" y="20203"/>
                  </a:lnTo>
                  <a:lnTo>
                    <a:pt x="18810" y="20297"/>
                  </a:lnTo>
                  <a:lnTo>
                    <a:pt x="19059" y="20297"/>
                  </a:lnTo>
                  <a:lnTo>
                    <a:pt x="19197" y="20250"/>
                  </a:lnTo>
                  <a:lnTo>
                    <a:pt x="19307" y="20203"/>
                  </a:lnTo>
                  <a:lnTo>
                    <a:pt x="19446" y="20203"/>
                  </a:lnTo>
                  <a:lnTo>
                    <a:pt x="19584" y="20343"/>
                  </a:lnTo>
                  <a:lnTo>
                    <a:pt x="19722" y="20436"/>
                  </a:lnTo>
                  <a:lnTo>
                    <a:pt x="19832" y="20529"/>
                  </a:lnTo>
                  <a:lnTo>
                    <a:pt x="19970" y="20483"/>
                  </a:lnTo>
                  <a:lnTo>
                    <a:pt x="20108" y="20483"/>
                  </a:lnTo>
                  <a:lnTo>
                    <a:pt x="20219" y="20529"/>
                  </a:lnTo>
                  <a:lnTo>
                    <a:pt x="20357" y="20390"/>
                  </a:lnTo>
                  <a:lnTo>
                    <a:pt x="20468" y="20297"/>
                  </a:lnTo>
                  <a:lnTo>
                    <a:pt x="20606" y="20250"/>
                  </a:lnTo>
                  <a:lnTo>
                    <a:pt x="20688" y="20250"/>
                  </a:lnTo>
                  <a:lnTo>
                    <a:pt x="20799" y="20297"/>
                  </a:lnTo>
                  <a:lnTo>
                    <a:pt x="20937" y="20297"/>
                  </a:lnTo>
                  <a:lnTo>
                    <a:pt x="21048" y="20250"/>
                  </a:lnTo>
                  <a:lnTo>
                    <a:pt x="21158" y="20110"/>
                  </a:lnTo>
                  <a:lnTo>
                    <a:pt x="21213" y="19878"/>
                  </a:lnTo>
                  <a:lnTo>
                    <a:pt x="21130" y="19738"/>
                  </a:lnTo>
                  <a:lnTo>
                    <a:pt x="21130" y="19505"/>
                  </a:lnTo>
                  <a:lnTo>
                    <a:pt x="21103" y="19319"/>
                  </a:lnTo>
                  <a:lnTo>
                    <a:pt x="21158" y="19133"/>
                  </a:lnTo>
                  <a:lnTo>
                    <a:pt x="21269" y="18947"/>
                  </a:lnTo>
                  <a:lnTo>
                    <a:pt x="21351" y="18667"/>
                  </a:lnTo>
                  <a:lnTo>
                    <a:pt x="21241" y="18574"/>
                  </a:lnTo>
                  <a:lnTo>
                    <a:pt x="21213" y="18341"/>
                  </a:lnTo>
                  <a:lnTo>
                    <a:pt x="21213" y="18155"/>
                  </a:lnTo>
                  <a:lnTo>
                    <a:pt x="21434" y="17969"/>
                  </a:lnTo>
                  <a:lnTo>
                    <a:pt x="21545" y="17783"/>
                  </a:lnTo>
                  <a:lnTo>
                    <a:pt x="21600" y="17597"/>
                  </a:lnTo>
                  <a:lnTo>
                    <a:pt x="21462" y="17503"/>
                  </a:lnTo>
                  <a:lnTo>
                    <a:pt x="21351" y="17457"/>
                  </a:lnTo>
                  <a:lnTo>
                    <a:pt x="21324" y="17271"/>
                  </a:lnTo>
                  <a:lnTo>
                    <a:pt x="21241" y="17038"/>
                  </a:lnTo>
                  <a:lnTo>
                    <a:pt x="21103" y="16945"/>
                  </a:lnTo>
                  <a:lnTo>
                    <a:pt x="20965" y="16898"/>
                  </a:lnTo>
                  <a:lnTo>
                    <a:pt x="20882" y="16666"/>
                  </a:lnTo>
                  <a:lnTo>
                    <a:pt x="20827" y="16479"/>
                  </a:lnTo>
                  <a:lnTo>
                    <a:pt x="20716" y="16340"/>
                  </a:lnTo>
                  <a:lnTo>
                    <a:pt x="20661" y="16153"/>
                  </a:lnTo>
                  <a:lnTo>
                    <a:pt x="20550" y="16107"/>
                  </a:lnTo>
                  <a:lnTo>
                    <a:pt x="20385" y="15967"/>
                  </a:lnTo>
                  <a:lnTo>
                    <a:pt x="20302" y="15781"/>
                  </a:lnTo>
                  <a:lnTo>
                    <a:pt x="20219" y="15548"/>
                  </a:lnTo>
                  <a:lnTo>
                    <a:pt x="20219" y="15409"/>
                  </a:lnTo>
                  <a:lnTo>
                    <a:pt x="20108" y="15222"/>
                  </a:lnTo>
                  <a:lnTo>
                    <a:pt x="19998" y="15222"/>
                  </a:lnTo>
                  <a:lnTo>
                    <a:pt x="19860" y="15269"/>
                  </a:lnTo>
                  <a:lnTo>
                    <a:pt x="19749" y="15269"/>
                  </a:lnTo>
                  <a:lnTo>
                    <a:pt x="19611" y="15316"/>
                  </a:lnTo>
                  <a:lnTo>
                    <a:pt x="19501" y="15316"/>
                  </a:lnTo>
                  <a:lnTo>
                    <a:pt x="19363" y="15362"/>
                  </a:lnTo>
                  <a:lnTo>
                    <a:pt x="19307" y="15176"/>
                  </a:lnTo>
                  <a:lnTo>
                    <a:pt x="19225" y="15036"/>
                  </a:lnTo>
                  <a:lnTo>
                    <a:pt x="19086" y="14943"/>
                  </a:lnTo>
                  <a:lnTo>
                    <a:pt x="18976" y="14990"/>
                  </a:lnTo>
                  <a:lnTo>
                    <a:pt x="18838" y="15129"/>
                  </a:lnTo>
                  <a:lnTo>
                    <a:pt x="18727" y="15129"/>
                  </a:lnTo>
                  <a:lnTo>
                    <a:pt x="18589" y="15176"/>
                  </a:lnTo>
                  <a:lnTo>
                    <a:pt x="18534" y="14990"/>
                  </a:lnTo>
                  <a:lnTo>
                    <a:pt x="18506" y="14757"/>
                  </a:lnTo>
                  <a:lnTo>
                    <a:pt x="18506" y="14617"/>
                  </a:lnTo>
                  <a:lnTo>
                    <a:pt x="18479" y="14384"/>
                  </a:lnTo>
                  <a:lnTo>
                    <a:pt x="18479" y="14198"/>
                  </a:lnTo>
                  <a:lnTo>
                    <a:pt x="18506" y="14012"/>
                  </a:lnTo>
                  <a:lnTo>
                    <a:pt x="18506" y="13826"/>
                  </a:lnTo>
                  <a:lnTo>
                    <a:pt x="18479" y="13593"/>
                  </a:lnTo>
                  <a:lnTo>
                    <a:pt x="18396" y="13453"/>
                  </a:lnTo>
                  <a:lnTo>
                    <a:pt x="18396" y="13221"/>
                  </a:lnTo>
                  <a:lnTo>
                    <a:pt x="18368" y="13034"/>
                  </a:lnTo>
                  <a:lnTo>
                    <a:pt x="18424" y="12895"/>
                  </a:lnTo>
                  <a:lnTo>
                    <a:pt x="18645" y="12429"/>
                  </a:lnTo>
                  <a:lnTo>
                    <a:pt x="18672" y="12243"/>
                  </a:lnTo>
                  <a:lnTo>
                    <a:pt x="18589" y="12057"/>
                  </a:lnTo>
                  <a:lnTo>
                    <a:pt x="18479" y="11964"/>
                  </a:lnTo>
                  <a:lnTo>
                    <a:pt x="18479" y="11824"/>
                  </a:lnTo>
                  <a:lnTo>
                    <a:pt x="18368" y="11591"/>
                  </a:lnTo>
                  <a:lnTo>
                    <a:pt x="18451" y="11405"/>
                  </a:lnTo>
                  <a:lnTo>
                    <a:pt x="18534" y="11266"/>
                  </a:lnTo>
                  <a:lnTo>
                    <a:pt x="18672" y="11219"/>
                  </a:lnTo>
                  <a:lnTo>
                    <a:pt x="18783" y="11033"/>
                  </a:lnTo>
                  <a:lnTo>
                    <a:pt x="18810" y="10847"/>
                  </a:lnTo>
                  <a:lnTo>
                    <a:pt x="18783" y="11033"/>
                  </a:lnTo>
                  <a:lnTo>
                    <a:pt x="18893" y="10940"/>
                  </a:lnTo>
                  <a:lnTo>
                    <a:pt x="19004" y="10800"/>
                  </a:lnTo>
                  <a:lnTo>
                    <a:pt x="19142" y="10660"/>
                  </a:lnTo>
                  <a:lnTo>
                    <a:pt x="19169" y="10474"/>
                  </a:lnTo>
                  <a:lnTo>
                    <a:pt x="19307" y="10241"/>
                  </a:lnTo>
                  <a:lnTo>
                    <a:pt x="19280" y="10055"/>
                  </a:lnTo>
                  <a:lnTo>
                    <a:pt x="19252" y="9916"/>
                  </a:lnTo>
                  <a:lnTo>
                    <a:pt x="19169" y="9683"/>
                  </a:lnTo>
                  <a:lnTo>
                    <a:pt x="19225" y="9497"/>
                  </a:lnTo>
                  <a:lnTo>
                    <a:pt x="19225" y="9310"/>
                  </a:lnTo>
                  <a:lnTo>
                    <a:pt x="19307" y="9078"/>
                  </a:lnTo>
                  <a:lnTo>
                    <a:pt x="19363" y="8845"/>
                  </a:lnTo>
                  <a:lnTo>
                    <a:pt x="19473" y="8752"/>
                  </a:lnTo>
                  <a:lnTo>
                    <a:pt x="19584" y="8566"/>
                  </a:lnTo>
                  <a:lnTo>
                    <a:pt x="19694" y="8286"/>
                  </a:lnTo>
                  <a:lnTo>
                    <a:pt x="19722" y="8147"/>
                  </a:lnTo>
                  <a:lnTo>
                    <a:pt x="19805" y="8007"/>
                  </a:lnTo>
                  <a:lnTo>
                    <a:pt x="19805" y="7821"/>
                  </a:lnTo>
                  <a:lnTo>
                    <a:pt x="19722" y="7588"/>
                  </a:lnTo>
                  <a:lnTo>
                    <a:pt x="19666" y="7448"/>
                  </a:lnTo>
                  <a:lnTo>
                    <a:pt x="19611" y="7262"/>
                  </a:lnTo>
                  <a:lnTo>
                    <a:pt x="19473" y="7169"/>
                  </a:lnTo>
                  <a:lnTo>
                    <a:pt x="19363" y="7122"/>
                  </a:lnTo>
                  <a:lnTo>
                    <a:pt x="19280" y="6983"/>
                  </a:lnTo>
                  <a:lnTo>
                    <a:pt x="19169" y="6750"/>
                  </a:lnTo>
                  <a:lnTo>
                    <a:pt x="19169" y="6610"/>
                  </a:lnTo>
                  <a:lnTo>
                    <a:pt x="19335" y="6331"/>
                  </a:lnTo>
                  <a:lnTo>
                    <a:pt x="19473" y="6331"/>
                  </a:lnTo>
                  <a:lnTo>
                    <a:pt x="19584" y="6378"/>
                  </a:lnTo>
                  <a:lnTo>
                    <a:pt x="19694" y="6378"/>
                  </a:lnTo>
                  <a:lnTo>
                    <a:pt x="19805" y="6331"/>
                  </a:lnTo>
                  <a:lnTo>
                    <a:pt x="19915" y="6331"/>
                  </a:lnTo>
                  <a:lnTo>
                    <a:pt x="20191" y="6052"/>
                  </a:lnTo>
                  <a:lnTo>
                    <a:pt x="20302" y="5959"/>
                  </a:lnTo>
                  <a:lnTo>
                    <a:pt x="20412" y="5912"/>
                  </a:lnTo>
                  <a:lnTo>
                    <a:pt x="20523" y="5772"/>
                  </a:lnTo>
                  <a:lnTo>
                    <a:pt x="20661" y="5866"/>
                  </a:lnTo>
                  <a:lnTo>
                    <a:pt x="20744" y="6052"/>
                  </a:lnTo>
                  <a:lnTo>
                    <a:pt x="20854" y="5912"/>
                  </a:lnTo>
                  <a:lnTo>
                    <a:pt x="20909" y="5679"/>
                  </a:lnTo>
                  <a:lnTo>
                    <a:pt x="20937" y="5540"/>
                  </a:lnTo>
                  <a:lnTo>
                    <a:pt x="20937" y="5353"/>
                  </a:lnTo>
                  <a:lnTo>
                    <a:pt x="20771" y="5121"/>
                  </a:lnTo>
                  <a:lnTo>
                    <a:pt x="20716" y="5028"/>
                  </a:lnTo>
                  <a:lnTo>
                    <a:pt x="20495" y="4748"/>
                  </a:lnTo>
                  <a:lnTo>
                    <a:pt x="20385" y="4748"/>
                  </a:lnTo>
                  <a:lnTo>
                    <a:pt x="20247" y="4702"/>
                  </a:lnTo>
                  <a:lnTo>
                    <a:pt x="20164" y="4516"/>
                  </a:lnTo>
                  <a:lnTo>
                    <a:pt x="20108" y="4329"/>
                  </a:lnTo>
                  <a:lnTo>
                    <a:pt x="20081" y="4097"/>
                  </a:lnTo>
                  <a:lnTo>
                    <a:pt x="20081" y="4003"/>
                  </a:lnTo>
                  <a:lnTo>
                    <a:pt x="20053" y="3771"/>
                  </a:lnTo>
                  <a:lnTo>
                    <a:pt x="20108" y="3538"/>
                  </a:lnTo>
                  <a:lnTo>
                    <a:pt x="20081" y="3352"/>
                  </a:lnTo>
                  <a:lnTo>
                    <a:pt x="19970" y="3305"/>
                  </a:lnTo>
                  <a:lnTo>
                    <a:pt x="19860" y="3119"/>
                  </a:lnTo>
                  <a:lnTo>
                    <a:pt x="19749" y="3026"/>
                  </a:lnTo>
                  <a:lnTo>
                    <a:pt x="19611" y="3026"/>
                  </a:lnTo>
                  <a:lnTo>
                    <a:pt x="19501" y="3072"/>
                  </a:lnTo>
                  <a:lnTo>
                    <a:pt x="19363" y="3119"/>
                  </a:lnTo>
                  <a:lnTo>
                    <a:pt x="19307" y="3259"/>
                  </a:lnTo>
                  <a:lnTo>
                    <a:pt x="19169" y="3398"/>
                  </a:lnTo>
                  <a:lnTo>
                    <a:pt x="19114" y="3584"/>
                  </a:lnTo>
                  <a:lnTo>
                    <a:pt x="19031" y="3771"/>
                  </a:lnTo>
                  <a:lnTo>
                    <a:pt x="18948" y="3910"/>
                  </a:lnTo>
                  <a:lnTo>
                    <a:pt x="18865" y="4003"/>
                  </a:lnTo>
                  <a:lnTo>
                    <a:pt x="18727" y="4190"/>
                  </a:lnTo>
                  <a:lnTo>
                    <a:pt x="18617" y="4236"/>
                  </a:lnTo>
                  <a:lnTo>
                    <a:pt x="18479" y="4236"/>
                  </a:lnTo>
                  <a:lnTo>
                    <a:pt x="18368" y="4283"/>
                  </a:lnTo>
                  <a:lnTo>
                    <a:pt x="18230" y="4283"/>
                  </a:lnTo>
                  <a:lnTo>
                    <a:pt x="18120" y="4422"/>
                  </a:lnTo>
                  <a:lnTo>
                    <a:pt x="18009" y="4609"/>
                  </a:lnTo>
                  <a:lnTo>
                    <a:pt x="18037" y="4841"/>
                  </a:lnTo>
                  <a:lnTo>
                    <a:pt x="18037" y="5028"/>
                  </a:lnTo>
                  <a:lnTo>
                    <a:pt x="18120" y="5167"/>
                  </a:lnTo>
                  <a:lnTo>
                    <a:pt x="17982" y="5633"/>
                  </a:lnTo>
                  <a:lnTo>
                    <a:pt x="17843" y="5772"/>
                  </a:lnTo>
                  <a:lnTo>
                    <a:pt x="17733" y="5819"/>
                  </a:lnTo>
                  <a:lnTo>
                    <a:pt x="17623" y="6098"/>
                  </a:lnTo>
                  <a:lnTo>
                    <a:pt x="17595" y="6284"/>
                  </a:lnTo>
                  <a:lnTo>
                    <a:pt x="17540" y="6424"/>
                  </a:lnTo>
                  <a:lnTo>
                    <a:pt x="17402" y="6471"/>
                  </a:lnTo>
                  <a:lnTo>
                    <a:pt x="17181" y="6750"/>
                  </a:lnTo>
                  <a:lnTo>
                    <a:pt x="17125" y="6936"/>
                  </a:lnTo>
                  <a:lnTo>
                    <a:pt x="17098" y="7169"/>
                  </a:lnTo>
                  <a:lnTo>
                    <a:pt x="16960" y="7262"/>
                  </a:lnTo>
                  <a:lnTo>
                    <a:pt x="16849" y="7541"/>
                  </a:lnTo>
                  <a:lnTo>
                    <a:pt x="16739" y="7634"/>
                  </a:lnTo>
                  <a:lnTo>
                    <a:pt x="16601" y="7681"/>
                  </a:lnTo>
                  <a:lnTo>
                    <a:pt x="16518" y="7448"/>
                  </a:lnTo>
                  <a:lnTo>
                    <a:pt x="16380" y="7402"/>
                  </a:lnTo>
                  <a:lnTo>
                    <a:pt x="16297" y="7262"/>
                  </a:lnTo>
                  <a:lnTo>
                    <a:pt x="16214" y="7076"/>
                  </a:lnTo>
                  <a:lnTo>
                    <a:pt x="16159" y="6890"/>
                  </a:lnTo>
                  <a:lnTo>
                    <a:pt x="16020" y="6797"/>
                  </a:lnTo>
                  <a:lnTo>
                    <a:pt x="15993" y="6657"/>
                  </a:lnTo>
                  <a:lnTo>
                    <a:pt x="15882" y="6564"/>
                  </a:lnTo>
                  <a:lnTo>
                    <a:pt x="15799" y="6378"/>
                  </a:lnTo>
                  <a:lnTo>
                    <a:pt x="15661" y="6378"/>
                  </a:lnTo>
                  <a:lnTo>
                    <a:pt x="15523" y="6284"/>
                  </a:lnTo>
                  <a:lnTo>
                    <a:pt x="15413" y="6284"/>
                  </a:lnTo>
                  <a:lnTo>
                    <a:pt x="15275" y="6378"/>
                  </a:lnTo>
                  <a:lnTo>
                    <a:pt x="15164" y="6517"/>
                  </a:lnTo>
                  <a:lnTo>
                    <a:pt x="15026" y="6517"/>
                  </a:lnTo>
                  <a:lnTo>
                    <a:pt x="14943" y="6703"/>
                  </a:lnTo>
                  <a:lnTo>
                    <a:pt x="14805" y="6750"/>
                  </a:lnTo>
                  <a:lnTo>
                    <a:pt x="14695" y="6750"/>
                  </a:lnTo>
                  <a:lnTo>
                    <a:pt x="14557" y="6797"/>
                  </a:lnTo>
                  <a:lnTo>
                    <a:pt x="14446" y="6657"/>
                  </a:lnTo>
                  <a:lnTo>
                    <a:pt x="14363" y="6564"/>
                  </a:lnTo>
                  <a:lnTo>
                    <a:pt x="14280" y="6331"/>
                  </a:lnTo>
                  <a:lnTo>
                    <a:pt x="14253" y="6145"/>
                  </a:lnTo>
                  <a:lnTo>
                    <a:pt x="14253" y="5959"/>
                  </a:lnTo>
                  <a:lnTo>
                    <a:pt x="14308" y="5772"/>
                  </a:lnTo>
                  <a:lnTo>
                    <a:pt x="14280" y="5540"/>
                  </a:lnTo>
                  <a:lnTo>
                    <a:pt x="14391" y="5400"/>
                  </a:lnTo>
                  <a:lnTo>
                    <a:pt x="14446" y="5260"/>
                  </a:lnTo>
                  <a:lnTo>
                    <a:pt x="14501" y="5028"/>
                  </a:lnTo>
                  <a:lnTo>
                    <a:pt x="14529" y="4795"/>
                  </a:lnTo>
                  <a:lnTo>
                    <a:pt x="14639" y="4609"/>
                  </a:lnTo>
                  <a:lnTo>
                    <a:pt x="14612" y="4422"/>
                  </a:lnTo>
                  <a:lnTo>
                    <a:pt x="14612" y="4190"/>
                  </a:lnTo>
                  <a:lnTo>
                    <a:pt x="14584" y="4050"/>
                  </a:lnTo>
                  <a:lnTo>
                    <a:pt x="14667" y="3817"/>
                  </a:lnTo>
                  <a:lnTo>
                    <a:pt x="14639" y="3678"/>
                  </a:lnTo>
                  <a:lnTo>
                    <a:pt x="14639" y="3491"/>
                  </a:lnTo>
                  <a:lnTo>
                    <a:pt x="14667" y="3259"/>
                  </a:lnTo>
                  <a:lnTo>
                    <a:pt x="14695" y="3072"/>
                  </a:lnTo>
                  <a:lnTo>
                    <a:pt x="14750" y="2840"/>
                  </a:lnTo>
                  <a:lnTo>
                    <a:pt x="14860" y="2607"/>
                  </a:lnTo>
                  <a:lnTo>
                    <a:pt x="14916" y="2421"/>
                  </a:lnTo>
                  <a:lnTo>
                    <a:pt x="14943" y="2234"/>
                  </a:lnTo>
                  <a:lnTo>
                    <a:pt x="14916" y="2002"/>
                  </a:lnTo>
                  <a:lnTo>
                    <a:pt x="14998" y="1862"/>
                  </a:lnTo>
                  <a:lnTo>
                    <a:pt x="15026" y="1583"/>
                  </a:lnTo>
                  <a:lnTo>
                    <a:pt x="15081" y="1397"/>
                  </a:lnTo>
                  <a:lnTo>
                    <a:pt x="15192" y="1210"/>
                  </a:lnTo>
                  <a:lnTo>
                    <a:pt x="15247" y="978"/>
                  </a:lnTo>
                  <a:lnTo>
                    <a:pt x="15358" y="884"/>
                  </a:lnTo>
                  <a:lnTo>
                    <a:pt x="15413" y="605"/>
                  </a:lnTo>
                  <a:lnTo>
                    <a:pt x="15330" y="512"/>
                  </a:lnTo>
                  <a:lnTo>
                    <a:pt x="15192" y="512"/>
                  </a:lnTo>
                  <a:lnTo>
                    <a:pt x="15054" y="419"/>
                  </a:lnTo>
                  <a:lnTo>
                    <a:pt x="14943" y="372"/>
                  </a:lnTo>
                  <a:lnTo>
                    <a:pt x="14805" y="372"/>
                  </a:lnTo>
                  <a:lnTo>
                    <a:pt x="14695" y="419"/>
                  </a:lnTo>
                  <a:lnTo>
                    <a:pt x="14557" y="372"/>
                  </a:lnTo>
                  <a:lnTo>
                    <a:pt x="14529" y="233"/>
                  </a:lnTo>
                  <a:lnTo>
                    <a:pt x="14418" y="233"/>
                  </a:lnTo>
                  <a:lnTo>
                    <a:pt x="14280" y="279"/>
                  </a:lnTo>
                  <a:lnTo>
                    <a:pt x="14059" y="372"/>
                  </a:lnTo>
                  <a:lnTo>
                    <a:pt x="14004" y="559"/>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19" name="Shape 622"/>
            <p:cNvSpPr/>
            <p:nvPr/>
          </p:nvSpPr>
          <p:spPr>
            <a:xfrm rot="612989">
              <a:off x="6682823" y="4841129"/>
              <a:ext cx="275443" cy="246565"/>
            </a:xfrm>
            <a:custGeom>
              <a:avLst/>
              <a:gdLst/>
              <a:ahLst/>
              <a:cxnLst>
                <a:cxn ang="0">
                  <a:pos x="wd2" y="hd2"/>
                </a:cxn>
                <a:cxn ang="5400000">
                  <a:pos x="wd2" y="hd2"/>
                </a:cxn>
                <a:cxn ang="10800000">
                  <a:pos x="wd2" y="hd2"/>
                </a:cxn>
                <a:cxn ang="16200000">
                  <a:pos x="wd2" y="hd2"/>
                </a:cxn>
              </a:cxnLst>
              <a:rect l="0" t="0" r="r" b="b"/>
              <a:pathLst>
                <a:path w="21600" h="21600" extrusionOk="0">
                  <a:moveTo>
                    <a:pt x="19608" y="0"/>
                  </a:moveTo>
                  <a:lnTo>
                    <a:pt x="19293" y="375"/>
                  </a:lnTo>
                  <a:lnTo>
                    <a:pt x="18769" y="375"/>
                  </a:lnTo>
                  <a:lnTo>
                    <a:pt x="18350" y="499"/>
                  </a:lnTo>
                  <a:lnTo>
                    <a:pt x="17825" y="874"/>
                  </a:lnTo>
                  <a:lnTo>
                    <a:pt x="17720" y="1373"/>
                  </a:lnTo>
                  <a:lnTo>
                    <a:pt x="17196" y="1623"/>
                  </a:lnTo>
                  <a:lnTo>
                    <a:pt x="16777" y="1748"/>
                  </a:lnTo>
                  <a:lnTo>
                    <a:pt x="16357" y="1748"/>
                  </a:lnTo>
                  <a:lnTo>
                    <a:pt x="15414" y="2372"/>
                  </a:lnTo>
                  <a:lnTo>
                    <a:pt x="15833" y="2123"/>
                  </a:lnTo>
                  <a:lnTo>
                    <a:pt x="15204" y="2872"/>
                  </a:lnTo>
                  <a:lnTo>
                    <a:pt x="15204" y="3871"/>
                  </a:lnTo>
                  <a:lnTo>
                    <a:pt x="14784" y="3995"/>
                  </a:lnTo>
                  <a:lnTo>
                    <a:pt x="14260" y="3995"/>
                  </a:lnTo>
                  <a:lnTo>
                    <a:pt x="13841" y="4120"/>
                  </a:lnTo>
                  <a:lnTo>
                    <a:pt x="13317" y="4120"/>
                  </a:lnTo>
                  <a:lnTo>
                    <a:pt x="12897" y="4245"/>
                  </a:lnTo>
                  <a:lnTo>
                    <a:pt x="12373" y="4370"/>
                  </a:lnTo>
                  <a:lnTo>
                    <a:pt x="11639" y="4495"/>
                  </a:lnTo>
                  <a:lnTo>
                    <a:pt x="11219" y="4495"/>
                  </a:lnTo>
                  <a:lnTo>
                    <a:pt x="10695" y="4620"/>
                  </a:lnTo>
                  <a:lnTo>
                    <a:pt x="10485" y="3995"/>
                  </a:lnTo>
                  <a:lnTo>
                    <a:pt x="10066" y="3871"/>
                  </a:lnTo>
                  <a:lnTo>
                    <a:pt x="9961" y="3496"/>
                  </a:lnTo>
                  <a:lnTo>
                    <a:pt x="9437" y="3121"/>
                  </a:lnTo>
                  <a:lnTo>
                    <a:pt x="9017" y="3246"/>
                  </a:lnTo>
                  <a:lnTo>
                    <a:pt x="8493" y="3246"/>
                  </a:lnTo>
                  <a:lnTo>
                    <a:pt x="8074" y="3371"/>
                  </a:lnTo>
                  <a:lnTo>
                    <a:pt x="7550" y="3496"/>
                  </a:lnTo>
                  <a:lnTo>
                    <a:pt x="7130" y="3496"/>
                  </a:lnTo>
                  <a:lnTo>
                    <a:pt x="6606" y="3621"/>
                  </a:lnTo>
                  <a:lnTo>
                    <a:pt x="5977" y="4370"/>
                  </a:lnTo>
                  <a:lnTo>
                    <a:pt x="5557" y="4370"/>
                  </a:lnTo>
                  <a:lnTo>
                    <a:pt x="5033" y="4495"/>
                  </a:lnTo>
                  <a:lnTo>
                    <a:pt x="4718" y="4495"/>
                  </a:lnTo>
                  <a:lnTo>
                    <a:pt x="4194" y="4620"/>
                  </a:lnTo>
                  <a:lnTo>
                    <a:pt x="3775" y="4745"/>
                  </a:lnTo>
                  <a:lnTo>
                    <a:pt x="3565" y="5119"/>
                  </a:lnTo>
                  <a:lnTo>
                    <a:pt x="3670" y="5743"/>
                  </a:lnTo>
                  <a:lnTo>
                    <a:pt x="2621" y="6118"/>
                  </a:lnTo>
                  <a:lnTo>
                    <a:pt x="3460" y="6742"/>
                  </a:lnTo>
                  <a:lnTo>
                    <a:pt x="1992" y="6243"/>
                  </a:lnTo>
                  <a:lnTo>
                    <a:pt x="1573" y="6617"/>
                  </a:lnTo>
                  <a:lnTo>
                    <a:pt x="2202" y="7866"/>
                  </a:lnTo>
                  <a:lnTo>
                    <a:pt x="1678" y="7866"/>
                  </a:lnTo>
                  <a:lnTo>
                    <a:pt x="1783" y="8240"/>
                  </a:lnTo>
                  <a:lnTo>
                    <a:pt x="1783" y="8740"/>
                  </a:lnTo>
                  <a:lnTo>
                    <a:pt x="1468" y="9489"/>
                  </a:lnTo>
                  <a:lnTo>
                    <a:pt x="944" y="9614"/>
                  </a:lnTo>
                  <a:lnTo>
                    <a:pt x="734" y="9988"/>
                  </a:lnTo>
                  <a:lnTo>
                    <a:pt x="315" y="9988"/>
                  </a:lnTo>
                  <a:lnTo>
                    <a:pt x="105" y="10738"/>
                  </a:lnTo>
                  <a:lnTo>
                    <a:pt x="210" y="11237"/>
                  </a:lnTo>
                  <a:lnTo>
                    <a:pt x="524" y="11612"/>
                  </a:lnTo>
                  <a:lnTo>
                    <a:pt x="629" y="12111"/>
                  </a:lnTo>
                  <a:lnTo>
                    <a:pt x="315" y="12860"/>
                  </a:lnTo>
                  <a:lnTo>
                    <a:pt x="210" y="13235"/>
                  </a:lnTo>
                  <a:lnTo>
                    <a:pt x="0" y="13859"/>
                  </a:lnTo>
                  <a:lnTo>
                    <a:pt x="315" y="14358"/>
                  </a:lnTo>
                  <a:lnTo>
                    <a:pt x="524" y="14733"/>
                  </a:lnTo>
                  <a:lnTo>
                    <a:pt x="944" y="15232"/>
                  </a:lnTo>
                  <a:lnTo>
                    <a:pt x="1258" y="15857"/>
                  </a:lnTo>
                  <a:lnTo>
                    <a:pt x="1468" y="16106"/>
                  </a:lnTo>
                  <a:lnTo>
                    <a:pt x="1783" y="16731"/>
                  </a:lnTo>
                  <a:lnTo>
                    <a:pt x="2097" y="17230"/>
                  </a:lnTo>
                  <a:lnTo>
                    <a:pt x="2412" y="17605"/>
                  </a:lnTo>
                  <a:lnTo>
                    <a:pt x="2412" y="18104"/>
                  </a:lnTo>
                  <a:lnTo>
                    <a:pt x="2726" y="18479"/>
                  </a:lnTo>
                  <a:lnTo>
                    <a:pt x="2726" y="19103"/>
                  </a:lnTo>
                  <a:lnTo>
                    <a:pt x="2831" y="19727"/>
                  </a:lnTo>
                  <a:lnTo>
                    <a:pt x="3355" y="19977"/>
                  </a:lnTo>
                  <a:lnTo>
                    <a:pt x="3775" y="19977"/>
                  </a:lnTo>
                  <a:lnTo>
                    <a:pt x="4823" y="20227"/>
                  </a:lnTo>
                  <a:lnTo>
                    <a:pt x="5348" y="20601"/>
                  </a:lnTo>
                  <a:lnTo>
                    <a:pt x="5767" y="20726"/>
                  </a:lnTo>
                  <a:lnTo>
                    <a:pt x="6291" y="20851"/>
                  </a:lnTo>
                  <a:lnTo>
                    <a:pt x="6606" y="21350"/>
                  </a:lnTo>
                  <a:lnTo>
                    <a:pt x="6920" y="21600"/>
                  </a:lnTo>
                  <a:lnTo>
                    <a:pt x="7445" y="21475"/>
                  </a:lnTo>
                  <a:lnTo>
                    <a:pt x="7445" y="20851"/>
                  </a:lnTo>
                  <a:lnTo>
                    <a:pt x="7340" y="20476"/>
                  </a:lnTo>
                  <a:lnTo>
                    <a:pt x="8074" y="20102"/>
                  </a:lnTo>
                  <a:lnTo>
                    <a:pt x="8493" y="20102"/>
                  </a:lnTo>
                  <a:lnTo>
                    <a:pt x="9227" y="19977"/>
                  </a:lnTo>
                  <a:lnTo>
                    <a:pt x="9647" y="20102"/>
                  </a:lnTo>
                  <a:lnTo>
                    <a:pt x="9856" y="19228"/>
                  </a:lnTo>
                  <a:lnTo>
                    <a:pt x="10066" y="18853"/>
                  </a:lnTo>
                  <a:lnTo>
                    <a:pt x="10381" y="18479"/>
                  </a:lnTo>
                  <a:lnTo>
                    <a:pt x="10905" y="17979"/>
                  </a:lnTo>
                  <a:lnTo>
                    <a:pt x="11324" y="17979"/>
                  </a:lnTo>
                  <a:lnTo>
                    <a:pt x="11849" y="17854"/>
                  </a:lnTo>
                  <a:lnTo>
                    <a:pt x="11953" y="16980"/>
                  </a:lnTo>
                  <a:lnTo>
                    <a:pt x="12058" y="16606"/>
                  </a:lnTo>
                  <a:lnTo>
                    <a:pt x="12583" y="16231"/>
                  </a:lnTo>
                  <a:lnTo>
                    <a:pt x="13002" y="16231"/>
                  </a:lnTo>
                  <a:lnTo>
                    <a:pt x="13526" y="15857"/>
                  </a:lnTo>
                  <a:lnTo>
                    <a:pt x="13841" y="15482"/>
                  </a:lnTo>
                  <a:lnTo>
                    <a:pt x="13841" y="14858"/>
                  </a:lnTo>
                  <a:lnTo>
                    <a:pt x="13736" y="14234"/>
                  </a:lnTo>
                  <a:lnTo>
                    <a:pt x="13526" y="13859"/>
                  </a:lnTo>
                  <a:lnTo>
                    <a:pt x="13421" y="12985"/>
                  </a:lnTo>
                  <a:lnTo>
                    <a:pt x="13317" y="12361"/>
                  </a:lnTo>
                  <a:lnTo>
                    <a:pt x="13317" y="11986"/>
                  </a:lnTo>
                  <a:lnTo>
                    <a:pt x="13421" y="11487"/>
                  </a:lnTo>
                  <a:lnTo>
                    <a:pt x="13946" y="10987"/>
                  </a:lnTo>
                  <a:lnTo>
                    <a:pt x="14260" y="10738"/>
                  </a:lnTo>
                  <a:lnTo>
                    <a:pt x="14260" y="10363"/>
                  </a:lnTo>
                  <a:lnTo>
                    <a:pt x="14680" y="9864"/>
                  </a:lnTo>
                  <a:lnTo>
                    <a:pt x="14889" y="9364"/>
                  </a:lnTo>
                  <a:lnTo>
                    <a:pt x="15414" y="9239"/>
                  </a:lnTo>
                  <a:lnTo>
                    <a:pt x="15833" y="9239"/>
                  </a:lnTo>
                  <a:lnTo>
                    <a:pt x="16357" y="9364"/>
                  </a:lnTo>
                  <a:lnTo>
                    <a:pt x="16777" y="8990"/>
                  </a:lnTo>
                  <a:lnTo>
                    <a:pt x="17091" y="8990"/>
                  </a:lnTo>
                  <a:lnTo>
                    <a:pt x="17301" y="8490"/>
                  </a:lnTo>
                  <a:lnTo>
                    <a:pt x="17511" y="7866"/>
                  </a:lnTo>
                  <a:lnTo>
                    <a:pt x="17196" y="7366"/>
                  </a:lnTo>
                  <a:lnTo>
                    <a:pt x="17091" y="6992"/>
                  </a:lnTo>
                  <a:lnTo>
                    <a:pt x="17301" y="6368"/>
                  </a:lnTo>
                  <a:lnTo>
                    <a:pt x="17406" y="5743"/>
                  </a:lnTo>
                  <a:lnTo>
                    <a:pt x="17930" y="5618"/>
                  </a:lnTo>
                  <a:lnTo>
                    <a:pt x="18035" y="4869"/>
                  </a:lnTo>
                  <a:lnTo>
                    <a:pt x="18454" y="4370"/>
                  </a:lnTo>
                  <a:lnTo>
                    <a:pt x="18664" y="3871"/>
                  </a:lnTo>
                  <a:lnTo>
                    <a:pt x="19083" y="3746"/>
                  </a:lnTo>
                  <a:lnTo>
                    <a:pt x="19608" y="3371"/>
                  </a:lnTo>
                  <a:lnTo>
                    <a:pt x="20027" y="3371"/>
                  </a:lnTo>
                  <a:lnTo>
                    <a:pt x="20551" y="3246"/>
                  </a:lnTo>
                  <a:lnTo>
                    <a:pt x="20971" y="3246"/>
                  </a:lnTo>
                  <a:lnTo>
                    <a:pt x="21076" y="2622"/>
                  </a:lnTo>
                  <a:lnTo>
                    <a:pt x="21600" y="2247"/>
                  </a:lnTo>
                  <a:lnTo>
                    <a:pt x="21495" y="1873"/>
                  </a:lnTo>
                  <a:lnTo>
                    <a:pt x="20971" y="1623"/>
                  </a:lnTo>
                  <a:lnTo>
                    <a:pt x="20761" y="1124"/>
                  </a:lnTo>
                  <a:lnTo>
                    <a:pt x="20447" y="624"/>
                  </a:lnTo>
                  <a:lnTo>
                    <a:pt x="19922" y="749"/>
                  </a:lnTo>
                  <a:lnTo>
                    <a:pt x="19608"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20" name="Shape 623"/>
            <p:cNvSpPr/>
            <p:nvPr/>
          </p:nvSpPr>
          <p:spPr>
            <a:xfrm rot="153004">
              <a:off x="7058982" y="4152036"/>
              <a:ext cx="590828" cy="702457"/>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551" y="0"/>
                  </a:lnTo>
                  <a:lnTo>
                    <a:pt x="771" y="99"/>
                  </a:lnTo>
                  <a:lnTo>
                    <a:pt x="1212" y="99"/>
                  </a:lnTo>
                  <a:lnTo>
                    <a:pt x="1433" y="198"/>
                  </a:lnTo>
                  <a:lnTo>
                    <a:pt x="1543" y="346"/>
                  </a:lnTo>
                  <a:lnTo>
                    <a:pt x="1763" y="346"/>
                  </a:lnTo>
                  <a:lnTo>
                    <a:pt x="1763" y="544"/>
                  </a:lnTo>
                  <a:lnTo>
                    <a:pt x="1984" y="643"/>
                  </a:lnTo>
                  <a:lnTo>
                    <a:pt x="1984" y="1335"/>
                  </a:lnTo>
                  <a:lnTo>
                    <a:pt x="2204" y="1532"/>
                  </a:lnTo>
                  <a:lnTo>
                    <a:pt x="2424" y="1631"/>
                  </a:lnTo>
                  <a:lnTo>
                    <a:pt x="2645" y="1829"/>
                  </a:lnTo>
                  <a:lnTo>
                    <a:pt x="2810" y="1878"/>
                  </a:lnTo>
                  <a:lnTo>
                    <a:pt x="3031" y="1977"/>
                  </a:lnTo>
                  <a:lnTo>
                    <a:pt x="3141" y="2175"/>
                  </a:lnTo>
                  <a:lnTo>
                    <a:pt x="3471" y="2422"/>
                  </a:lnTo>
                  <a:lnTo>
                    <a:pt x="3582" y="2620"/>
                  </a:lnTo>
                  <a:lnTo>
                    <a:pt x="3802" y="2719"/>
                  </a:lnTo>
                  <a:lnTo>
                    <a:pt x="3912" y="2916"/>
                  </a:lnTo>
                  <a:lnTo>
                    <a:pt x="4133" y="2966"/>
                  </a:lnTo>
                  <a:lnTo>
                    <a:pt x="5014" y="3361"/>
                  </a:lnTo>
                  <a:lnTo>
                    <a:pt x="5235" y="3411"/>
                  </a:lnTo>
                  <a:lnTo>
                    <a:pt x="5676" y="3608"/>
                  </a:lnTo>
                  <a:lnTo>
                    <a:pt x="5786" y="3806"/>
                  </a:lnTo>
                  <a:lnTo>
                    <a:pt x="5896" y="3954"/>
                  </a:lnTo>
                  <a:lnTo>
                    <a:pt x="6006" y="4251"/>
                  </a:lnTo>
                  <a:lnTo>
                    <a:pt x="6116" y="4449"/>
                  </a:lnTo>
                  <a:lnTo>
                    <a:pt x="6227" y="4597"/>
                  </a:lnTo>
                  <a:lnTo>
                    <a:pt x="6337" y="4795"/>
                  </a:lnTo>
                  <a:lnTo>
                    <a:pt x="6557" y="4992"/>
                  </a:lnTo>
                  <a:lnTo>
                    <a:pt x="6557" y="5141"/>
                  </a:lnTo>
                  <a:lnTo>
                    <a:pt x="6778" y="5338"/>
                  </a:lnTo>
                  <a:lnTo>
                    <a:pt x="6888" y="5536"/>
                  </a:lnTo>
                  <a:lnTo>
                    <a:pt x="6998" y="5684"/>
                  </a:lnTo>
                  <a:lnTo>
                    <a:pt x="7108" y="5882"/>
                  </a:lnTo>
                  <a:lnTo>
                    <a:pt x="7549" y="6080"/>
                  </a:lnTo>
                  <a:lnTo>
                    <a:pt x="7769" y="6129"/>
                  </a:lnTo>
                  <a:lnTo>
                    <a:pt x="7990" y="6228"/>
                  </a:lnTo>
                  <a:lnTo>
                    <a:pt x="8155" y="6327"/>
                  </a:lnTo>
                  <a:lnTo>
                    <a:pt x="8816" y="6623"/>
                  </a:lnTo>
                  <a:lnTo>
                    <a:pt x="9037" y="6673"/>
                  </a:lnTo>
                  <a:lnTo>
                    <a:pt x="9257" y="6772"/>
                  </a:lnTo>
                  <a:lnTo>
                    <a:pt x="9478" y="6969"/>
                  </a:lnTo>
                  <a:lnTo>
                    <a:pt x="9698" y="7068"/>
                  </a:lnTo>
                  <a:lnTo>
                    <a:pt x="9808" y="7216"/>
                  </a:lnTo>
                  <a:lnTo>
                    <a:pt x="10029" y="7612"/>
                  </a:lnTo>
                  <a:lnTo>
                    <a:pt x="10139" y="7760"/>
                  </a:lnTo>
                  <a:lnTo>
                    <a:pt x="10249" y="7958"/>
                  </a:lnTo>
                  <a:lnTo>
                    <a:pt x="10469" y="8057"/>
                  </a:lnTo>
                  <a:lnTo>
                    <a:pt x="10690" y="8205"/>
                  </a:lnTo>
                  <a:lnTo>
                    <a:pt x="11131" y="8403"/>
                  </a:lnTo>
                  <a:lnTo>
                    <a:pt x="11241" y="8600"/>
                  </a:lnTo>
                  <a:lnTo>
                    <a:pt x="11461" y="8699"/>
                  </a:lnTo>
                  <a:lnTo>
                    <a:pt x="11682" y="8848"/>
                  </a:lnTo>
                  <a:lnTo>
                    <a:pt x="11902" y="8946"/>
                  </a:lnTo>
                  <a:lnTo>
                    <a:pt x="12012" y="9144"/>
                  </a:lnTo>
                  <a:lnTo>
                    <a:pt x="12233" y="9292"/>
                  </a:lnTo>
                  <a:lnTo>
                    <a:pt x="12453" y="9490"/>
                  </a:lnTo>
                  <a:lnTo>
                    <a:pt x="12784" y="9688"/>
                  </a:lnTo>
                  <a:lnTo>
                    <a:pt x="12894" y="9836"/>
                  </a:lnTo>
                  <a:lnTo>
                    <a:pt x="13114" y="9836"/>
                  </a:lnTo>
                  <a:lnTo>
                    <a:pt x="13335" y="10034"/>
                  </a:lnTo>
                  <a:lnTo>
                    <a:pt x="13555" y="10133"/>
                  </a:lnTo>
                  <a:lnTo>
                    <a:pt x="13831" y="10232"/>
                  </a:lnTo>
                  <a:lnTo>
                    <a:pt x="14051" y="10380"/>
                  </a:lnTo>
                  <a:lnTo>
                    <a:pt x="14712" y="10380"/>
                  </a:lnTo>
                  <a:lnTo>
                    <a:pt x="14933" y="10479"/>
                  </a:lnTo>
                  <a:lnTo>
                    <a:pt x="15373" y="10479"/>
                  </a:lnTo>
                  <a:lnTo>
                    <a:pt x="15594" y="10578"/>
                  </a:lnTo>
                  <a:lnTo>
                    <a:pt x="15924" y="10676"/>
                  </a:lnTo>
                  <a:lnTo>
                    <a:pt x="16255" y="10825"/>
                  </a:lnTo>
                  <a:lnTo>
                    <a:pt x="16586" y="11022"/>
                  </a:lnTo>
                  <a:lnTo>
                    <a:pt x="16806" y="11022"/>
                  </a:lnTo>
                  <a:lnTo>
                    <a:pt x="17578" y="11368"/>
                  </a:lnTo>
                  <a:lnTo>
                    <a:pt x="17798" y="11566"/>
                  </a:lnTo>
                  <a:lnTo>
                    <a:pt x="18018" y="11665"/>
                  </a:lnTo>
                  <a:lnTo>
                    <a:pt x="17798" y="11764"/>
                  </a:lnTo>
                  <a:lnTo>
                    <a:pt x="16255" y="11764"/>
                  </a:lnTo>
                  <a:lnTo>
                    <a:pt x="16035" y="11665"/>
                  </a:lnTo>
                  <a:lnTo>
                    <a:pt x="15814" y="11665"/>
                  </a:lnTo>
                  <a:lnTo>
                    <a:pt x="15153" y="11368"/>
                  </a:lnTo>
                  <a:lnTo>
                    <a:pt x="14933" y="11368"/>
                  </a:lnTo>
                  <a:lnTo>
                    <a:pt x="14712" y="11319"/>
                  </a:lnTo>
                  <a:lnTo>
                    <a:pt x="14492" y="11368"/>
                  </a:lnTo>
                  <a:lnTo>
                    <a:pt x="14271" y="11368"/>
                  </a:lnTo>
                  <a:lnTo>
                    <a:pt x="14271" y="11566"/>
                  </a:lnTo>
                  <a:lnTo>
                    <a:pt x="14161" y="11764"/>
                  </a:lnTo>
                  <a:lnTo>
                    <a:pt x="13941" y="11912"/>
                  </a:lnTo>
                  <a:lnTo>
                    <a:pt x="13720" y="12011"/>
                  </a:lnTo>
                  <a:lnTo>
                    <a:pt x="13610" y="12209"/>
                  </a:lnTo>
                  <a:lnTo>
                    <a:pt x="13610" y="13197"/>
                  </a:lnTo>
                  <a:lnTo>
                    <a:pt x="13720" y="13395"/>
                  </a:lnTo>
                  <a:lnTo>
                    <a:pt x="13720" y="13543"/>
                  </a:lnTo>
                  <a:lnTo>
                    <a:pt x="13831" y="13741"/>
                  </a:lnTo>
                  <a:lnTo>
                    <a:pt x="13831" y="14087"/>
                  </a:lnTo>
                  <a:lnTo>
                    <a:pt x="13941" y="14384"/>
                  </a:lnTo>
                  <a:lnTo>
                    <a:pt x="14051" y="14532"/>
                  </a:lnTo>
                  <a:lnTo>
                    <a:pt x="14051" y="14828"/>
                  </a:lnTo>
                  <a:lnTo>
                    <a:pt x="14161" y="15026"/>
                  </a:lnTo>
                  <a:lnTo>
                    <a:pt x="14382" y="15174"/>
                  </a:lnTo>
                  <a:lnTo>
                    <a:pt x="14492" y="15372"/>
                  </a:lnTo>
                  <a:lnTo>
                    <a:pt x="14712" y="15372"/>
                  </a:lnTo>
                  <a:lnTo>
                    <a:pt x="14933" y="15570"/>
                  </a:lnTo>
                  <a:lnTo>
                    <a:pt x="15153" y="15817"/>
                  </a:lnTo>
                  <a:lnTo>
                    <a:pt x="15263" y="16015"/>
                  </a:lnTo>
                  <a:lnTo>
                    <a:pt x="15484" y="16114"/>
                  </a:lnTo>
                  <a:lnTo>
                    <a:pt x="15594" y="16262"/>
                  </a:lnTo>
                  <a:lnTo>
                    <a:pt x="15814" y="16361"/>
                  </a:lnTo>
                  <a:lnTo>
                    <a:pt x="15924" y="16558"/>
                  </a:lnTo>
                  <a:lnTo>
                    <a:pt x="16145" y="16657"/>
                  </a:lnTo>
                  <a:lnTo>
                    <a:pt x="16255" y="16805"/>
                  </a:lnTo>
                  <a:lnTo>
                    <a:pt x="16365" y="17003"/>
                  </a:lnTo>
                  <a:lnTo>
                    <a:pt x="16586" y="17102"/>
                  </a:lnTo>
                  <a:lnTo>
                    <a:pt x="16806" y="17151"/>
                  </a:lnTo>
                  <a:lnTo>
                    <a:pt x="17027" y="17250"/>
                  </a:lnTo>
                  <a:lnTo>
                    <a:pt x="17247" y="17250"/>
                  </a:lnTo>
                  <a:lnTo>
                    <a:pt x="17467" y="17349"/>
                  </a:lnTo>
                  <a:lnTo>
                    <a:pt x="17578" y="17547"/>
                  </a:lnTo>
                  <a:lnTo>
                    <a:pt x="17798" y="17646"/>
                  </a:lnTo>
                  <a:lnTo>
                    <a:pt x="17908" y="17794"/>
                  </a:lnTo>
                  <a:lnTo>
                    <a:pt x="18018" y="17992"/>
                  </a:lnTo>
                  <a:lnTo>
                    <a:pt x="18239" y="18091"/>
                  </a:lnTo>
                  <a:lnTo>
                    <a:pt x="18459" y="18091"/>
                  </a:lnTo>
                  <a:lnTo>
                    <a:pt x="18900" y="17893"/>
                  </a:lnTo>
                  <a:lnTo>
                    <a:pt x="18955" y="17695"/>
                  </a:lnTo>
                  <a:lnTo>
                    <a:pt x="19176" y="17695"/>
                  </a:lnTo>
                  <a:lnTo>
                    <a:pt x="19396" y="17893"/>
                  </a:lnTo>
                  <a:lnTo>
                    <a:pt x="19616" y="17992"/>
                  </a:lnTo>
                  <a:lnTo>
                    <a:pt x="19837" y="18189"/>
                  </a:lnTo>
                  <a:lnTo>
                    <a:pt x="20057" y="18338"/>
                  </a:lnTo>
                  <a:lnTo>
                    <a:pt x="20167" y="18535"/>
                  </a:lnTo>
                  <a:lnTo>
                    <a:pt x="20388" y="18733"/>
                  </a:lnTo>
                  <a:lnTo>
                    <a:pt x="20498" y="18881"/>
                  </a:lnTo>
                  <a:lnTo>
                    <a:pt x="20718" y="19079"/>
                  </a:lnTo>
                  <a:lnTo>
                    <a:pt x="20939" y="19178"/>
                  </a:lnTo>
                  <a:lnTo>
                    <a:pt x="21159" y="19326"/>
                  </a:lnTo>
                  <a:lnTo>
                    <a:pt x="21380" y="19623"/>
                  </a:lnTo>
                  <a:lnTo>
                    <a:pt x="21600" y="19821"/>
                  </a:lnTo>
                  <a:lnTo>
                    <a:pt x="21600" y="19969"/>
                  </a:lnTo>
                  <a:lnTo>
                    <a:pt x="21380" y="19821"/>
                  </a:lnTo>
                  <a:lnTo>
                    <a:pt x="20939" y="19425"/>
                  </a:lnTo>
                  <a:lnTo>
                    <a:pt x="20718" y="19326"/>
                  </a:lnTo>
                  <a:lnTo>
                    <a:pt x="20498" y="19277"/>
                  </a:lnTo>
                  <a:lnTo>
                    <a:pt x="20388" y="19079"/>
                  </a:lnTo>
                  <a:lnTo>
                    <a:pt x="19727" y="18783"/>
                  </a:lnTo>
                  <a:lnTo>
                    <a:pt x="19506" y="18733"/>
                  </a:lnTo>
                  <a:lnTo>
                    <a:pt x="19065" y="18733"/>
                  </a:lnTo>
                  <a:lnTo>
                    <a:pt x="18900" y="18881"/>
                  </a:lnTo>
                  <a:lnTo>
                    <a:pt x="17688" y="18881"/>
                  </a:lnTo>
                  <a:lnTo>
                    <a:pt x="17467" y="18980"/>
                  </a:lnTo>
                  <a:lnTo>
                    <a:pt x="17357" y="19178"/>
                  </a:lnTo>
                  <a:lnTo>
                    <a:pt x="17247" y="19326"/>
                  </a:lnTo>
                  <a:lnTo>
                    <a:pt x="17247" y="20068"/>
                  </a:lnTo>
                  <a:lnTo>
                    <a:pt x="17357" y="20315"/>
                  </a:lnTo>
                  <a:lnTo>
                    <a:pt x="17467" y="20513"/>
                  </a:lnTo>
                  <a:lnTo>
                    <a:pt x="17798" y="20957"/>
                  </a:lnTo>
                  <a:lnTo>
                    <a:pt x="17798" y="21155"/>
                  </a:lnTo>
                  <a:lnTo>
                    <a:pt x="18018" y="21254"/>
                  </a:lnTo>
                  <a:lnTo>
                    <a:pt x="18018" y="21600"/>
                  </a:lnTo>
                  <a:lnTo>
                    <a:pt x="17578" y="21600"/>
                  </a:lnTo>
                  <a:lnTo>
                    <a:pt x="17357" y="21501"/>
                  </a:lnTo>
                  <a:lnTo>
                    <a:pt x="17247" y="21353"/>
                  </a:lnTo>
                  <a:lnTo>
                    <a:pt x="17027" y="21353"/>
                  </a:lnTo>
                  <a:lnTo>
                    <a:pt x="16916" y="21056"/>
                  </a:lnTo>
                  <a:lnTo>
                    <a:pt x="16806" y="20859"/>
                  </a:lnTo>
                  <a:lnTo>
                    <a:pt x="16586" y="20710"/>
                  </a:lnTo>
                  <a:lnTo>
                    <a:pt x="16476" y="20513"/>
                  </a:lnTo>
                  <a:lnTo>
                    <a:pt x="16255" y="20315"/>
                  </a:lnTo>
                  <a:lnTo>
                    <a:pt x="16255" y="20167"/>
                  </a:lnTo>
                  <a:lnTo>
                    <a:pt x="16145" y="19969"/>
                  </a:lnTo>
                  <a:lnTo>
                    <a:pt x="16035" y="19821"/>
                  </a:lnTo>
                  <a:lnTo>
                    <a:pt x="15814" y="19425"/>
                  </a:lnTo>
                  <a:lnTo>
                    <a:pt x="15594" y="19277"/>
                  </a:lnTo>
                  <a:lnTo>
                    <a:pt x="15484" y="18980"/>
                  </a:lnTo>
                  <a:lnTo>
                    <a:pt x="15373" y="18783"/>
                  </a:lnTo>
                  <a:lnTo>
                    <a:pt x="15263" y="18634"/>
                  </a:lnTo>
                  <a:lnTo>
                    <a:pt x="15153" y="18437"/>
                  </a:lnTo>
                  <a:lnTo>
                    <a:pt x="14933" y="18239"/>
                  </a:lnTo>
                  <a:lnTo>
                    <a:pt x="14822" y="18091"/>
                  </a:lnTo>
                  <a:lnTo>
                    <a:pt x="14602" y="17992"/>
                  </a:lnTo>
                  <a:lnTo>
                    <a:pt x="14492" y="17794"/>
                  </a:lnTo>
                  <a:lnTo>
                    <a:pt x="14271" y="17695"/>
                  </a:lnTo>
                  <a:lnTo>
                    <a:pt x="14161" y="17547"/>
                  </a:lnTo>
                  <a:lnTo>
                    <a:pt x="13941" y="17151"/>
                  </a:lnTo>
                  <a:lnTo>
                    <a:pt x="13831" y="17003"/>
                  </a:lnTo>
                  <a:lnTo>
                    <a:pt x="13831" y="16805"/>
                  </a:lnTo>
                  <a:lnTo>
                    <a:pt x="13720" y="16657"/>
                  </a:lnTo>
                  <a:lnTo>
                    <a:pt x="13610" y="16459"/>
                  </a:lnTo>
                  <a:lnTo>
                    <a:pt x="13555" y="16262"/>
                  </a:lnTo>
                  <a:lnTo>
                    <a:pt x="13555" y="15718"/>
                  </a:lnTo>
                  <a:lnTo>
                    <a:pt x="13445" y="15570"/>
                  </a:lnTo>
                  <a:lnTo>
                    <a:pt x="13224" y="15471"/>
                  </a:lnTo>
                  <a:lnTo>
                    <a:pt x="13004" y="15471"/>
                  </a:lnTo>
                  <a:lnTo>
                    <a:pt x="12563" y="15273"/>
                  </a:lnTo>
                  <a:lnTo>
                    <a:pt x="12233" y="15273"/>
                  </a:lnTo>
                  <a:lnTo>
                    <a:pt x="12012" y="15174"/>
                  </a:lnTo>
                  <a:lnTo>
                    <a:pt x="11792" y="15026"/>
                  </a:lnTo>
                  <a:lnTo>
                    <a:pt x="11571" y="14828"/>
                  </a:lnTo>
                  <a:lnTo>
                    <a:pt x="11461" y="14631"/>
                  </a:lnTo>
                  <a:lnTo>
                    <a:pt x="11351" y="14384"/>
                  </a:lnTo>
                  <a:lnTo>
                    <a:pt x="11241" y="14186"/>
                  </a:lnTo>
                  <a:lnTo>
                    <a:pt x="11241" y="13988"/>
                  </a:lnTo>
                  <a:lnTo>
                    <a:pt x="11131" y="13741"/>
                  </a:lnTo>
                  <a:lnTo>
                    <a:pt x="11131" y="13543"/>
                  </a:lnTo>
                  <a:lnTo>
                    <a:pt x="11020" y="13395"/>
                  </a:lnTo>
                  <a:lnTo>
                    <a:pt x="10800" y="13296"/>
                  </a:lnTo>
                  <a:lnTo>
                    <a:pt x="10580" y="13098"/>
                  </a:lnTo>
                  <a:lnTo>
                    <a:pt x="10469" y="12950"/>
                  </a:lnTo>
                  <a:lnTo>
                    <a:pt x="10249" y="12851"/>
                  </a:lnTo>
                  <a:lnTo>
                    <a:pt x="10029" y="12456"/>
                  </a:lnTo>
                  <a:lnTo>
                    <a:pt x="9918" y="12308"/>
                  </a:lnTo>
                  <a:lnTo>
                    <a:pt x="9698" y="11912"/>
                  </a:lnTo>
                  <a:lnTo>
                    <a:pt x="9698" y="11764"/>
                  </a:lnTo>
                  <a:lnTo>
                    <a:pt x="9478" y="11566"/>
                  </a:lnTo>
                  <a:lnTo>
                    <a:pt x="9367" y="11368"/>
                  </a:lnTo>
                  <a:lnTo>
                    <a:pt x="9257" y="11220"/>
                  </a:lnTo>
                  <a:lnTo>
                    <a:pt x="9037" y="11121"/>
                  </a:lnTo>
                  <a:lnTo>
                    <a:pt x="8927" y="10924"/>
                  </a:lnTo>
                  <a:lnTo>
                    <a:pt x="8706" y="10825"/>
                  </a:lnTo>
                  <a:lnTo>
                    <a:pt x="8596" y="10676"/>
                  </a:lnTo>
                  <a:lnTo>
                    <a:pt x="8376" y="10578"/>
                  </a:lnTo>
                  <a:lnTo>
                    <a:pt x="8265" y="10380"/>
                  </a:lnTo>
                  <a:lnTo>
                    <a:pt x="8100" y="10281"/>
                  </a:lnTo>
                  <a:lnTo>
                    <a:pt x="7880" y="10281"/>
                  </a:lnTo>
                  <a:lnTo>
                    <a:pt x="7659" y="10232"/>
                  </a:lnTo>
                  <a:lnTo>
                    <a:pt x="7439" y="9836"/>
                  </a:lnTo>
                  <a:lnTo>
                    <a:pt x="7329" y="9589"/>
                  </a:lnTo>
                  <a:lnTo>
                    <a:pt x="7329" y="8749"/>
                  </a:lnTo>
                  <a:lnTo>
                    <a:pt x="7218" y="8600"/>
                  </a:lnTo>
                  <a:lnTo>
                    <a:pt x="6778" y="8403"/>
                  </a:lnTo>
                  <a:lnTo>
                    <a:pt x="6337" y="8403"/>
                  </a:lnTo>
                  <a:lnTo>
                    <a:pt x="6006" y="8304"/>
                  </a:lnTo>
                  <a:lnTo>
                    <a:pt x="5786" y="8304"/>
                  </a:lnTo>
                  <a:lnTo>
                    <a:pt x="5565" y="8156"/>
                  </a:lnTo>
                  <a:lnTo>
                    <a:pt x="5345" y="8057"/>
                  </a:lnTo>
                  <a:lnTo>
                    <a:pt x="5014" y="7958"/>
                  </a:lnTo>
                  <a:lnTo>
                    <a:pt x="4794" y="7760"/>
                  </a:lnTo>
                  <a:lnTo>
                    <a:pt x="4573" y="7612"/>
                  </a:lnTo>
                  <a:lnTo>
                    <a:pt x="4353" y="7513"/>
                  </a:lnTo>
                  <a:lnTo>
                    <a:pt x="4022" y="7216"/>
                  </a:lnTo>
                  <a:lnTo>
                    <a:pt x="3802" y="7068"/>
                  </a:lnTo>
                  <a:lnTo>
                    <a:pt x="3471" y="6969"/>
                  </a:lnTo>
                  <a:lnTo>
                    <a:pt x="3251" y="6772"/>
                  </a:lnTo>
                  <a:lnTo>
                    <a:pt x="3141" y="6623"/>
                  </a:lnTo>
                  <a:lnTo>
                    <a:pt x="2920" y="6524"/>
                  </a:lnTo>
                  <a:lnTo>
                    <a:pt x="2700" y="6129"/>
                  </a:lnTo>
                  <a:lnTo>
                    <a:pt x="2645" y="5981"/>
                  </a:lnTo>
                  <a:lnTo>
                    <a:pt x="2645" y="5585"/>
                  </a:lnTo>
                  <a:lnTo>
                    <a:pt x="2535" y="5437"/>
                  </a:lnTo>
                  <a:lnTo>
                    <a:pt x="2424" y="5239"/>
                  </a:lnTo>
                  <a:lnTo>
                    <a:pt x="2314" y="4992"/>
                  </a:lnTo>
                  <a:lnTo>
                    <a:pt x="2314" y="4795"/>
                  </a:lnTo>
                  <a:lnTo>
                    <a:pt x="2204" y="4597"/>
                  </a:lnTo>
                  <a:lnTo>
                    <a:pt x="2204" y="4449"/>
                  </a:lnTo>
                  <a:lnTo>
                    <a:pt x="1543" y="4152"/>
                  </a:lnTo>
                  <a:lnTo>
                    <a:pt x="1433" y="3954"/>
                  </a:lnTo>
                  <a:lnTo>
                    <a:pt x="1322" y="3806"/>
                  </a:lnTo>
                  <a:lnTo>
                    <a:pt x="1322" y="3411"/>
                  </a:lnTo>
                  <a:lnTo>
                    <a:pt x="1212" y="3262"/>
                  </a:lnTo>
                  <a:lnTo>
                    <a:pt x="1873" y="2966"/>
                  </a:lnTo>
                  <a:lnTo>
                    <a:pt x="2094" y="2966"/>
                  </a:lnTo>
                  <a:lnTo>
                    <a:pt x="2204" y="2817"/>
                  </a:lnTo>
                  <a:lnTo>
                    <a:pt x="2204" y="2620"/>
                  </a:lnTo>
                  <a:lnTo>
                    <a:pt x="2094" y="2422"/>
                  </a:lnTo>
                  <a:lnTo>
                    <a:pt x="1984" y="2274"/>
                  </a:lnTo>
                  <a:lnTo>
                    <a:pt x="1873" y="2076"/>
                  </a:lnTo>
                  <a:lnTo>
                    <a:pt x="1873" y="1433"/>
                  </a:lnTo>
                  <a:lnTo>
                    <a:pt x="771" y="1433"/>
                  </a:lnTo>
                  <a:lnTo>
                    <a:pt x="441" y="1285"/>
                  </a:lnTo>
                  <a:lnTo>
                    <a:pt x="220" y="1285"/>
                  </a:lnTo>
                  <a:lnTo>
                    <a:pt x="0" y="890"/>
                  </a:lnTo>
                  <a:lnTo>
                    <a:pt x="0" y="346"/>
                  </a:lnTo>
                  <a:lnTo>
                    <a:pt x="441" y="346"/>
                  </a:lnTo>
                  <a:lnTo>
                    <a:pt x="331" y="0"/>
                  </a:lnTo>
                </a:path>
              </a:pathLst>
            </a:custGeom>
            <a:solidFill>
              <a:srgbClr val="0033CC"/>
            </a:solidFill>
            <a:ln>
              <a:solidFill>
                <a:schemeClr val="bg1"/>
              </a:solidFill>
            </a:ln>
          </p:spPr>
          <p:txBody>
            <a:bodyPr lIns="45719" rIns="45719" anchor="ctr"/>
            <a:lstStyle/>
            <a:p>
              <a:pPr algn="ctr" defTabSz="889000"/>
              <a:endParaRPr sz="1200"/>
            </a:p>
          </p:txBody>
        </p:sp>
        <p:sp>
          <p:nvSpPr>
            <p:cNvPr id="221" name="Shape 624"/>
            <p:cNvSpPr/>
            <p:nvPr/>
          </p:nvSpPr>
          <p:spPr>
            <a:xfrm rot="153004">
              <a:off x="7888224" y="4779263"/>
              <a:ext cx="14588" cy="101015"/>
            </a:xfrm>
            <a:custGeom>
              <a:avLst/>
              <a:gdLst/>
              <a:ahLst/>
              <a:cxnLst>
                <a:cxn ang="0">
                  <a:pos x="wd2" y="hd2"/>
                </a:cxn>
                <a:cxn ang="5400000">
                  <a:pos x="wd2" y="hd2"/>
                </a:cxn>
                <a:cxn ang="10800000">
                  <a:pos x="wd2" y="hd2"/>
                </a:cxn>
                <a:cxn ang="16200000">
                  <a:pos x="wd2" y="hd2"/>
                </a:cxn>
              </a:cxnLst>
              <a:rect l="0" t="0" r="r" b="b"/>
              <a:pathLst>
                <a:path w="21600" h="21600" extrusionOk="0">
                  <a:moveTo>
                    <a:pt x="4320" y="0"/>
                  </a:moveTo>
                  <a:lnTo>
                    <a:pt x="0" y="1371"/>
                  </a:lnTo>
                  <a:lnTo>
                    <a:pt x="0" y="7543"/>
                  </a:lnTo>
                  <a:lnTo>
                    <a:pt x="4320" y="8571"/>
                  </a:lnTo>
                  <a:lnTo>
                    <a:pt x="4320" y="9943"/>
                  </a:lnTo>
                  <a:lnTo>
                    <a:pt x="8640" y="10971"/>
                  </a:lnTo>
                  <a:lnTo>
                    <a:pt x="8640" y="12343"/>
                  </a:lnTo>
                  <a:lnTo>
                    <a:pt x="12960" y="13714"/>
                  </a:lnTo>
                  <a:lnTo>
                    <a:pt x="17280" y="14743"/>
                  </a:lnTo>
                  <a:lnTo>
                    <a:pt x="12960" y="16114"/>
                  </a:lnTo>
                  <a:lnTo>
                    <a:pt x="12960" y="17143"/>
                  </a:lnTo>
                  <a:lnTo>
                    <a:pt x="21600" y="17829"/>
                  </a:lnTo>
                  <a:lnTo>
                    <a:pt x="12960" y="19200"/>
                  </a:lnTo>
                  <a:lnTo>
                    <a:pt x="12960" y="21600"/>
                  </a:lnTo>
                </a:path>
              </a:pathLst>
            </a:custGeom>
            <a:solidFill>
              <a:schemeClr val="accent1"/>
            </a:solidFill>
            <a:ln w="12700" cap="rnd">
              <a:solidFill>
                <a:schemeClr val="accent3">
                  <a:lumOff val="44000"/>
                </a:schemeClr>
              </a:solidFill>
            </a:ln>
          </p:spPr>
          <p:txBody>
            <a:bodyPr lIns="45719" rIns="45719"/>
            <a:lstStyle/>
            <a:p>
              <a:endParaRPr/>
            </a:p>
          </p:txBody>
        </p:sp>
        <p:sp>
          <p:nvSpPr>
            <p:cNvPr id="222" name="Shape 625"/>
            <p:cNvSpPr/>
            <p:nvPr/>
          </p:nvSpPr>
          <p:spPr>
            <a:xfrm rot="153004">
              <a:off x="7942224" y="4591366"/>
              <a:ext cx="33253" cy="1651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6" y="847"/>
                  </a:lnTo>
                  <a:lnTo>
                    <a:pt x="17673" y="1482"/>
                  </a:lnTo>
                  <a:lnTo>
                    <a:pt x="13745" y="1906"/>
                  </a:lnTo>
                  <a:lnTo>
                    <a:pt x="11782" y="2753"/>
                  </a:lnTo>
                  <a:lnTo>
                    <a:pt x="7855" y="3176"/>
                  </a:lnTo>
                  <a:lnTo>
                    <a:pt x="7855" y="3812"/>
                  </a:lnTo>
                  <a:lnTo>
                    <a:pt x="9818" y="4659"/>
                  </a:lnTo>
                  <a:lnTo>
                    <a:pt x="13745" y="5082"/>
                  </a:lnTo>
                  <a:lnTo>
                    <a:pt x="17673" y="5718"/>
                  </a:lnTo>
                  <a:lnTo>
                    <a:pt x="19636" y="6565"/>
                  </a:lnTo>
                  <a:lnTo>
                    <a:pt x="13745" y="6988"/>
                  </a:lnTo>
                  <a:lnTo>
                    <a:pt x="11782" y="7624"/>
                  </a:lnTo>
                  <a:lnTo>
                    <a:pt x="7855" y="7624"/>
                  </a:lnTo>
                  <a:lnTo>
                    <a:pt x="3927" y="9318"/>
                  </a:lnTo>
                  <a:lnTo>
                    <a:pt x="3927" y="10800"/>
                  </a:lnTo>
                  <a:lnTo>
                    <a:pt x="1964" y="11647"/>
                  </a:lnTo>
                  <a:lnTo>
                    <a:pt x="1964" y="12282"/>
                  </a:lnTo>
                  <a:lnTo>
                    <a:pt x="0" y="13129"/>
                  </a:lnTo>
                  <a:lnTo>
                    <a:pt x="3927" y="13976"/>
                  </a:lnTo>
                  <a:lnTo>
                    <a:pt x="3927" y="14612"/>
                  </a:lnTo>
                  <a:lnTo>
                    <a:pt x="1964" y="15459"/>
                  </a:lnTo>
                  <a:lnTo>
                    <a:pt x="1964" y="16306"/>
                  </a:lnTo>
                  <a:lnTo>
                    <a:pt x="0" y="16941"/>
                  </a:lnTo>
                  <a:lnTo>
                    <a:pt x="0" y="17788"/>
                  </a:lnTo>
                  <a:lnTo>
                    <a:pt x="1964" y="18635"/>
                  </a:lnTo>
                  <a:lnTo>
                    <a:pt x="1964" y="20118"/>
                  </a:lnTo>
                  <a:lnTo>
                    <a:pt x="0" y="20753"/>
                  </a:lnTo>
                  <a:lnTo>
                    <a:pt x="0" y="21600"/>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23" name="Shape 628"/>
            <p:cNvSpPr/>
            <p:nvPr/>
          </p:nvSpPr>
          <p:spPr>
            <a:xfrm rot="153004">
              <a:off x="8019856" y="4050301"/>
              <a:ext cx="33253" cy="112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27" y="617"/>
                  </a:lnTo>
                  <a:lnTo>
                    <a:pt x="9818" y="1851"/>
                  </a:lnTo>
                  <a:lnTo>
                    <a:pt x="13745" y="1851"/>
                  </a:lnTo>
                  <a:lnTo>
                    <a:pt x="17673" y="2160"/>
                  </a:lnTo>
                  <a:lnTo>
                    <a:pt x="17673" y="6789"/>
                  </a:lnTo>
                  <a:lnTo>
                    <a:pt x="13745" y="9257"/>
                  </a:lnTo>
                  <a:lnTo>
                    <a:pt x="15709" y="10800"/>
                  </a:lnTo>
                  <a:lnTo>
                    <a:pt x="19636" y="11417"/>
                  </a:lnTo>
                  <a:lnTo>
                    <a:pt x="19636" y="16046"/>
                  </a:lnTo>
                  <a:lnTo>
                    <a:pt x="21600" y="16971"/>
                  </a:lnTo>
                  <a:lnTo>
                    <a:pt x="21600" y="18206"/>
                  </a:lnTo>
                  <a:lnTo>
                    <a:pt x="19636" y="19440"/>
                  </a:lnTo>
                  <a:lnTo>
                    <a:pt x="15709" y="20366"/>
                  </a:lnTo>
                  <a:lnTo>
                    <a:pt x="17673" y="21600"/>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24" name="Shape 629"/>
            <p:cNvSpPr/>
            <p:nvPr/>
          </p:nvSpPr>
          <p:spPr>
            <a:xfrm rot="153004">
              <a:off x="6768386" y="4214939"/>
              <a:ext cx="49317" cy="58285"/>
            </a:xfrm>
            <a:custGeom>
              <a:avLst/>
              <a:gdLst/>
              <a:ahLst/>
              <a:cxnLst>
                <a:cxn ang="0">
                  <a:pos x="wd2" y="hd2"/>
                </a:cxn>
                <a:cxn ang="5400000">
                  <a:pos x="wd2" y="hd2"/>
                </a:cxn>
                <a:cxn ang="10800000">
                  <a:pos x="wd2" y="hd2"/>
                </a:cxn>
                <a:cxn ang="16200000">
                  <a:pos x="wd2" y="hd2"/>
                </a:cxn>
              </a:cxnLst>
              <a:rect l="0" t="0" r="r" b="b"/>
              <a:pathLst>
                <a:path w="21600" h="21600" extrusionOk="0">
                  <a:moveTo>
                    <a:pt x="16364" y="2335"/>
                  </a:moveTo>
                  <a:lnTo>
                    <a:pt x="11127" y="2335"/>
                  </a:lnTo>
                  <a:lnTo>
                    <a:pt x="7855" y="1168"/>
                  </a:lnTo>
                  <a:lnTo>
                    <a:pt x="5236" y="0"/>
                  </a:lnTo>
                  <a:lnTo>
                    <a:pt x="2618" y="2335"/>
                  </a:lnTo>
                  <a:lnTo>
                    <a:pt x="1309" y="4086"/>
                  </a:lnTo>
                  <a:lnTo>
                    <a:pt x="0" y="6422"/>
                  </a:lnTo>
                  <a:lnTo>
                    <a:pt x="0" y="8757"/>
                  </a:lnTo>
                  <a:lnTo>
                    <a:pt x="2618" y="11092"/>
                  </a:lnTo>
                  <a:lnTo>
                    <a:pt x="3927" y="12843"/>
                  </a:lnTo>
                  <a:lnTo>
                    <a:pt x="6545" y="15178"/>
                  </a:lnTo>
                  <a:lnTo>
                    <a:pt x="9164" y="16346"/>
                  </a:lnTo>
                  <a:lnTo>
                    <a:pt x="10473" y="18681"/>
                  </a:lnTo>
                  <a:lnTo>
                    <a:pt x="15055" y="18681"/>
                  </a:lnTo>
                  <a:lnTo>
                    <a:pt x="17673" y="19265"/>
                  </a:lnTo>
                  <a:lnTo>
                    <a:pt x="20291" y="21600"/>
                  </a:lnTo>
                  <a:lnTo>
                    <a:pt x="21600" y="19265"/>
                  </a:lnTo>
                  <a:lnTo>
                    <a:pt x="21600" y="17514"/>
                  </a:lnTo>
                  <a:lnTo>
                    <a:pt x="18982" y="16346"/>
                  </a:lnTo>
                  <a:lnTo>
                    <a:pt x="18982" y="11676"/>
                  </a:lnTo>
                  <a:lnTo>
                    <a:pt x="20291" y="9924"/>
                  </a:lnTo>
                  <a:lnTo>
                    <a:pt x="21600" y="7589"/>
                  </a:lnTo>
                  <a:lnTo>
                    <a:pt x="20291" y="5254"/>
                  </a:lnTo>
                  <a:lnTo>
                    <a:pt x="20291" y="3503"/>
                  </a:lnTo>
                  <a:lnTo>
                    <a:pt x="16364" y="2335"/>
                  </a:lnTo>
                  <a:lnTo>
                    <a:pt x="13745" y="3503"/>
                  </a:lnTo>
                  <a:lnTo>
                    <a:pt x="16364" y="2335"/>
                  </a:lnTo>
                </a:path>
              </a:pathLst>
            </a:custGeom>
            <a:solidFill>
              <a:srgbClr val="0033CC"/>
            </a:solidFill>
            <a:ln w="12700" cap="rnd">
              <a:solidFill>
                <a:schemeClr val="accent3">
                  <a:lumOff val="44000"/>
                </a:schemeClr>
              </a:solidFill>
            </a:ln>
          </p:spPr>
          <p:txBody>
            <a:bodyPr lIns="45719" rIns="45719"/>
            <a:lstStyle/>
            <a:p>
              <a:endParaRPr/>
            </a:p>
          </p:txBody>
        </p:sp>
        <p:sp>
          <p:nvSpPr>
            <p:cNvPr id="225" name="Shape 630"/>
            <p:cNvSpPr/>
            <p:nvPr/>
          </p:nvSpPr>
          <p:spPr>
            <a:xfrm rot="612989">
              <a:off x="6262374" y="3477136"/>
              <a:ext cx="1083049" cy="1543523"/>
            </a:xfrm>
            <a:custGeom>
              <a:avLst/>
              <a:gdLst/>
              <a:ahLst/>
              <a:cxnLst>
                <a:cxn ang="0">
                  <a:pos x="wd2" y="hd2"/>
                </a:cxn>
                <a:cxn ang="5400000">
                  <a:pos x="wd2" y="hd2"/>
                </a:cxn>
                <a:cxn ang="10800000">
                  <a:pos x="wd2" y="hd2"/>
                </a:cxn>
                <a:cxn ang="16200000">
                  <a:pos x="wd2" y="hd2"/>
                </a:cxn>
              </a:cxnLst>
              <a:rect l="0" t="0" r="r" b="b"/>
              <a:pathLst>
                <a:path w="21600" h="21600" extrusionOk="0">
                  <a:moveTo>
                    <a:pt x="11333" y="1735"/>
                  </a:moveTo>
                  <a:lnTo>
                    <a:pt x="11307" y="1675"/>
                  </a:lnTo>
                  <a:lnTo>
                    <a:pt x="11253" y="1596"/>
                  </a:lnTo>
                  <a:lnTo>
                    <a:pt x="11147" y="1556"/>
                  </a:lnTo>
                  <a:lnTo>
                    <a:pt x="10987" y="1536"/>
                  </a:lnTo>
                  <a:lnTo>
                    <a:pt x="10880" y="1516"/>
                  </a:lnTo>
                  <a:lnTo>
                    <a:pt x="10747" y="1456"/>
                  </a:lnTo>
                  <a:lnTo>
                    <a:pt x="10667" y="1416"/>
                  </a:lnTo>
                  <a:lnTo>
                    <a:pt x="10533" y="1376"/>
                  </a:lnTo>
                  <a:lnTo>
                    <a:pt x="10427" y="1396"/>
                  </a:lnTo>
                  <a:lnTo>
                    <a:pt x="10320" y="1436"/>
                  </a:lnTo>
                  <a:lnTo>
                    <a:pt x="10240" y="1456"/>
                  </a:lnTo>
                  <a:lnTo>
                    <a:pt x="10107" y="1476"/>
                  </a:lnTo>
                  <a:lnTo>
                    <a:pt x="9973" y="1436"/>
                  </a:lnTo>
                  <a:lnTo>
                    <a:pt x="9840" y="1456"/>
                  </a:lnTo>
                  <a:lnTo>
                    <a:pt x="9733" y="1456"/>
                  </a:lnTo>
                  <a:lnTo>
                    <a:pt x="9627" y="1476"/>
                  </a:lnTo>
                  <a:lnTo>
                    <a:pt x="9520" y="1476"/>
                  </a:lnTo>
                  <a:lnTo>
                    <a:pt x="9387" y="1536"/>
                  </a:lnTo>
                  <a:lnTo>
                    <a:pt x="9280" y="1556"/>
                  </a:lnTo>
                  <a:lnTo>
                    <a:pt x="9200" y="1616"/>
                  </a:lnTo>
                  <a:lnTo>
                    <a:pt x="9120" y="1695"/>
                  </a:lnTo>
                  <a:lnTo>
                    <a:pt x="8987" y="1735"/>
                  </a:lnTo>
                  <a:lnTo>
                    <a:pt x="8880" y="1795"/>
                  </a:lnTo>
                  <a:lnTo>
                    <a:pt x="8747" y="1795"/>
                  </a:lnTo>
                  <a:lnTo>
                    <a:pt x="8640" y="1775"/>
                  </a:lnTo>
                  <a:lnTo>
                    <a:pt x="8587" y="1675"/>
                  </a:lnTo>
                  <a:lnTo>
                    <a:pt x="8560" y="1616"/>
                  </a:lnTo>
                  <a:lnTo>
                    <a:pt x="8560" y="1516"/>
                  </a:lnTo>
                  <a:lnTo>
                    <a:pt x="8773" y="1436"/>
                  </a:lnTo>
                  <a:lnTo>
                    <a:pt x="8773" y="1276"/>
                  </a:lnTo>
                  <a:lnTo>
                    <a:pt x="8747" y="1137"/>
                  </a:lnTo>
                  <a:lnTo>
                    <a:pt x="8827" y="1157"/>
                  </a:lnTo>
                  <a:lnTo>
                    <a:pt x="8987" y="1037"/>
                  </a:lnTo>
                  <a:lnTo>
                    <a:pt x="8720" y="1097"/>
                  </a:lnTo>
                  <a:lnTo>
                    <a:pt x="8800" y="1057"/>
                  </a:lnTo>
                  <a:lnTo>
                    <a:pt x="8800" y="957"/>
                  </a:lnTo>
                  <a:lnTo>
                    <a:pt x="8747" y="758"/>
                  </a:lnTo>
                  <a:lnTo>
                    <a:pt x="8640" y="698"/>
                  </a:lnTo>
                  <a:lnTo>
                    <a:pt x="8533" y="618"/>
                  </a:lnTo>
                  <a:lnTo>
                    <a:pt x="8480" y="539"/>
                  </a:lnTo>
                  <a:lnTo>
                    <a:pt x="8453" y="459"/>
                  </a:lnTo>
                  <a:lnTo>
                    <a:pt x="8347" y="439"/>
                  </a:lnTo>
                  <a:lnTo>
                    <a:pt x="8080" y="319"/>
                  </a:lnTo>
                  <a:lnTo>
                    <a:pt x="8000" y="279"/>
                  </a:lnTo>
                  <a:lnTo>
                    <a:pt x="7893" y="239"/>
                  </a:lnTo>
                  <a:lnTo>
                    <a:pt x="7787" y="160"/>
                  </a:lnTo>
                  <a:lnTo>
                    <a:pt x="7680" y="120"/>
                  </a:lnTo>
                  <a:lnTo>
                    <a:pt x="7600" y="60"/>
                  </a:lnTo>
                  <a:lnTo>
                    <a:pt x="7467" y="20"/>
                  </a:lnTo>
                  <a:lnTo>
                    <a:pt x="7360" y="40"/>
                  </a:lnTo>
                  <a:lnTo>
                    <a:pt x="7227" y="0"/>
                  </a:lnTo>
                  <a:lnTo>
                    <a:pt x="7120" y="20"/>
                  </a:lnTo>
                  <a:lnTo>
                    <a:pt x="6987" y="20"/>
                  </a:lnTo>
                  <a:lnTo>
                    <a:pt x="6880" y="40"/>
                  </a:lnTo>
                  <a:lnTo>
                    <a:pt x="6747" y="60"/>
                  </a:lnTo>
                  <a:lnTo>
                    <a:pt x="6667" y="60"/>
                  </a:lnTo>
                  <a:lnTo>
                    <a:pt x="6533" y="80"/>
                  </a:lnTo>
                  <a:lnTo>
                    <a:pt x="6427" y="80"/>
                  </a:lnTo>
                  <a:lnTo>
                    <a:pt x="6373" y="199"/>
                  </a:lnTo>
                  <a:lnTo>
                    <a:pt x="6320" y="259"/>
                  </a:lnTo>
                  <a:lnTo>
                    <a:pt x="6293" y="339"/>
                  </a:lnTo>
                  <a:lnTo>
                    <a:pt x="6160" y="359"/>
                  </a:lnTo>
                  <a:lnTo>
                    <a:pt x="6000" y="439"/>
                  </a:lnTo>
                  <a:lnTo>
                    <a:pt x="5840" y="479"/>
                  </a:lnTo>
                  <a:lnTo>
                    <a:pt x="5707" y="519"/>
                  </a:lnTo>
                  <a:lnTo>
                    <a:pt x="5680" y="618"/>
                  </a:lnTo>
                  <a:lnTo>
                    <a:pt x="5680" y="758"/>
                  </a:lnTo>
                  <a:lnTo>
                    <a:pt x="5707" y="858"/>
                  </a:lnTo>
                  <a:lnTo>
                    <a:pt x="5733" y="937"/>
                  </a:lnTo>
                  <a:lnTo>
                    <a:pt x="5680" y="1017"/>
                  </a:lnTo>
                  <a:lnTo>
                    <a:pt x="5573" y="1217"/>
                  </a:lnTo>
                  <a:lnTo>
                    <a:pt x="5600" y="1276"/>
                  </a:lnTo>
                  <a:lnTo>
                    <a:pt x="5493" y="1296"/>
                  </a:lnTo>
                  <a:lnTo>
                    <a:pt x="5360" y="1237"/>
                  </a:lnTo>
                  <a:lnTo>
                    <a:pt x="5280" y="1157"/>
                  </a:lnTo>
                  <a:lnTo>
                    <a:pt x="5147" y="1157"/>
                  </a:lnTo>
                  <a:lnTo>
                    <a:pt x="4987" y="1177"/>
                  </a:lnTo>
                  <a:lnTo>
                    <a:pt x="4853" y="1257"/>
                  </a:lnTo>
                  <a:lnTo>
                    <a:pt x="4773" y="1296"/>
                  </a:lnTo>
                  <a:lnTo>
                    <a:pt x="4640" y="1376"/>
                  </a:lnTo>
                  <a:lnTo>
                    <a:pt x="4560" y="1436"/>
                  </a:lnTo>
                  <a:lnTo>
                    <a:pt x="4480" y="1536"/>
                  </a:lnTo>
                  <a:lnTo>
                    <a:pt x="4373" y="1576"/>
                  </a:lnTo>
                  <a:lnTo>
                    <a:pt x="4320" y="1675"/>
                  </a:lnTo>
                  <a:lnTo>
                    <a:pt x="4347" y="1735"/>
                  </a:lnTo>
                  <a:lnTo>
                    <a:pt x="4267" y="1915"/>
                  </a:lnTo>
                  <a:lnTo>
                    <a:pt x="4133" y="1935"/>
                  </a:lnTo>
                  <a:lnTo>
                    <a:pt x="4027" y="1935"/>
                  </a:lnTo>
                  <a:lnTo>
                    <a:pt x="3893" y="1955"/>
                  </a:lnTo>
                  <a:lnTo>
                    <a:pt x="3733" y="2014"/>
                  </a:lnTo>
                  <a:lnTo>
                    <a:pt x="3627" y="2014"/>
                  </a:lnTo>
                  <a:lnTo>
                    <a:pt x="3520" y="2034"/>
                  </a:lnTo>
                  <a:lnTo>
                    <a:pt x="3387" y="2034"/>
                  </a:lnTo>
                  <a:lnTo>
                    <a:pt x="3280" y="2054"/>
                  </a:lnTo>
                  <a:lnTo>
                    <a:pt x="3147" y="2034"/>
                  </a:lnTo>
                  <a:lnTo>
                    <a:pt x="3040" y="2014"/>
                  </a:lnTo>
                  <a:lnTo>
                    <a:pt x="2907" y="2034"/>
                  </a:lnTo>
                  <a:lnTo>
                    <a:pt x="2800" y="1994"/>
                  </a:lnTo>
                  <a:lnTo>
                    <a:pt x="2667" y="2014"/>
                  </a:lnTo>
                  <a:lnTo>
                    <a:pt x="2533" y="1935"/>
                  </a:lnTo>
                  <a:lnTo>
                    <a:pt x="2400" y="1935"/>
                  </a:lnTo>
                  <a:lnTo>
                    <a:pt x="2267" y="1955"/>
                  </a:lnTo>
                  <a:lnTo>
                    <a:pt x="2160" y="1955"/>
                  </a:lnTo>
                  <a:lnTo>
                    <a:pt x="2027" y="1975"/>
                  </a:lnTo>
                  <a:lnTo>
                    <a:pt x="1920" y="1994"/>
                  </a:lnTo>
                  <a:lnTo>
                    <a:pt x="1893" y="2094"/>
                  </a:lnTo>
                  <a:lnTo>
                    <a:pt x="1893" y="2154"/>
                  </a:lnTo>
                  <a:lnTo>
                    <a:pt x="1920" y="2254"/>
                  </a:lnTo>
                  <a:lnTo>
                    <a:pt x="2027" y="2274"/>
                  </a:lnTo>
                  <a:lnTo>
                    <a:pt x="2053" y="2334"/>
                  </a:lnTo>
                  <a:lnTo>
                    <a:pt x="2107" y="2433"/>
                  </a:lnTo>
                  <a:lnTo>
                    <a:pt x="2133" y="2513"/>
                  </a:lnTo>
                  <a:lnTo>
                    <a:pt x="2213" y="2573"/>
                  </a:lnTo>
                  <a:lnTo>
                    <a:pt x="2160" y="2673"/>
                  </a:lnTo>
                  <a:lnTo>
                    <a:pt x="2133" y="2772"/>
                  </a:lnTo>
                  <a:lnTo>
                    <a:pt x="2080" y="2832"/>
                  </a:lnTo>
                  <a:lnTo>
                    <a:pt x="2160" y="2932"/>
                  </a:lnTo>
                  <a:lnTo>
                    <a:pt x="2293" y="2992"/>
                  </a:lnTo>
                  <a:lnTo>
                    <a:pt x="2320" y="3071"/>
                  </a:lnTo>
                  <a:lnTo>
                    <a:pt x="2373" y="3151"/>
                  </a:lnTo>
                  <a:lnTo>
                    <a:pt x="2453" y="3251"/>
                  </a:lnTo>
                  <a:lnTo>
                    <a:pt x="2613" y="3371"/>
                  </a:lnTo>
                  <a:lnTo>
                    <a:pt x="2560" y="3470"/>
                  </a:lnTo>
                  <a:lnTo>
                    <a:pt x="2453" y="3530"/>
                  </a:lnTo>
                  <a:lnTo>
                    <a:pt x="2400" y="3610"/>
                  </a:lnTo>
                  <a:lnTo>
                    <a:pt x="2427" y="3690"/>
                  </a:lnTo>
                  <a:lnTo>
                    <a:pt x="2507" y="3789"/>
                  </a:lnTo>
                  <a:lnTo>
                    <a:pt x="2560" y="3829"/>
                  </a:lnTo>
                  <a:lnTo>
                    <a:pt x="2453" y="3889"/>
                  </a:lnTo>
                  <a:lnTo>
                    <a:pt x="2347" y="3989"/>
                  </a:lnTo>
                  <a:lnTo>
                    <a:pt x="2240" y="4029"/>
                  </a:lnTo>
                  <a:lnTo>
                    <a:pt x="2187" y="4109"/>
                  </a:lnTo>
                  <a:lnTo>
                    <a:pt x="2187" y="4208"/>
                  </a:lnTo>
                  <a:lnTo>
                    <a:pt x="2213" y="4268"/>
                  </a:lnTo>
                  <a:lnTo>
                    <a:pt x="2160" y="4368"/>
                  </a:lnTo>
                  <a:lnTo>
                    <a:pt x="2187" y="4448"/>
                  </a:lnTo>
                  <a:lnTo>
                    <a:pt x="2267" y="4527"/>
                  </a:lnTo>
                  <a:lnTo>
                    <a:pt x="2267" y="4607"/>
                  </a:lnTo>
                  <a:lnTo>
                    <a:pt x="2293" y="4707"/>
                  </a:lnTo>
                  <a:lnTo>
                    <a:pt x="2293" y="4767"/>
                  </a:lnTo>
                  <a:lnTo>
                    <a:pt x="2427" y="4787"/>
                  </a:lnTo>
                  <a:lnTo>
                    <a:pt x="2453" y="4886"/>
                  </a:lnTo>
                  <a:lnTo>
                    <a:pt x="2480" y="4966"/>
                  </a:lnTo>
                  <a:lnTo>
                    <a:pt x="2480" y="5086"/>
                  </a:lnTo>
                  <a:lnTo>
                    <a:pt x="2560" y="5186"/>
                  </a:lnTo>
                  <a:lnTo>
                    <a:pt x="2613" y="5245"/>
                  </a:lnTo>
                  <a:lnTo>
                    <a:pt x="2773" y="5265"/>
                  </a:lnTo>
                  <a:lnTo>
                    <a:pt x="2827" y="5365"/>
                  </a:lnTo>
                  <a:lnTo>
                    <a:pt x="2960" y="5385"/>
                  </a:lnTo>
                  <a:lnTo>
                    <a:pt x="3040" y="5445"/>
                  </a:lnTo>
                  <a:lnTo>
                    <a:pt x="3093" y="5525"/>
                  </a:lnTo>
                  <a:lnTo>
                    <a:pt x="3253" y="5604"/>
                  </a:lnTo>
                  <a:lnTo>
                    <a:pt x="3280" y="5684"/>
                  </a:lnTo>
                  <a:lnTo>
                    <a:pt x="3333" y="5744"/>
                  </a:lnTo>
                  <a:lnTo>
                    <a:pt x="3413" y="5844"/>
                  </a:lnTo>
                  <a:lnTo>
                    <a:pt x="3493" y="5904"/>
                  </a:lnTo>
                  <a:lnTo>
                    <a:pt x="3627" y="5983"/>
                  </a:lnTo>
                  <a:lnTo>
                    <a:pt x="3760" y="6003"/>
                  </a:lnTo>
                  <a:lnTo>
                    <a:pt x="3760" y="6063"/>
                  </a:lnTo>
                  <a:lnTo>
                    <a:pt x="3547" y="6223"/>
                  </a:lnTo>
                  <a:lnTo>
                    <a:pt x="3440" y="6283"/>
                  </a:lnTo>
                  <a:lnTo>
                    <a:pt x="3440" y="6362"/>
                  </a:lnTo>
                  <a:lnTo>
                    <a:pt x="3413" y="6442"/>
                  </a:lnTo>
                  <a:lnTo>
                    <a:pt x="3360" y="6542"/>
                  </a:lnTo>
                  <a:lnTo>
                    <a:pt x="3387" y="6602"/>
                  </a:lnTo>
                  <a:lnTo>
                    <a:pt x="3387" y="6701"/>
                  </a:lnTo>
                  <a:lnTo>
                    <a:pt x="3467" y="6781"/>
                  </a:lnTo>
                  <a:lnTo>
                    <a:pt x="3440" y="6861"/>
                  </a:lnTo>
                  <a:lnTo>
                    <a:pt x="3307" y="6961"/>
                  </a:lnTo>
                  <a:lnTo>
                    <a:pt x="3280" y="7060"/>
                  </a:lnTo>
                  <a:lnTo>
                    <a:pt x="3147" y="7120"/>
                  </a:lnTo>
                  <a:lnTo>
                    <a:pt x="3040" y="7120"/>
                  </a:lnTo>
                  <a:lnTo>
                    <a:pt x="2907" y="7140"/>
                  </a:lnTo>
                  <a:lnTo>
                    <a:pt x="2800" y="7160"/>
                  </a:lnTo>
                  <a:lnTo>
                    <a:pt x="2693" y="7220"/>
                  </a:lnTo>
                  <a:lnTo>
                    <a:pt x="2587" y="7300"/>
                  </a:lnTo>
                  <a:lnTo>
                    <a:pt x="2453" y="7340"/>
                  </a:lnTo>
                  <a:lnTo>
                    <a:pt x="2347" y="7320"/>
                  </a:lnTo>
                  <a:lnTo>
                    <a:pt x="2213" y="7340"/>
                  </a:lnTo>
                  <a:lnTo>
                    <a:pt x="2133" y="7380"/>
                  </a:lnTo>
                  <a:lnTo>
                    <a:pt x="2053" y="7439"/>
                  </a:lnTo>
                  <a:lnTo>
                    <a:pt x="2080" y="7539"/>
                  </a:lnTo>
                  <a:lnTo>
                    <a:pt x="2080" y="7619"/>
                  </a:lnTo>
                  <a:lnTo>
                    <a:pt x="2107" y="7699"/>
                  </a:lnTo>
                  <a:lnTo>
                    <a:pt x="2107" y="7778"/>
                  </a:lnTo>
                  <a:lnTo>
                    <a:pt x="2133" y="7878"/>
                  </a:lnTo>
                  <a:lnTo>
                    <a:pt x="2080" y="7958"/>
                  </a:lnTo>
                  <a:lnTo>
                    <a:pt x="1973" y="8058"/>
                  </a:lnTo>
                  <a:lnTo>
                    <a:pt x="1867" y="8078"/>
                  </a:lnTo>
                  <a:lnTo>
                    <a:pt x="1733" y="8117"/>
                  </a:lnTo>
                  <a:lnTo>
                    <a:pt x="1627" y="8137"/>
                  </a:lnTo>
                  <a:lnTo>
                    <a:pt x="1520" y="8197"/>
                  </a:lnTo>
                  <a:lnTo>
                    <a:pt x="1440" y="8237"/>
                  </a:lnTo>
                  <a:lnTo>
                    <a:pt x="1333" y="8237"/>
                  </a:lnTo>
                  <a:lnTo>
                    <a:pt x="1200" y="8277"/>
                  </a:lnTo>
                  <a:lnTo>
                    <a:pt x="1093" y="8357"/>
                  </a:lnTo>
                  <a:lnTo>
                    <a:pt x="987" y="8397"/>
                  </a:lnTo>
                  <a:lnTo>
                    <a:pt x="853" y="8457"/>
                  </a:lnTo>
                  <a:lnTo>
                    <a:pt x="773" y="8496"/>
                  </a:lnTo>
                  <a:lnTo>
                    <a:pt x="640" y="8596"/>
                  </a:lnTo>
                  <a:lnTo>
                    <a:pt x="533" y="8656"/>
                  </a:lnTo>
                  <a:lnTo>
                    <a:pt x="507" y="8756"/>
                  </a:lnTo>
                  <a:lnTo>
                    <a:pt x="533" y="8835"/>
                  </a:lnTo>
                  <a:lnTo>
                    <a:pt x="533" y="8915"/>
                  </a:lnTo>
                  <a:lnTo>
                    <a:pt x="427" y="8955"/>
                  </a:lnTo>
                  <a:lnTo>
                    <a:pt x="320" y="9015"/>
                  </a:lnTo>
                  <a:lnTo>
                    <a:pt x="187" y="9075"/>
                  </a:lnTo>
                  <a:lnTo>
                    <a:pt x="160" y="9194"/>
                  </a:lnTo>
                  <a:lnTo>
                    <a:pt x="53" y="9274"/>
                  </a:lnTo>
                  <a:lnTo>
                    <a:pt x="0" y="9374"/>
                  </a:lnTo>
                  <a:lnTo>
                    <a:pt x="27" y="9454"/>
                  </a:lnTo>
                  <a:lnTo>
                    <a:pt x="80" y="9534"/>
                  </a:lnTo>
                  <a:lnTo>
                    <a:pt x="240" y="9573"/>
                  </a:lnTo>
                  <a:lnTo>
                    <a:pt x="240" y="9653"/>
                  </a:lnTo>
                  <a:lnTo>
                    <a:pt x="320" y="9713"/>
                  </a:lnTo>
                  <a:lnTo>
                    <a:pt x="373" y="9813"/>
                  </a:lnTo>
                  <a:lnTo>
                    <a:pt x="533" y="9893"/>
                  </a:lnTo>
                  <a:lnTo>
                    <a:pt x="533" y="9992"/>
                  </a:lnTo>
                  <a:lnTo>
                    <a:pt x="453" y="10172"/>
                  </a:lnTo>
                  <a:lnTo>
                    <a:pt x="533" y="10232"/>
                  </a:lnTo>
                  <a:lnTo>
                    <a:pt x="640" y="10271"/>
                  </a:lnTo>
                  <a:lnTo>
                    <a:pt x="720" y="10331"/>
                  </a:lnTo>
                  <a:lnTo>
                    <a:pt x="800" y="10411"/>
                  </a:lnTo>
                  <a:lnTo>
                    <a:pt x="693" y="10491"/>
                  </a:lnTo>
                  <a:lnTo>
                    <a:pt x="507" y="10551"/>
                  </a:lnTo>
                  <a:lnTo>
                    <a:pt x="400" y="10571"/>
                  </a:lnTo>
                  <a:lnTo>
                    <a:pt x="267" y="10591"/>
                  </a:lnTo>
                  <a:lnTo>
                    <a:pt x="240" y="10670"/>
                  </a:lnTo>
                  <a:lnTo>
                    <a:pt x="267" y="10770"/>
                  </a:lnTo>
                  <a:lnTo>
                    <a:pt x="267" y="10830"/>
                  </a:lnTo>
                  <a:lnTo>
                    <a:pt x="347" y="10930"/>
                  </a:lnTo>
                  <a:lnTo>
                    <a:pt x="480" y="10950"/>
                  </a:lnTo>
                  <a:lnTo>
                    <a:pt x="587" y="10970"/>
                  </a:lnTo>
                  <a:lnTo>
                    <a:pt x="720" y="10989"/>
                  </a:lnTo>
                  <a:lnTo>
                    <a:pt x="827" y="10970"/>
                  </a:lnTo>
                  <a:lnTo>
                    <a:pt x="1093" y="11049"/>
                  </a:lnTo>
                  <a:lnTo>
                    <a:pt x="1227" y="11029"/>
                  </a:lnTo>
                  <a:lnTo>
                    <a:pt x="1333" y="11029"/>
                  </a:lnTo>
                  <a:lnTo>
                    <a:pt x="1413" y="11109"/>
                  </a:lnTo>
                  <a:lnTo>
                    <a:pt x="1360" y="11189"/>
                  </a:lnTo>
                  <a:lnTo>
                    <a:pt x="1333" y="11329"/>
                  </a:lnTo>
                  <a:lnTo>
                    <a:pt x="1280" y="11408"/>
                  </a:lnTo>
                  <a:lnTo>
                    <a:pt x="1147" y="11448"/>
                  </a:lnTo>
                  <a:lnTo>
                    <a:pt x="1120" y="11548"/>
                  </a:lnTo>
                  <a:lnTo>
                    <a:pt x="1147" y="11628"/>
                  </a:lnTo>
                  <a:lnTo>
                    <a:pt x="1280" y="11688"/>
                  </a:lnTo>
                  <a:lnTo>
                    <a:pt x="1413" y="11867"/>
                  </a:lnTo>
                  <a:lnTo>
                    <a:pt x="1547" y="11887"/>
                  </a:lnTo>
                  <a:lnTo>
                    <a:pt x="1627" y="11947"/>
                  </a:lnTo>
                  <a:lnTo>
                    <a:pt x="1733" y="11987"/>
                  </a:lnTo>
                  <a:lnTo>
                    <a:pt x="1867" y="11967"/>
                  </a:lnTo>
                  <a:lnTo>
                    <a:pt x="2000" y="12007"/>
                  </a:lnTo>
                  <a:lnTo>
                    <a:pt x="2080" y="12066"/>
                  </a:lnTo>
                  <a:lnTo>
                    <a:pt x="2160" y="12106"/>
                  </a:lnTo>
                  <a:lnTo>
                    <a:pt x="2187" y="12186"/>
                  </a:lnTo>
                  <a:lnTo>
                    <a:pt x="2187" y="12286"/>
                  </a:lnTo>
                  <a:lnTo>
                    <a:pt x="2213" y="12346"/>
                  </a:lnTo>
                  <a:lnTo>
                    <a:pt x="2187" y="12425"/>
                  </a:lnTo>
                  <a:lnTo>
                    <a:pt x="2107" y="12525"/>
                  </a:lnTo>
                  <a:lnTo>
                    <a:pt x="2027" y="12605"/>
                  </a:lnTo>
                  <a:lnTo>
                    <a:pt x="1947" y="12665"/>
                  </a:lnTo>
                  <a:lnTo>
                    <a:pt x="1947" y="12745"/>
                  </a:lnTo>
                  <a:lnTo>
                    <a:pt x="1840" y="12884"/>
                  </a:lnTo>
                  <a:lnTo>
                    <a:pt x="1813" y="12964"/>
                  </a:lnTo>
                  <a:lnTo>
                    <a:pt x="1947" y="13163"/>
                  </a:lnTo>
                  <a:lnTo>
                    <a:pt x="2053" y="13243"/>
                  </a:lnTo>
                  <a:lnTo>
                    <a:pt x="2053" y="13303"/>
                  </a:lnTo>
                  <a:lnTo>
                    <a:pt x="2080" y="13403"/>
                  </a:lnTo>
                  <a:lnTo>
                    <a:pt x="2133" y="13483"/>
                  </a:lnTo>
                  <a:lnTo>
                    <a:pt x="2267" y="13463"/>
                  </a:lnTo>
                  <a:lnTo>
                    <a:pt x="2373" y="13463"/>
                  </a:lnTo>
                  <a:lnTo>
                    <a:pt x="2480" y="13502"/>
                  </a:lnTo>
                  <a:lnTo>
                    <a:pt x="2613" y="13483"/>
                  </a:lnTo>
                  <a:lnTo>
                    <a:pt x="2693" y="13423"/>
                  </a:lnTo>
                  <a:lnTo>
                    <a:pt x="2827" y="13403"/>
                  </a:lnTo>
                  <a:lnTo>
                    <a:pt x="2933" y="13363"/>
                  </a:lnTo>
                  <a:lnTo>
                    <a:pt x="3040" y="13303"/>
                  </a:lnTo>
                  <a:lnTo>
                    <a:pt x="3227" y="13283"/>
                  </a:lnTo>
                  <a:lnTo>
                    <a:pt x="3333" y="13243"/>
                  </a:lnTo>
                  <a:lnTo>
                    <a:pt x="3467" y="13163"/>
                  </a:lnTo>
                  <a:lnTo>
                    <a:pt x="3547" y="13124"/>
                  </a:lnTo>
                  <a:lnTo>
                    <a:pt x="3547" y="13064"/>
                  </a:lnTo>
                  <a:lnTo>
                    <a:pt x="3787" y="13104"/>
                  </a:lnTo>
                  <a:lnTo>
                    <a:pt x="4027" y="13044"/>
                  </a:lnTo>
                  <a:lnTo>
                    <a:pt x="4053" y="13163"/>
                  </a:lnTo>
                  <a:lnTo>
                    <a:pt x="4187" y="13124"/>
                  </a:lnTo>
                  <a:lnTo>
                    <a:pt x="3947" y="12844"/>
                  </a:lnTo>
                  <a:lnTo>
                    <a:pt x="4187" y="12844"/>
                  </a:lnTo>
                  <a:lnTo>
                    <a:pt x="4240" y="12924"/>
                  </a:lnTo>
                  <a:lnTo>
                    <a:pt x="4373" y="12904"/>
                  </a:lnTo>
                  <a:lnTo>
                    <a:pt x="4533" y="12964"/>
                  </a:lnTo>
                  <a:lnTo>
                    <a:pt x="4587" y="13024"/>
                  </a:lnTo>
                  <a:lnTo>
                    <a:pt x="4613" y="13104"/>
                  </a:lnTo>
                  <a:lnTo>
                    <a:pt x="4613" y="13183"/>
                  </a:lnTo>
                  <a:lnTo>
                    <a:pt x="4640" y="13283"/>
                  </a:lnTo>
                  <a:lnTo>
                    <a:pt x="4587" y="13343"/>
                  </a:lnTo>
                  <a:lnTo>
                    <a:pt x="4533" y="13463"/>
                  </a:lnTo>
                  <a:lnTo>
                    <a:pt x="4560" y="13542"/>
                  </a:lnTo>
                  <a:lnTo>
                    <a:pt x="4507" y="13542"/>
                  </a:lnTo>
                  <a:lnTo>
                    <a:pt x="4373" y="13562"/>
                  </a:lnTo>
                  <a:lnTo>
                    <a:pt x="4267" y="13582"/>
                  </a:lnTo>
                  <a:lnTo>
                    <a:pt x="4267" y="13682"/>
                  </a:lnTo>
                  <a:lnTo>
                    <a:pt x="4240" y="13762"/>
                  </a:lnTo>
                  <a:lnTo>
                    <a:pt x="4267" y="13881"/>
                  </a:lnTo>
                  <a:lnTo>
                    <a:pt x="4267" y="13961"/>
                  </a:lnTo>
                  <a:lnTo>
                    <a:pt x="4293" y="14041"/>
                  </a:lnTo>
                  <a:lnTo>
                    <a:pt x="4293" y="14121"/>
                  </a:lnTo>
                  <a:lnTo>
                    <a:pt x="4240" y="14240"/>
                  </a:lnTo>
                  <a:lnTo>
                    <a:pt x="4187" y="14300"/>
                  </a:lnTo>
                  <a:lnTo>
                    <a:pt x="4160" y="14400"/>
                  </a:lnTo>
                  <a:lnTo>
                    <a:pt x="4133" y="14480"/>
                  </a:lnTo>
                  <a:lnTo>
                    <a:pt x="4000" y="14580"/>
                  </a:lnTo>
                  <a:lnTo>
                    <a:pt x="3973" y="14659"/>
                  </a:lnTo>
                  <a:lnTo>
                    <a:pt x="4000" y="14759"/>
                  </a:lnTo>
                  <a:lnTo>
                    <a:pt x="3867" y="14839"/>
                  </a:lnTo>
                  <a:lnTo>
                    <a:pt x="3893" y="14939"/>
                  </a:lnTo>
                  <a:lnTo>
                    <a:pt x="3893" y="15058"/>
                  </a:lnTo>
                  <a:lnTo>
                    <a:pt x="4000" y="15118"/>
                  </a:lnTo>
                  <a:lnTo>
                    <a:pt x="3920" y="15218"/>
                  </a:lnTo>
                  <a:lnTo>
                    <a:pt x="3840" y="15258"/>
                  </a:lnTo>
                  <a:lnTo>
                    <a:pt x="3707" y="15337"/>
                  </a:lnTo>
                  <a:lnTo>
                    <a:pt x="3733" y="15397"/>
                  </a:lnTo>
                  <a:lnTo>
                    <a:pt x="3733" y="15497"/>
                  </a:lnTo>
                  <a:lnTo>
                    <a:pt x="3707" y="15557"/>
                  </a:lnTo>
                  <a:lnTo>
                    <a:pt x="3733" y="15696"/>
                  </a:lnTo>
                  <a:lnTo>
                    <a:pt x="3733" y="15776"/>
                  </a:lnTo>
                  <a:lnTo>
                    <a:pt x="3973" y="15776"/>
                  </a:lnTo>
                  <a:lnTo>
                    <a:pt x="4107" y="15756"/>
                  </a:lnTo>
                  <a:lnTo>
                    <a:pt x="4213" y="15716"/>
                  </a:lnTo>
                  <a:lnTo>
                    <a:pt x="4320" y="15637"/>
                  </a:lnTo>
                  <a:lnTo>
                    <a:pt x="4427" y="15617"/>
                  </a:lnTo>
                  <a:lnTo>
                    <a:pt x="4560" y="15617"/>
                  </a:lnTo>
                  <a:lnTo>
                    <a:pt x="4827" y="15657"/>
                  </a:lnTo>
                  <a:lnTo>
                    <a:pt x="4933" y="15676"/>
                  </a:lnTo>
                  <a:lnTo>
                    <a:pt x="5040" y="15756"/>
                  </a:lnTo>
                  <a:lnTo>
                    <a:pt x="5147" y="15796"/>
                  </a:lnTo>
                  <a:lnTo>
                    <a:pt x="5280" y="15816"/>
                  </a:lnTo>
                  <a:lnTo>
                    <a:pt x="5387" y="15816"/>
                  </a:lnTo>
                  <a:lnTo>
                    <a:pt x="5520" y="15796"/>
                  </a:lnTo>
                  <a:lnTo>
                    <a:pt x="5627" y="15836"/>
                  </a:lnTo>
                  <a:lnTo>
                    <a:pt x="5760" y="15856"/>
                  </a:lnTo>
                  <a:lnTo>
                    <a:pt x="5840" y="15916"/>
                  </a:lnTo>
                  <a:lnTo>
                    <a:pt x="5947" y="15976"/>
                  </a:lnTo>
                  <a:lnTo>
                    <a:pt x="6080" y="15896"/>
                  </a:lnTo>
                  <a:lnTo>
                    <a:pt x="6187" y="15856"/>
                  </a:lnTo>
                  <a:lnTo>
                    <a:pt x="6267" y="15836"/>
                  </a:lnTo>
                  <a:lnTo>
                    <a:pt x="6187" y="16115"/>
                  </a:lnTo>
                  <a:lnTo>
                    <a:pt x="6507" y="15816"/>
                  </a:lnTo>
                  <a:lnTo>
                    <a:pt x="6827" y="15936"/>
                  </a:lnTo>
                  <a:lnTo>
                    <a:pt x="6587" y="16035"/>
                  </a:lnTo>
                  <a:lnTo>
                    <a:pt x="7173" y="15676"/>
                  </a:lnTo>
                  <a:lnTo>
                    <a:pt x="7333" y="15457"/>
                  </a:lnTo>
                  <a:lnTo>
                    <a:pt x="7467" y="15397"/>
                  </a:lnTo>
                  <a:lnTo>
                    <a:pt x="7467" y="15278"/>
                  </a:lnTo>
                  <a:lnTo>
                    <a:pt x="7627" y="15158"/>
                  </a:lnTo>
                  <a:lnTo>
                    <a:pt x="7653" y="15218"/>
                  </a:lnTo>
                  <a:lnTo>
                    <a:pt x="7867" y="15038"/>
                  </a:lnTo>
                  <a:lnTo>
                    <a:pt x="7867" y="14919"/>
                  </a:lnTo>
                  <a:lnTo>
                    <a:pt x="7813" y="14779"/>
                  </a:lnTo>
                  <a:lnTo>
                    <a:pt x="7787" y="14679"/>
                  </a:lnTo>
                  <a:lnTo>
                    <a:pt x="7813" y="14679"/>
                  </a:lnTo>
                  <a:lnTo>
                    <a:pt x="7947" y="14619"/>
                  </a:lnTo>
                  <a:lnTo>
                    <a:pt x="7520" y="14679"/>
                  </a:lnTo>
                  <a:lnTo>
                    <a:pt x="7653" y="14639"/>
                  </a:lnTo>
                  <a:lnTo>
                    <a:pt x="7973" y="14520"/>
                  </a:lnTo>
                  <a:lnTo>
                    <a:pt x="8160" y="14440"/>
                  </a:lnTo>
                  <a:lnTo>
                    <a:pt x="8267" y="14440"/>
                  </a:lnTo>
                  <a:lnTo>
                    <a:pt x="8533" y="14400"/>
                  </a:lnTo>
                  <a:lnTo>
                    <a:pt x="8613" y="14360"/>
                  </a:lnTo>
                  <a:lnTo>
                    <a:pt x="8747" y="14320"/>
                  </a:lnTo>
                  <a:lnTo>
                    <a:pt x="8827" y="14220"/>
                  </a:lnTo>
                  <a:lnTo>
                    <a:pt x="8880" y="14121"/>
                  </a:lnTo>
                  <a:lnTo>
                    <a:pt x="9013" y="14081"/>
                  </a:lnTo>
                  <a:lnTo>
                    <a:pt x="9120" y="14141"/>
                  </a:lnTo>
                  <a:lnTo>
                    <a:pt x="9147" y="14240"/>
                  </a:lnTo>
                  <a:lnTo>
                    <a:pt x="9253" y="14280"/>
                  </a:lnTo>
                  <a:lnTo>
                    <a:pt x="9280" y="14380"/>
                  </a:lnTo>
                  <a:lnTo>
                    <a:pt x="9280" y="14460"/>
                  </a:lnTo>
                  <a:lnTo>
                    <a:pt x="9307" y="14520"/>
                  </a:lnTo>
                  <a:lnTo>
                    <a:pt x="9360" y="14619"/>
                  </a:lnTo>
                  <a:lnTo>
                    <a:pt x="9520" y="14679"/>
                  </a:lnTo>
                  <a:lnTo>
                    <a:pt x="9627" y="14739"/>
                  </a:lnTo>
                  <a:lnTo>
                    <a:pt x="9760" y="14739"/>
                  </a:lnTo>
                  <a:lnTo>
                    <a:pt x="9893" y="14819"/>
                  </a:lnTo>
                  <a:lnTo>
                    <a:pt x="9893" y="14919"/>
                  </a:lnTo>
                  <a:lnTo>
                    <a:pt x="9973" y="14958"/>
                  </a:lnTo>
                  <a:lnTo>
                    <a:pt x="10080" y="15058"/>
                  </a:lnTo>
                  <a:lnTo>
                    <a:pt x="10000" y="15158"/>
                  </a:lnTo>
                  <a:lnTo>
                    <a:pt x="9973" y="15258"/>
                  </a:lnTo>
                  <a:lnTo>
                    <a:pt x="9760" y="15377"/>
                  </a:lnTo>
                  <a:lnTo>
                    <a:pt x="9573" y="15437"/>
                  </a:lnTo>
                  <a:lnTo>
                    <a:pt x="9467" y="15477"/>
                  </a:lnTo>
                  <a:lnTo>
                    <a:pt x="9360" y="15477"/>
                  </a:lnTo>
                  <a:lnTo>
                    <a:pt x="9253" y="15497"/>
                  </a:lnTo>
                  <a:lnTo>
                    <a:pt x="9120" y="15517"/>
                  </a:lnTo>
                  <a:lnTo>
                    <a:pt x="9013" y="15497"/>
                  </a:lnTo>
                  <a:lnTo>
                    <a:pt x="8880" y="15517"/>
                  </a:lnTo>
                  <a:lnTo>
                    <a:pt x="8773" y="15517"/>
                  </a:lnTo>
                  <a:lnTo>
                    <a:pt x="8640" y="15537"/>
                  </a:lnTo>
                  <a:lnTo>
                    <a:pt x="8533" y="15557"/>
                  </a:lnTo>
                  <a:lnTo>
                    <a:pt x="8480" y="15617"/>
                  </a:lnTo>
                  <a:lnTo>
                    <a:pt x="8480" y="15716"/>
                  </a:lnTo>
                  <a:lnTo>
                    <a:pt x="8587" y="15796"/>
                  </a:lnTo>
                  <a:lnTo>
                    <a:pt x="8667" y="15896"/>
                  </a:lnTo>
                  <a:lnTo>
                    <a:pt x="8800" y="15936"/>
                  </a:lnTo>
                  <a:lnTo>
                    <a:pt x="8880" y="16016"/>
                  </a:lnTo>
                  <a:lnTo>
                    <a:pt x="8933" y="16075"/>
                  </a:lnTo>
                  <a:lnTo>
                    <a:pt x="8933" y="16155"/>
                  </a:lnTo>
                  <a:lnTo>
                    <a:pt x="8960" y="16255"/>
                  </a:lnTo>
                  <a:lnTo>
                    <a:pt x="8987" y="16375"/>
                  </a:lnTo>
                  <a:lnTo>
                    <a:pt x="8987" y="16454"/>
                  </a:lnTo>
                  <a:lnTo>
                    <a:pt x="9013" y="16514"/>
                  </a:lnTo>
                  <a:lnTo>
                    <a:pt x="8987" y="16614"/>
                  </a:lnTo>
                  <a:lnTo>
                    <a:pt x="8853" y="16674"/>
                  </a:lnTo>
                  <a:lnTo>
                    <a:pt x="8800" y="16753"/>
                  </a:lnTo>
                  <a:lnTo>
                    <a:pt x="8693" y="16833"/>
                  </a:lnTo>
                  <a:lnTo>
                    <a:pt x="8613" y="16953"/>
                  </a:lnTo>
                  <a:lnTo>
                    <a:pt x="8560" y="17013"/>
                  </a:lnTo>
                  <a:lnTo>
                    <a:pt x="8507" y="17132"/>
                  </a:lnTo>
                  <a:lnTo>
                    <a:pt x="8453" y="17212"/>
                  </a:lnTo>
                  <a:lnTo>
                    <a:pt x="8427" y="17272"/>
                  </a:lnTo>
                  <a:lnTo>
                    <a:pt x="8427" y="17372"/>
                  </a:lnTo>
                  <a:lnTo>
                    <a:pt x="8320" y="17432"/>
                  </a:lnTo>
                  <a:lnTo>
                    <a:pt x="8160" y="17471"/>
                  </a:lnTo>
                  <a:lnTo>
                    <a:pt x="8027" y="17491"/>
                  </a:lnTo>
                  <a:lnTo>
                    <a:pt x="7947" y="17571"/>
                  </a:lnTo>
                  <a:lnTo>
                    <a:pt x="7813" y="17631"/>
                  </a:lnTo>
                  <a:lnTo>
                    <a:pt x="7707" y="17691"/>
                  </a:lnTo>
                  <a:lnTo>
                    <a:pt x="7600" y="17791"/>
                  </a:lnTo>
                  <a:lnTo>
                    <a:pt x="7600" y="17850"/>
                  </a:lnTo>
                  <a:lnTo>
                    <a:pt x="7680" y="17950"/>
                  </a:lnTo>
                  <a:lnTo>
                    <a:pt x="7787" y="18030"/>
                  </a:lnTo>
                  <a:lnTo>
                    <a:pt x="7787" y="18150"/>
                  </a:lnTo>
                  <a:lnTo>
                    <a:pt x="7840" y="18309"/>
                  </a:lnTo>
                  <a:lnTo>
                    <a:pt x="7840" y="18429"/>
                  </a:lnTo>
                  <a:lnTo>
                    <a:pt x="7867" y="18509"/>
                  </a:lnTo>
                  <a:lnTo>
                    <a:pt x="7867" y="18588"/>
                  </a:lnTo>
                  <a:lnTo>
                    <a:pt x="7760" y="18688"/>
                  </a:lnTo>
                  <a:lnTo>
                    <a:pt x="7733" y="18788"/>
                  </a:lnTo>
                  <a:lnTo>
                    <a:pt x="7733" y="18848"/>
                  </a:lnTo>
                  <a:lnTo>
                    <a:pt x="7760" y="18927"/>
                  </a:lnTo>
                  <a:lnTo>
                    <a:pt x="7867" y="19027"/>
                  </a:lnTo>
                  <a:lnTo>
                    <a:pt x="7973" y="19067"/>
                  </a:lnTo>
                  <a:lnTo>
                    <a:pt x="8027" y="19167"/>
                  </a:lnTo>
                  <a:lnTo>
                    <a:pt x="8160" y="19227"/>
                  </a:lnTo>
                  <a:lnTo>
                    <a:pt x="8293" y="19227"/>
                  </a:lnTo>
                  <a:lnTo>
                    <a:pt x="8400" y="19207"/>
                  </a:lnTo>
                  <a:lnTo>
                    <a:pt x="8533" y="19266"/>
                  </a:lnTo>
                  <a:lnTo>
                    <a:pt x="8640" y="19266"/>
                  </a:lnTo>
                  <a:lnTo>
                    <a:pt x="8853" y="19386"/>
                  </a:lnTo>
                  <a:lnTo>
                    <a:pt x="8987" y="19306"/>
                  </a:lnTo>
                  <a:lnTo>
                    <a:pt x="9093" y="19306"/>
                  </a:lnTo>
                  <a:lnTo>
                    <a:pt x="9147" y="19386"/>
                  </a:lnTo>
                  <a:lnTo>
                    <a:pt x="9253" y="19446"/>
                  </a:lnTo>
                  <a:lnTo>
                    <a:pt x="9307" y="19546"/>
                  </a:lnTo>
                  <a:lnTo>
                    <a:pt x="9387" y="19606"/>
                  </a:lnTo>
                  <a:lnTo>
                    <a:pt x="9467" y="19685"/>
                  </a:lnTo>
                  <a:lnTo>
                    <a:pt x="9600" y="19705"/>
                  </a:lnTo>
                  <a:lnTo>
                    <a:pt x="9733" y="19745"/>
                  </a:lnTo>
                  <a:lnTo>
                    <a:pt x="9840" y="19765"/>
                  </a:lnTo>
                  <a:lnTo>
                    <a:pt x="9973" y="19805"/>
                  </a:lnTo>
                  <a:lnTo>
                    <a:pt x="10160" y="19945"/>
                  </a:lnTo>
                  <a:lnTo>
                    <a:pt x="10293" y="20004"/>
                  </a:lnTo>
                  <a:lnTo>
                    <a:pt x="10400" y="20024"/>
                  </a:lnTo>
                  <a:lnTo>
                    <a:pt x="10533" y="20024"/>
                  </a:lnTo>
                  <a:lnTo>
                    <a:pt x="10640" y="19965"/>
                  </a:lnTo>
                  <a:lnTo>
                    <a:pt x="10640" y="20044"/>
                  </a:lnTo>
                  <a:lnTo>
                    <a:pt x="10747" y="20144"/>
                  </a:lnTo>
                  <a:lnTo>
                    <a:pt x="10800" y="20184"/>
                  </a:lnTo>
                  <a:lnTo>
                    <a:pt x="10907" y="20244"/>
                  </a:lnTo>
                  <a:lnTo>
                    <a:pt x="11040" y="20224"/>
                  </a:lnTo>
                  <a:lnTo>
                    <a:pt x="11147" y="20224"/>
                  </a:lnTo>
                  <a:lnTo>
                    <a:pt x="11280" y="20144"/>
                  </a:lnTo>
                  <a:lnTo>
                    <a:pt x="11387" y="20104"/>
                  </a:lnTo>
                  <a:lnTo>
                    <a:pt x="11360" y="20044"/>
                  </a:lnTo>
                  <a:lnTo>
                    <a:pt x="11307" y="19945"/>
                  </a:lnTo>
                  <a:lnTo>
                    <a:pt x="11413" y="19885"/>
                  </a:lnTo>
                  <a:lnTo>
                    <a:pt x="11520" y="19865"/>
                  </a:lnTo>
                  <a:lnTo>
                    <a:pt x="11653" y="19845"/>
                  </a:lnTo>
                  <a:lnTo>
                    <a:pt x="11760" y="19825"/>
                  </a:lnTo>
                  <a:lnTo>
                    <a:pt x="11867" y="19725"/>
                  </a:lnTo>
                  <a:lnTo>
                    <a:pt x="11973" y="19665"/>
                  </a:lnTo>
                  <a:lnTo>
                    <a:pt x="12107" y="19625"/>
                  </a:lnTo>
                  <a:lnTo>
                    <a:pt x="12213" y="19606"/>
                  </a:lnTo>
                  <a:lnTo>
                    <a:pt x="12347" y="19586"/>
                  </a:lnTo>
                  <a:lnTo>
                    <a:pt x="12453" y="19625"/>
                  </a:lnTo>
                  <a:lnTo>
                    <a:pt x="12587" y="19606"/>
                  </a:lnTo>
                  <a:lnTo>
                    <a:pt x="12693" y="19645"/>
                  </a:lnTo>
                  <a:lnTo>
                    <a:pt x="12827" y="19625"/>
                  </a:lnTo>
                  <a:lnTo>
                    <a:pt x="12933" y="19606"/>
                  </a:lnTo>
                  <a:lnTo>
                    <a:pt x="13120" y="19665"/>
                  </a:lnTo>
                  <a:lnTo>
                    <a:pt x="13253" y="19645"/>
                  </a:lnTo>
                  <a:lnTo>
                    <a:pt x="13360" y="19625"/>
                  </a:lnTo>
                  <a:lnTo>
                    <a:pt x="13493" y="19665"/>
                  </a:lnTo>
                  <a:lnTo>
                    <a:pt x="13573" y="19645"/>
                  </a:lnTo>
                  <a:lnTo>
                    <a:pt x="13707" y="19645"/>
                  </a:lnTo>
                  <a:lnTo>
                    <a:pt x="13813" y="19625"/>
                  </a:lnTo>
                  <a:lnTo>
                    <a:pt x="13947" y="19606"/>
                  </a:lnTo>
                  <a:lnTo>
                    <a:pt x="14053" y="19606"/>
                  </a:lnTo>
                  <a:lnTo>
                    <a:pt x="14187" y="19586"/>
                  </a:lnTo>
                  <a:lnTo>
                    <a:pt x="14427" y="19586"/>
                  </a:lnTo>
                  <a:lnTo>
                    <a:pt x="14533" y="19566"/>
                  </a:lnTo>
                  <a:lnTo>
                    <a:pt x="14667" y="19546"/>
                  </a:lnTo>
                  <a:lnTo>
                    <a:pt x="14773" y="19486"/>
                  </a:lnTo>
                  <a:lnTo>
                    <a:pt x="14747" y="19346"/>
                  </a:lnTo>
                  <a:lnTo>
                    <a:pt x="14800" y="19266"/>
                  </a:lnTo>
                  <a:lnTo>
                    <a:pt x="14907" y="19207"/>
                  </a:lnTo>
                  <a:lnTo>
                    <a:pt x="15040" y="19167"/>
                  </a:lnTo>
                  <a:lnTo>
                    <a:pt x="15147" y="19147"/>
                  </a:lnTo>
                  <a:lnTo>
                    <a:pt x="15280" y="19187"/>
                  </a:lnTo>
                  <a:lnTo>
                    <a:pt x="15387" y="19207"/>
                  </a:lnTo>
                  <a:lnTo>
                    <a:pt x="15493" y="19286"/>
                  </a:lnTo>
                  <a:lnTo>
                    <a:pt x="15547" y="19346"/>
                  </a:lnTo>
                  <a:lnTo>
                    <a:pt x="15627" y="19446"/>
                  </a:lnTo>
                  <a:lnTo>
                    <a:pt x="15627" y="19506"/>
                  </a:lnTo>
                  <a:lnTo>
                    <a:pt x="15600" y="19606"/>
                  </a:lnTo>
                  <a:lnTo>
                    <a:pt x="15600" y="19685"/>
                  </a:lnTo>
                  <a:lnTo>
                    <a:pt x="15627" y="19765"/>
                  </a:lnTo>
                  <a:lnTo>
                    <a:pt x="15680" y="19845"/>
                  </a:lnTo>
                  <a:lnTo>
                    <a:pt x="15707" y="19945"/>
                  </a:lnTo>
                  <a:lnTo>
                    <a:pt x="15707" y="20004"/>
                  </a:lnTo>
                  <a:lnTo>
                    <a:pt x="15787" y="20064"/>
                  </a:lnTo>
                  <a:lnTo>
                    <a:pt x="15947" y="20164"/>
                  </a:lnTo>
                  <a:lnTo>
                    <a:pt x="16053" y="20164"/>
                  </a:lnTo>
                  <a:lnTo>
                    <a:pt x="16187" y="20244"/>
                  </a:lnTo>
                  <a:lnTo>
                    <a:pt x="16320" y="20284"/>
                  </a:lnTo>
                  <a:lnTo>
                    <a:pt x="16320" y="20363"/>
                  </a:lnTo>
                  <a:lnTo>
                    <a:pt x="16480" y="20423"/>
                  </a:lnTo>
                  <a:lnTo>
                    <a:pt x="16480" y="20503"/>
                  </a:lnTo>
                  <a:lnTo>
                    <a:pt x="16507" y="20603"/>
                  </a:lnTo>
                  <a:lnTo>
                    <a:pt x="16507" y="20663"/>
                  </a:lnTo>
                  <a:lnTo>
                    <a:pt x="16533" y="20762"/>
                  </a:lnTo>
                  <a:lnTo>
                    <a:pt x="16533" y="20842"/>
                  </a:lnTo>
                  <a:lnTo>
                    <a:pt x="16560" y="20922"/>
                  </a:lnTo>
                  <a:lnTo>
                    <a:pt x="16560" y="21002"/>
                  </a:lnTo>
                  <a:lnTo>
                    <a:pt x="16533" y="21081"/>
                  </a:lnTo>
                  <a:lnTo>
                    <a:pt x="16480" y="21161"/>
                  </a:lnTo>
                  <a:lnTo>
                    <a:pt x="16480" y="21261"/>
                  </a:lnTo>
                  <a:lnTo>
                    <a:pt x="16587" y="21321"/>
                  </a:lnTo>
                  <a:lnTo>
                    <a:pt x="16640" y="21401"/>
                  </a:lnTo>
                  <a:lnTo>
                    <a:pt x="16773" y="21440"/>
                  </a:lnTo>
                  <a:lnTo>
                    <a:pt x="16773" y="21520"/>
                  </a:lnTo>
                  <a:lnTo>
                    <a:pt x="16907" y="21520"/>
                  </a:lnTo>
                  <a:lnTo>
                    <a:pt x="17013" y="21580"/>
                  </a:lnTo>
                  <a:lnTo>
                    <a:pt x="17173" y="21600"/>
                  </a:lnTo>
                  <a:lnTo>
                    <a:pt x="17093" y="21520"/>
                  </a:lnTo>
                  <a:lnTo>
                    <a:pt x="17013" y="21460"/>
                  </a:lnTo>
                  <a:lnTo>
                    <a:pt x="17253" y="21480"/>
                  </a:lnTo>
                  <a:lnTo>
                    <a:pt x="17413" y="21261"/>
                  </a:lnTo>
                  <a:lnTo>
                    <a:pt x="17333" y="20882"/>
                  </a:lnTo>
                  <a:lnTo>
                    <a:pt x="17387" y="21121"/>
                  </a:lnTo>
                  <a:lnTo>
                    <a:pt x="17360" y="20962"/>
                  </a:lnTo>
                  <a:lnTo>
                    <a:pt x="17493" y="20902"/>
                  </a:lnTo>
                  <a:lnTo>
                    <a:pt x="17680" y="20842"/>
                  </a:lnTo>
                  <a:lnTo>
                    <a:pt x="17867" y="20822"/>
                  </a:lnTo>
                  <a:lnTo>
                    <a:pt x="17947" y="20782"/>
                  </a:lnTo>
                  <a:lnTo>
                    <a:pt x="18080" y="20762"/>
                  </a:lnTo>
                  <a:lnTo>
                    <a:pt x="18187" y="20762"/>
                  </a:lnTo>
                  <a:lnTo>
                    <a:pt x="18320" y="20663"/>
                  </a:lnTo>
                  <a:lnTo>
                    <a:pt x="18427" y="20623"/>
                  </a:lnTo>
                  <a:lnTo>
                    <a:pt x="18533" y="20563"/>
                  </a:lnTo>
                  <a:lnTo>
                    <a:pt x="18640" y="20483"/>
                  </a:lnTo>
                  <a:lnTo>
                    <a:pt x="18773" y="20483"/>
                  </a:lnTo>
                  <a:lnTo>
                    <a:pt x="18880" y="20463"/>
                  </a:lnTo>
                  <a:lnTo>
                    <a:pt x="19013" y="20443"/>
                  </a:lnTo>
                  <a:lnTo>
                    <a:pt x="19120" y="20443"/>
                  </a:lnTo>
                  <a:lnTo>
                    <a:pt x="19253" y="20423"/>
                  </a:lnTo>
                  <a:lnTo>
                    <a:pt x="19360" y="20423"/>
                  </a:lnTo>
                  <a:lnTo>
                    <a:pt x="19467" y="20403"/>
                  </a:lnTo>
                  <a:lnTo>
                    <a:pt x="19653" y="20304"/>
                  </a:lnTo>
                  <a:lnTo>
                    <a:pt x="19760" y="20284"/>
                  </a:lnTo>
                  <a:lnTo>
                    <a:pt x="19867" y="20224"/>
                  </a:lnTo>
                  <a:lnTo>
                    <a:pt x="19867" y="20124"/>
                  </a:lnTo>
                  <a:lnTo>
                    <a:pt x="19840" y="20044"/>
                  </a:lnTo>
                  <a:lnTo>
                    <a:pt x="19760" y="19984"/>
                  </a:lnTo>
                  <a:lnTo>
                    <a:pt x="19680" y="19845"/>
                  </a:lnTo>
                  <a:lnTo>
                    <a:pt x="19813" y="19805"/>
                  </a:lnTo>
                  <a:lnTo>
                    <a:pt x="19947" y="19625"/>
                  </a:lnTo>
                  <a:lnTo>
                    <a:pt x="19867" y="19625"/>
                  </a:lnTo>
                  <a:lnTo>
                    <a:pt x="19893" y="19466"/>
                  </a:lnTo>
                  <a:lnTo>
                    <a:pt x="19787" y="19426"/>
                  </a:lnTo>
                  <a:lnTo>
                    <a:pt x="19893" y="19386"/>
                  </a:lnTo>
                  <a:lnTo>
                    <a:pt x="20000" y="19326"/>
                  </a:lnTo>
                  <a:lnTo>
                    <a:pt x="20000" y="19247"/>
                  </a:lnTo>
                  <a:lnTo>
                    <a:pt x="20027" y="19167"/>
                  </a:lnTo>
                  <a:lnTo>
                    <a:pt x="20080" y="19067"/>
                  </a:lnTo>
                  <a:lnTo>
                    <a:pt x="20133" y="18987"/>
                  </a:lnTo>
                  <a:lnTo>
                    <a:pt x="20160" y="18888"/>
                  </a:lnTo>
                  <a:lnTo>
                    <a:pt x="20187" y="18808"/>
                  </a:lnTo>
                  <a:lnTo>
                    <a:pt x="20160" y="18728"/>
                  </a:lnTo>
                  <a:lnTo>
                    <a:pt x="20107" y="18648"/>
                  </a:lnTo>
                  <a:lnTo>
                    <a:pt x="20293" y="18249"/>
                  </a:lnTo>
                  <a:lnTo>
                    <a:pt x="20267" y="18489"/>
                  </a:lnTo>
                  <a:lnTo>
                    <a:pt x="20053" y="18209"/>
                  </a:lnTo>
                  <a:lnTo>
                    <a:pt x="19787" y="18269"/>
                  </a:lnTo>
                  <a:lnTo>
                    <a:pt x="19867" y="18249"/>
                  </a:lnTo>
                  <a:lnTo>
                    <a:pt x="19493" y="18309"/>
                  </a:lnTo>
                  <a:lnTo>
                    <a:pt x="19547" y="18309"/>
                  </a:lnTo>
                  <a:lnTo>
                    <a:pt x="19387" y="18309"/>
                  </a:lnTo>
                  <a:lnTo>
                    <a:pt x="19387" y="18209"/>
                  </a:lnTo>
                  <a:lnTo>
                    <a:pt x="19040" y="18249"/>
                  </a:lnTo>
                  <a:lnTo>
                    <a:pt x="19253" y="18130"/>
                  </a:lnTo>
                  <a:lnTo>
                    <a:pt x="19147" y="18130"/>
                  </a:lnTo>
                  <a:lnTo>
                    <a:pt x="19013" y="18070"/>
                  </a:lnTo>
                  <a:lnTo>
                    <a:pt x="18907" y="18010"/>
                  </a:lnTo>
                  <a:lnTo>
                    <a:pt x="18853" y="17850"/>
                  </a:lnTo>
                  <a:lnTo>
                    <a:pt x="18773" y="17791"/>
                  </a:lnTo>
                  <a:lnTo>
                    <a:pt x="19013" y="17671"/>
                  </a:lnTo>
                  <a:lnTo>
                    <a:pt x="18827" y="17771"/>
                  </a:lnTo>
                  <a:lnTo>
                    <a:pt x="18960" y="17771"/>
                  </a:lnTo>
                  <a:lnTo>
                    <a:pt x="19040" y="17671"/>
                  </a:lnTo>
                  <a:lnTo>
                    <a:pt x="19067" y="17591"/>
                  </a:lnTo>
                  <a:lnTo>
                    <a:pt x="19147" y="17491"/>
                  </a:lnTo>
                  <a:lnTo>
                    <a:pt x="19253" y="17452"/>
                  </a:lnTo>
                  <a:lnTo>
                    <a:pt x="19360" y="17372"/>
                  </a:lnTo>
                  <a:lnTo>
                    <a:pt x="19467" y="17372"/>
                  </a:lnTo>
                  <a:lnTo>
                    <a:pt x="19600" y="17352"/>
                  </a:lnTo>
                  <a:lnTo>
                    <a:pt x="19707" y="17412"/>
                  </a:lnTo>
                  <a:lnTo>
                    <a:pt x="19867" y="17471"/>
                  </a:lnTo>
                  <a:lnTo>
                    <a:pt x="19973" y="17551"/>
                  </a:lnTo>
                  <a:lnTo>
                    <a:pt x="20107" y="17571"/>
                  </a:lnTo>
                  <a:lnTo>
                    <a:pt x="20213" y="17591"/>
                  </a:lnTo>
                  <a:lnTo>
                    <a:pt x="20267" y="17671"/>
                  </a:lnTo>
                  <a:lnTo>
                    <a:pt x="20400" y="17651"/>
                  </a:lnTo>
                  <a:lnTo>
                    <a:pt x="20533" y="17751"/>
                  </a:lnTo>
                  <a:lnTo>
                    <a:pt x="20667" y="17731"/>
                  </a:lnTo>
                  <a:lnTo>
                    <a:pt x="20773" y="17771"/>
                  </a:lnTo>
                  <a:lnTo>
                    <a:pt x="20933" y="17870"/>
                  </a:lnTo>
                  <a:lnTo>
                    <a:pt x="20933" y="17950"/>
                  </a:lnTo>
                  <a:lnTo>
                    <a:pt x="21013" y="18010"/>
                  </a:lnTo>
                  <a:lnTo>
                    <a:pt x="21040" y="18090"/>
                  </a:lnTo>
                  <a:lnTo>
                    <a:pt x="21040" y="18189"/>
                  </a:lnTo>
                  <a:lnTo>
                    <a:pt x="21173" y="18209"/>
                  </a:lnTo>
                  <a:lnTo>
                    <a:pt x="21280" y="18189"/>
                  </a:lnTo>
                  <a:lnTo>
                    <a:pt x="21413" y="18150"/>
                  </a:lnTo>
                  <a:lnTo>
                    <a:pt x="21440" y="18050"/>
                  </a:lnTo>
                  <a:lnTo>
                    <a:pt x="21493" y="17970"/>
                  </a:lnTo>
                  <a:lnTo>
                    <a:pt x="21600" y="17890"/>
                  </a:lnTo>
                  <a:lnTo>
                    <a:pt x="21600" y="17830"/>
                  </a:lnTo>
                  <a:lnTo>
                    <a:pt x="21520" y="17771"/>
                  </a:lnTo>
                  <a:lnTo>
                    <a:pt x="21440" y="17671"/>
                  </a:lnTo>
                  <a:lnTo>
                    <a:pt x="21413" y="17611"/>
                  </a:lnTo>
                  <a:lnTo>
                    <a:pt x="21413" y="17511"/>
                  </a:lnTo>
                  <a:lnTo>
                    <a:pt x="21360" y="17312"/>
                  </a:lnTo>
                  <a:lnTo>
                    <a:pt x="21360" y="17232"/>
                  </a:lnTo>
                  <a:lnTo>
                    <a:pt x="21280" y="17172"/>
                  </a:lnTo>
                  <a:lnTo>
                    <a:pt x="21280" y="17093"/>
                  </a:lnTo>
                  <a:lnTo>
                    <a:pt x="21307" y="16973"/>
                  </a:lnTo>
                  <a:lnTo>
                    <a:pt x="21307" y="16913"/>
                  </a:lnTo>
                  <a:lnTo>
                    <a:pt x="21360" y="16813"/>
                  </a:lnTo>
                  <a:lnTo>
                    <a:pt x="21413" y="16734"/>
                  </a:lnTo>
                  <a:lnTo>
                    <a:pt x="21360" y="16574"/>
                  </a:lnTo>
                  <a:lnTo>
                    <a:pt x="21360" y="16474"/>
                  </a:lnTo>
                  <a:lnTo>
                    <a:pt x="21280" y="16414"/>
                  </a:lnTo>
                  <a:lnTo>
                    <a:pt x="21280" y="16315"/>
                  </a:lnTo>
                  <a:lnTo>
                    <a:pt x="21173" y="16255"/>
                  </a:lnTo>
                  <a:lnTo>
                    <a:pt x="21173" y="16175"/>
                  </a:lnTo>
                  <a:lnTo>
                    <a:pt x="21093" y="16095"/>
                  </a:lnTo>
                  <a:lnTo>
                    <a:pt x="21013" y="15976"/>
                  </a:lnTo>
                  <a:lnTo>
                    <a:pt x="21013" y="15896"/>
                  </a:lnTo>
                  <a:lnTo>
                    <a:pt x="20933" y="15816"/>
                  </a:lnTo>
                  <a:lnTo>
                    <a:pt x="20800" y="15816"/>
                  </a:lnTo>
                  <a:lnTo>
                    <a:pt x="20747" y="15776"/>
                  </a:lnTo>
                  <a:lnTo>
                    <a:pt x="20587" y="15676"/>
                  </a:lnTo>
                  <a:lnTo>
                    <a:pt x="20533" y="15617"/>
                  </a:lnTo>
                  <a:lnTo>
                    <a:pt x="20507" y="15537"/>
                  </a:lnTo>
                  <a:lnTo>
                    <a:pt x="20507" y="15457"/>
                  </a:lnTo>
                  <a:lnTo>
                    <a:pt x="20480" y="15357"/>
                  </a:lnTo>
                  <a:lnTo>
                    <a:pt x="20480" y="15298"/>
                  </a:lnTo>
                  <a:lnTo>
                    <a:pt x="20400" y="15218"/>
                  </a:lnTo>
                  <a:lnTo>
                    <a:pt x="20293" y="15138"/>
                  </a:lnTo>
                  <a:lnTo>
                    <a:pt x="20293" y="15078"/>
                  </a:lnTo>
                  <a:lnTo>
                    <a:pt x="20213" y="14939"/>
                  </a:lnTo>
                  <a:lnTo>
                    <a:pt x="20107" y="14919"/>
                  </a:lnTo>
                  <a:lnTo>
                    <a:pt x="19973" y="14899"/>
                  </a:lnTo>
                  <a:lnTo>
                    <a:pt x="19840" y="14859"/>
                  </a:lnTo>
                  <a:lnTo>
                    <a:pt x="19760" y="14779"/>
                  </a:lnTo>
                  <a:lnTo>
                    <a:pt x="19680" y="14679"/>
                  </a:lnTo>
                  <a:lnTo>
                    <a:pt x="19680" y="14639"/>
                  </a:lnTo>
                  <a:lnTo>
                    <a:pt x="19600" y="14540"/>
                  </a:lnTo>
                  <a:lnTo>
                    <a:pt x="19547" y="14460"/>
                  </a:lnTo>
                  <a:lnTo>
                    <a:pt x="19440" y="14400"/>
                  </a:lnTo>
                  <a:lnTo>
                    <a:pt x="19307" y="14320"/>
                  </a:lnTo>
                  <a:lnTo>
                    <a:pt x="19200" y="14240"/>
                  </a:lnTo>
                  <a:lnTo>
                    <a:pt x="19147" y="14181"/>
                  </a:lnTo>
                  <a:lnTo>
                    <a:pt x="19040" y="14201"/>
                  </a:lnTo>
                  <a:lnTo>
                    <a:pt x="18907" y="14161"/>
                  </a:lnTo>
                  <a:lnTo>
                    <a:pt x="18800" y="14181"/>
                  </a:lnTo>
                  <a:lnTo>
                    <a:pt x="18667" y="14181"/>
                  </a:lnTo>
                  <a:lnTo>
                    <a:pt x="18640" y="14081"/>
                  </a:lnTo>
                  <a:lnTo>
                    <a:pt x="18640" y="14021"/>
                  </a:lnTo>
                  <a:lnTo>
                    <a:pt x="18560" y="13941"/>
                  </a:lnTo>
                  <a:lnTo>
                    <a:pt x="18533" y="13861"/>
                  </a:lnTo>
                  <a:lnTo>
                    <a:pt x="18480" y="13782"/>
                  </a:lnTo>
                  <a:lnTo>
                    <a:pt x="18373" y="13722"/>
                  </a:lnTo>
                  <a:lnTo>
                    <a:pt x="18320" y="13622"/>
                  </a:lnTo>
                  <a:lnTo>
                    <a:pt x="18187" y="13562"/>
                  </a:lnTo>
                  <a:lnTo>
                    <a:pt x="18187" y="13483"/>
                  </a:lnTo>
                  <a:lnTo>
                    <a:pt x="18027" y="13383"/>
                  </a:lnTo>
                  <a:lnTo>
                    <a:pt x="17947" y="13303"/>
                  </a:lnTo>
                  <a:lnTo>
                    <a:pt x="17947" y="13223"/>
                  </a:lnTo>
                  <a:lnTo>
                    <a:pt x="17867" y="13104"/>
                  </a:lnTo>
                  <a:lnTo>
                    <a:pt x="17760" y="12964"/>
                  </a:lnTo>
                  <a:lnTo>
                    <a:pt x="17707" y="12924"/>
                  </a:lnTo>
                  <a:lnTo>
                    <a:pt x="17680" y="12844"/>
                  </a:lnTo>
                  <a:lnTo>
                    <a:pt x="17680" y="12745"/>
                  </a:lnTo>
                  <a:lnTo>
                    <a:pt x="17653" y="12685"/>
                  </a:lnTo>
                  <a:lnTo>
                    <a:pt x="17680" y="12585"/>
                  </a:lnTo>
                  <a:lnTo>
                    <a:pt x="17760" y="12485"/>
                  </a:lnTo>
                  <a:lnTo>
                    <a:pt x="17733" y="12406"/>
                  </a:lnTo>
                  <a:lnTo>
                    <a:pt x="17733" y="12326"/>
                  </a:lnTo>
                  <a:lnTo>
                    <a:pt x="17707" y="12226"/>
                  </a:lnTo>
                  <a:lnTo>
                    <a:pt x="17760" y="12166"/>
                  </a:lnTo>
                  <a:lnTo>
                    <a:pt x="17733" y="12066"/>
                  </a:lnTo>
                  <a:lnTo>
                    <a:pt x="17787" y="11987"/>
                  </a:lnTo>
                  <a:lnTo>
                    <a:pt x="17653" y="11907"/>
                  </a:lnTo>
                  <a:lnTo>
                    <a:pt x="17520" y="11847"/>
                  </a:lnTo>
                  <a:lnTo>
                    <a:pt x="17360" y="11767"/>
                  </a:lnTo>
                  <a:lnTo>
                    <a:pt x="17253" y="11767"/>
                  </a:lnTo>
                  <a:lnTo>
                    <a:pt x="17120" y="11787"/>
                  </a:lnTo>
                  <a:lnTo>
                    <a:pt x="17013" y="11807"/>
                  </a:lnTo>
                  <a:lnTo>
                    <a:pt x="16880" y="11747"/>
                  </a:lnTo>
                  <a:lnTo>
                    <a:pt x="16800" y="11668"/>
                  </a:lnTo>
                  <a:lnTo>
                    <a:pt x="16800" y="11588"/>
                  </a:lnTo>
                  <a:lnTo>
                    <a:pt x="16773" y="11528"/>
                  </a:lnTo>
                  <a:lnTo>
                    <a:pt x="16667" y="11468"/>
                  </a:lnTo>
                  <a:lnTo>
                    <a:pt x="16507" y="11408"/>
                  </a:lnTo>
                  <a:lnTo>
                    <a:pt x="16400" y="11408"/>
                  </a:lnTo>
                  <a:lnTo>
                    <a:pt x="16267" y="11428"/>
                  </a:lnTo>
                  <a:lnTo>
                    <a:pt x="16160" y="11448"/>
                  </a:lnTo>
                  <a:lnTo>
                    <a:pt x="16027" y="11368"/>
                  </a:lnTo>
                  <a:lnTo>
                    <a:pt x="15947" y="11309"/>
                  </a:lnTo>
                  <a:lnTo>
                    <a:pt x="15947" y="11209"/>
                  </a:lnTo>
                  <a:lnTo>
                    <a:pt x="15920" y="11149"/>
                  </a:lnTo>
                  <a:lnTo>
                    <a:pt x="15920" y="11049"/>
                  </a:lnTo>
                  <a:lnTo>
                    <a:pt x="15947" y="10970"/>
                  </a:lnTo>
                  <a:lnTo>
                    <a:pt x="15893" y="10910"/>
                  </a:lnTo>
                  <a:lnTo>
                    <a:pt x="15787" y="10810"/>
                  </a:lnTo>
                  <a:lnTo>
                    <a:pt x="15680" y="10790"/>
                  </a:lnTo>
                  <a:lnTo>
                    <a:pt x="15547" y="10790"/>
                  </a:lnTo>
                  <a:lnTo>
                    <a:pt x="15440" y="10810"/>
                  </a:lnTo>
                  <a:lnTo>
                    <a:pt x="15360" y="10810"/>
                  </a:lnTo>
                  <a:lnTo>
                    <a:pt x="15227" y="10790"/>
                  </a:lnTo>
                  <a:lnTo>
                    <a:pt x="15093" y="10810"/>
                  </a:lnTo>
                  <a:lnTo>
                    <a:pt x="14987" y="10770"/>
                  </a:lnTo>
                  <a:lnTo>
                    <a:pt x="14827" y="10750"/>
                  </a:lnTo>
                  <a:lnTo>
                    <a:pt x="14720" y="10730"/>
                  </a:lnTo>
                  <a:lnTo>
                    <a:pt x="14587" y="10690"/>
                  </a:lnTo>
                  <a:lnTo>
                    <a:pt x="14480" y="10710"/>
                  </a:lnTo>
                  <a:lnTo>
                    <a:pt x="14347" y="10710"/>
                  </a:lnTo>
                  <a:lnTo>
                    <a:pt x="14240" y="10670"/>
                  </a:lnTo>
                  <a:lnTo>
                    <a:pt x="14027" y="10650"/>
                  </a:lnTo>
                  <a:lnTo>
                    <a:pt x="13920" y="10630"/>
                  </a:lnTo>
                  <a:lnTo>
                    <a:pt x="13787" y="10650"/>
                  </a:lnTo>
                  <a:lnTo>
                    <a:pt x="13680" y="10630"/>
                  </a:lnTo>
                  <a:lnTo>
                    <a:pt x="13547" y="10630"/>
                  </a:lnTo>
                  <a:lnTo>
                    <a:pt x="13413" y="10650"/>
                  </a:lnTo>
                  <a:lnTo>
                    <a:pt x="13307" y="10611"/>
                  </a:lnTo>
                  <a:lnTo>
                    <a:pt x="13173" y="10611"/>
                  </a:lnTo>
                  <a:lnTo>
                    <a:pt x="13067" y="10591"/>
                  </a:lnTo>
                  <a:lnTo>
                    <a:pt x="12933" y="10630"/>
                  </a:lnTo>
                  <a:lnTo>
                    <a:pt x="12827" y="10710"/>
                  </a:lnTo>
                  <a:lnTo>
                    <a:pt x="12853" y="10770"/>
                  </a:lnTo>
                  <a:lnTo>
                    <a:pt x="12800" y="10870"/>
                  </a:lnTo>
                  <a:lnTo>
                    <a:pt x="12693" y="10930"/>
                  </a:lnTo>
                  <a:lnTo>
                    <a:pt x="12587" y="10930"/>
                  </a:lnTo>
                  <a:lnTo>
                    <a:pt x="12453" y="10989"/>
                  </a:lnTo>
                  <a:lnTo>
                    <a:pt x="12347" y="11009"/>
                  </a:lnTo>
                  <a:lnTo>
                    <a:pt x="12213" y="11049"/>
                  </a:lnTo>
                  <a:lnTo>
                    <a:pt x="12107" y="11109"/>
                  </a:lnTo>
                  <a:lnTo>
                    <a:pt x="12053" y="11189"/>
                  </a:lnTo>
                  <a:lnTo>
                    <a:pt x="12053" y="11348"/>
                  </a:lnTo>
                  <a:lnTo>
                    <a:pt x="12080" y="11428"/>
                  </a:lnTo>
                  <a:lnTo>
                    <a:pt x="12160" y="11488"/>
                  </a:lnTo>
                  <a:lnTo>
                    <a:pt x="12373" y="11568"/>
                  </a:lnTo>
                  <a:lnTo>
                    <a:pt x="12533" y="11648"/>
                  </a:lnTo>
                  <a:lnTo>
                    <a:pt x="12587" y="11727"/>
                  </a:lnTo>
                  <a:lnTo>
                    <a:pt x="12667" y="11827"/>
                  </a:lnTo>
                  <a:lnTo>
                    <a:pt x="12693" y="11927"/>
                  </a:lnTo>
                  <a:lnTo>
                    <a:pt x="12693" y="12066"/>
                  </a:lnTo>
                  <a:lnTo>
                    <a:pt x="12720" y="12166"/>
                  </a:lnTo>
                  <a:lnTo>
                    <a:pt x="12693" y="12226"/>
                  </a:lnTo>
                  <a:lnTo>
                    <a:pt x="12587" y="12246"/>
                  </a:lnTo>
                  <a:lnTo>
                    <a:pt x="12453" y="12266"/>
                  </a:lnTo>
                  <a:lnTo>
                    <a:pt x="12373" y="12206"/>
                  </a:lnTo>
                  <a:lnTo>
                    <a:pt x="12373" y="12106"/>
                  </a:lnTo>
                  <a:lnTo>
                    <a:pt x="12267" y="12027"/>
                  </a:lnTo>
                  <a:lnTo>
                    <a:pt x="12240" y="11907"/>
                  </a:lnTo>
                  <a:lnTo>
                    <a:pt x="12320" y="11827"/>
                  </a:lnTo>
                  <a:lnTo>
                    <a:pt x="12293" y="11747"/>
                  </a:lnTo>
                  <a:lnTo>
                    <a:pt x="12160" y="11807"/>
                  </a:lnTo>
                  <a:lnTo>
                    <a:pt x="12160" y="11887"/>
                  </a:lnTo>
                  <a:lnTo>
                    <a:pt x="12053" y="11927"/>
                  </a:lnTo>
                  <a:lnTo>
                    <a:pt x="12000" y="12047"/>
                  </a:lnTo>
                  <a:lnTo>
                    <a:pt x="11947" y="12106"/>
                  </a:lnTo>
                  <a:lnTo>
                    <a:pt x="12000" y="12306"/>
                  </a:lnTo>
                  <a:lnTo>
                    <a:pt x="12000" y="12406"/>
                  </a:lnTo>
                  <a:lnTo>
                    <a:pt x="12027" y="12485"/>
                  </a:lnTo>
                  <a:lnTo>
                    <a:pt x="11920" y="12545"/>
                  </a:lnTo>
                  <a:lnTo>
                    <a:pt x="11813" y="12585"/>
                  </a:lnTo>
                  <a:lnTo>
                    <a:pt x="11680" y="12645"/>
                  </a:lnTo>
                  <a:lnTo>
                    <a:pt x="11573" y="12685"/>
                  </a:lnTo>
                  <a:lnTo>
                    <a:pt x="11467" y="12765"/>
                  </a:lnTo>
                  <a:lnTo>
                    <a:pt x="11360" y="12765"/>
                  </a:lnTo>
                  <a:lnTo>
                    <a:pt x="11280" y="12685"/>
                  </a:lnTo>
                  <a:lnTo>
                    <a:pt x="11280" y="12625"/>
                  </a:lnTo>
                  <a:lnTo>
                    <a:pt x="11253" y="12525"/>
                  </a:lnTo>
                  <a:lnTo>
                    <a:pt x="11280" y="12425"/>
                  </a:lnTo>
                  <a:lnTo>
                    <a:pt x="11280" y="12366"/>
                  </a:lnTo>
                  <a:lnTo>
                    <a:pt x="11307" y="12266"/>
                  </a:lnTo>
                  <a:lnTo>
                    <a:pt x="11440" y="12206"/>
                  </a:lnTo>
                  <a:lnTo>
                    <a:pt x="11467" y="12106"/>
                  </a:lnTo>
                  <a:lnTo>
                    <a:pt x="11467" y="12047"/>
                  </a:lnTo>
                  <a:lnTo>
                    <a:pt x="11333" y="12066"/>
                  </a:lnTo>
                  <a:lnTo>
                    <a:pt x="11227" y="12086"/>
                  </a:lnTo>
                  <a:lnTo>
                    <a:pt x="11093" y="12086"/>
                  </a:lnTo>
                  <a:lnTo>
                    <a:pt x="10987" y="12047"/>
                  </a:lnTo>
                  <a:lnTo>
                    <a:pt x="10960" y="11967"/>
                  </a:lnTo>
                  <a:lnTo>
                    <a:pt x="10880" y="11847"/>
                  </a:lnTo>
                  <a:lnTo>
                    <a:pt x="10880" y="11767"/>
                  </a:lnTo>
                  <a:lnTo>
                    <a:pt x="10720" y="11727"/>
                  </a:lnTo>
                  <a:lnTo>
                    <a:pt x="10640" y="11727"/>
                  </a:lnTo>
                  <a:lnTo>
                    <a:pt x="10507" y="11807"/>
                  </a:lnTo>
                  <a:lnTo>
                    <a:pt x="10480" y="11927"/>
                  </a:lnTo>
                  <a:lnTo>
                    <a:pt x="10480" y="12007"/>
                  </a:lnTo>
                  <a:lnTo>
                    <a:pt x="10560" y="12086"/>
                  </a:lnTo>
                  <a:lnTo>
                    <a:pt x="10613" y="12186"/>
                  </a:lnTo>
                  <a:lnTo>
                    <a:pt x="10773" y="12186"/>
                  </a:lnTo>
                  <a:lnTo>
                    <a:pt x="10773" y="12266"/>
                  </a:lnTo>
                  <a:lnTo>
                    <a:pt x="10853" y="12366"/>
                  </a:lnTo>
                  <a:lnTo>
                    <a:pt x="10853" y="12425"/>
                  </a:lnTo>
                  <a:lnTo>
                    <a:pt x="10827" y="12525"/>
                  </a:lnTo>
                  <a:lnTo>
                    <a:pt x="10773" y="12605"/>
                  </a:lnTo>
                  <a:lnTo>
                    <a:pt x="10800" y="12685"/>
                  </a:lnTo>
                  <a:lnTo>
                    <a:pt x="10667" y="12745"/>
                  </a:lnTo>
                  <a:lnTo>
                    <a:pt x="10640" y="12844"/>
                  </a:lnTo>
                  <a:lnTo>
                    <a:pt x="10507" y="12864"/>
                  </a:lnTo>
                  <a:lnTo>
                    <a:pt x="10400" y="12864"/>
                  </a:lnTo>
                  <a:lnTo>
                    <a:pt x="10267" y="12824"/>
                  </a:lnTo>
                  <a:lnTo>
                    <a:pt x="10187" y="12745"/>
                  </a:lnTo>
                  <a:lnTo>
                    <a:pt x="10053" y="12685"/>
                  </a:lnTo>
                  <a:lnTo>
                    <a:pt x="9973" y="12605"/>
                  </a:lnTo>
                  <a:lnTo>
                    <a:pt x="9893" y="12505"/>
                  </a:lnTo>
                  <a:lnTo>
                    <a:pt x="9893" y="12445"/>
                  </a:lnTo>
                  <a:lnTo>
                    <a:pt x="9867" y="12366"/>
                  </a:lnTo>
                  <a:lnTo>
                    <a:pt x="9867" y="12286"/>
                  </a:lnTo>
                  <a:lnTo>
                    <a:pt x="9840" y="12226"/>
                  </a:lnTo>
                  <a:lnTo>
                    <a:pt x="9787" y="12086"/>
                  </a:lnTo>
                  <a:lnTo>
                    <a:pt x="9760" y="12007"/>
                  </a:lnTo>
                  <a:lnTo>
                    <a:pt x="9680" y="11927"/>
                  </a:lnTo>
                  <a:lnTo>
                    <a:pt x="9573" y="11947"/>
                  </a:lnTo>
                  <a:lnTo>
                    <a:pt x="9440" y="11967"/>
                  </a:lnTo>
                  <a:lnTo>
                    <a:pt x="9333" y="11967"/>
                  </a:lnTo>
                  <a:lnTo>
                    <a:pt x="9200" y="12027"/>
                  </a:lnTo>
                  <a:lnTo>
                    <a:pt x="9093" y="12027"/>
                  </a:lnTo>
                  <a:lnTo>
                    <a:pt x="8960" y="12086"/>
                  </a:lnTo>
                  <a:lnTo>
                    <a:pt x="8880" y="12126"/>
                  </a:lnTo>
                  <a:lnTo>
                    <a:pt x="8773" y="12186"/>
                  </a:lnTo>
                  <a:lnTo>
                    <a:pt x="8667" y="12266"/>
                  </a:lnTo>
                  <a:lnTo>
                    <a:pt x="8507" y="12286"/>
                  </a:lnTo>
                  <a:lnTo>
                    <a:pt x="8400" y="12366"/>
                  </a:lnTo>
                  <a:lnTo>
                    <a:pt x="8267" y="12386"/>
                  </a:lnTo>
                  <a:lnTo>
                    <a:pt x="8160" y="12386"/>
                  </a:lnTo>
                  <a:lnTo>
                    <a:pt x="8027" y="12406"/>
                  </a:lnTo>
                  <a:lnTo>
                    <a:pt x="7893" y="12406"/>
                  </a:lnTo>
                  <a:lnTo>
                    <a:pt x="7787" y="12366"/>
                  </a:lnTo>
                  <a:lnTo>
                    <a:pt x="7600" y="12386"/>
                  </a:lnTo>
                  <a:lnTo>
                    <a:pt x="7493" y="12366"/>
                  </a:lnTo>
                  <a:lnTo>
                    <a:pt x="7467" y="12286"/>
                  </a:lnTo>
                  <a:lnTo>
                    <a:pt x="7520" y="12186"/>
                  </a:lnTo>
                  <a:lnTo>
                    <a:pt x="7493" y="12106"/>
                  </a:lnTo>
                  <a:lnTo>
                    <a:pt x="7573" y="11987"/>
                  </a:lnTo>
                  <a:lnTo>
                    <a:pt x="7680" y="11787"/>
                  </a:lnTo>
                  <a:lnTo>
                    <a:pt x="7707" y="11727"/>
                  </a:lnTo>
                  <a:lnTo>
                    <a:pt x="7760" y="11588"/>
                  </a:lnTo>
                  <a:lnTo>
                    <a:pt x="7813" y="11488"/>
                  </a:lnTo>
                  <a:lnTo>
                    <a:pt x="7840" y="11408"/>
                  </a:lnTo>
                  <a:lnTo>
                    <a:pt x="7973" y="11309"/>
                  </a:lnTo>
                  <a:lnTo>
                    <a:pt x="8000" y="11189"/>
                  </a:lnTo>
                  <a:lnTo>
                    <a:pt x="8027" y="11049"/>
                  </a:lnTo>
                  <a:lnTo>
                    <a:pt x="8053" y="10890"/>
                  </a:lnTo>
                  <a:lnTo>
                    <a:pt x="8107" y="10750"/>
                  </a:lnTo>
                  <a:lnTo>
                    <a:pt x="8107" y="10690"/>
                  </a:lnTo>
                  <a:lnTo>
                    <a:pt x="8133" y="10531"/>
                  </a:lnTo>
                  <a:lnTo>
                    <a:pt x="8107" y="10491"/>
                  </a:lnTo>
                  <a:lnTo>
                    <a:pt x="8107" y="10391"/>
                  </a:lnTo>
                  <a:lnTo>
                    <a:pt x="8080" y="10311"/>
                  </a:lnTo>
                  <a:lnTo>
                    <a:pt x="8080" y="10232"/>
                  </a:lnTo>
                  <a:lnTo>
                    <a:pt x="8053" y="10152"/>
                  </a:lnTo>
                  <a:lnTo>
                    <a:pt x="8080" y="10032"/>
                  </a:lnTo>
                  <a:lnTo>
                    <a:pt x="8213" y="10032"/>
                  </a:lnTo>
                  <a:lnTo>
                    <a:pt x="8293" y="10112"/>
                  </a:lnTo>
                  <a:lnTo>
                    <a:pt x="8320" y="10012"/>
                  </a:lnTo>
                  <a:lnTo>
                    <a:pt x="8320" y="9912"/>
                  </a:lnTo>
                  <a:lnTo>
                    <a:pt x="8347" y="9813"/>
                  </a:lnTo>
                  <a:lnTo>
                    <a:pt x="8400" y="9713"/>
                  </a:lnTo>
                  <a:lnTo>
                    <a:pt x="8400" y="9613"/>
                  </a:lnTo>
                  <a:lnTo>
                    <a:pt x="8373" y="9514"/>
                  </a:lnTo>
                  <a:lnTo>
                    <a:pt x="8347" y="9454"/>
                  </a:lnTo>
                  <a:lnTo>
                    <a:pt x="8373" y="9374"/>
                  </a:lnTo>
                  <a:lnTo>
                    <a:pt x="8320" y="9075"/>
                  </a:lnTo>
                  <a:lnTo>
                    <a:pt x="8293" y="9015"/>
                  </a:lnTo>
                  <a:lnTo>
                    <a:pt x="8267" y="8915"/>
                  </a:lnTo>
                  <a:lnTo>
                    <a:pt x="8240" y="8835"/>
                  </a:lnTo>
                  <a:lnTo>
                    <a:pt x="8267" y="8756"/>
                  </a:lnTo>
                  <a:lnTo>
                    <a:pt x="8240" y="8676"/>
                  </a:lnTo>
                  <a:lnTo>
                    <a:pt x="8240" y="8576"/>
                  </a:lnTo>
                  <a:lnTo>
                    <a:pt x="8213" y="8457"/>
                  </a:lnTo>
                  <a:lnTo>
                    <a:pt x="8187" y="8377"/>
                  </a:lnTo>
                  <a:lnTo>
                    <a:pt x="8187" y="8277"/>
                  </a:lnTo>
                  <a:lnTo>
                    <a:pt x="8160" y="8217"/>
                  </a:lnTo>
                  <a:lnTo>
                    <a:pt x="8267" y="8257"/>
                  </a:lnTo>
                  <a:lnTo>
                    <a:pt x="8267" y="8177"/>
                  </a:lnTo>
                  <a:lnTo>
                    <a:pt x="8320" y="8058"/>
                  </a:lnTo>
                  <a:lnTo>
                    <a:pt x="8427" y="7998"/>
                  </a:lnTo>
                  <a:lnTo>
                    <a:pt x="8347" y="7898"/>
                  </a:lnTo>
                  <a:lnTo>
                    <a:pt x="8347" y="7818"/>
                  </a:lnTo>
                  <a:lnTo>
                    <a:pt x="8320" y="7739"/>
                  </a:lnTo>
                  <a:lnTo>
                    <a:pt x="8267" y="7679"/>
                  </a:lnTo>
                  <a:lnTo>
                    <a:pt x="8240" y="7579"/>
                  </a:lnTo>
                  <a:lnTo>
                    <a:pt x="8213" y="7519"/>
                  </a:lnTo>
                  <a:lnTo>
                    <a:pt x="8133" y="7439"/>
                  </a:lnTo>
                  <a:lnTo>
                    <a:pt x="8107" y="7340"/>
                  </a:lnTo>
                  <a:lnTo>
                    <a:pt x="8107" y="7280"/>
                  </a:lnTo>
                  <a:lnTo>
                    <a:pt x="8080" y="7180"/>
                  </a:lnTo>
                  <a:lnTo>
                    <a:pt x="8160" y="7100"/>
                  </a:lnTo>
                  <a:lnTo>
                    <a:pt x="8240" y="7001"/>
                  </a:lnTo>
                  <a:lnTo>
                    <a:pt x="8373" y="6961"/>
                  </a:lnTo>
                  <a:lnTo>
                    <a:pt x="8587" y="6801"/>
                  </a:lnTo>
                  <a:lnTo>
                    <a:pt x="8560" y="6741"/>
                  </a:lnTo>
                  <a:lnTo>
                    <a:pt x="8480" y="6642"/>
                  </a:lnTo>
                  <a:lnTo>
                    <a:pt x="8213" y="6562"/>
                  </a:lnTo>
                  <a:lnTo>
                    <a:pt x="8133" y="6482"/>
                  </a:lnTo>
                  <a:lnTo>
                    <a:pt x="8133" y="6402"/>
                  </a:lnTo>
                  <a:lnTo>
                    <a:pt x="8107" y="6322"/>
                  </a:lnTo>
                  <a:lnTo>
                    <a:pt x="8107" y="6243"/>
                  </a:lnTo>
                  <a:lnTo>
                    <a:pt x="8080" y="6143"/>
                  </a:lnTo>
                  <a:lnTo>
                    <a:pt x="8080" y="6083"/>
                  </a:lnTo>
                  <a:lnTo>
                    <a:pt x="8107" y="5983"/>
                  </a:lnTo>
                  <a:lnTo>
                    <a:pt x="8187" y="5884"/>
                  </a:lnTo>
                  <a:lnTo>
                    <a:pt x="7973" y="5824"/>
                  </a:lnTo>
                  <a:lnTo>
                    <a:pt x="8027" y="5744"/>
                  </a:lnTo>
                  <a:lnTo>
                    <a:pt x="8133" y="5624"/>
                  </a:lnTo>
                  <a:lnTo>
                    <a:pt x="8160" y="5565"/>
                  </a:lnTo>
                  <a:lnTo>
                    <a:pt x="8213" y="5465"/>
                  </a:lnTo>
                  <a:lnTo>
                    <a:pt x="8240" y="5385"/>
                  </a:lnTo>
                  <a:lnTo>
                    <a:pt x="8240" y="5325"/>
                  </a:lnTo>
                  <a:lnTo>
                    <a:pt x="8213" y="5225"/>
                  </a:lnTo>
                  <a:lnTo>
                    <a:pt x="8160" y="5146"/>
                  </a:lnTo>
                  <a:lnTo>
                    <a:pt x="8133" y="5066"/>
                  </a:lnTo>
                  <a:lnTo>
                    <a:pt x="8133" y="4986"/>
                  </a:lnTo>
                  <a:lnTo>
                    <a:pt x="8107" y="4906"/>
                  </a:lnTo>
                  <a:lnTo>
                    <a:pt x="8027" y="4827"/>
                  </a:lnTo>
                  <a:lnTo>
                    <a:pt x="8027" y="4727"/>
                  </a:lnTo>
                  <a:lnTo>
                    <a:pt x="8000" y="4667"/>
                  </a:lnTo>
                  <a:lnTo>
                    <a:pt x="8000" y="4567"/>
                  </a:lnTo>
                  <a:lnTo>
                    <a:pt x="8027" y="4488"/>
                  </a:lnTo>
                  <a:lnTo>
                    <a:pt x="8027" y="4408"/>
                  </a:lnTo>
                  <a:lnTo>
                    <a:pt x="8053" y="4328"/>
                  </a:lnTo>
                  <a:lnTo>
                    <a:pt x="8107" y="4228"/>
                  </a:lnTo>
                  <a:lnTo>
                    <a:pt x="8213" y="4168"/>
                  </a:lnTo>
                  <a:lnTo>
                    <a:pt x="8267" y="4109"/>
                  </a:lnTo>
                  <a:lnTo>
                    <a:pt x="8373" y="4049"/>
                  </a:lnTo>
                  <a:lnTo>
                    <a:pt x="8427" y="3949"/>
                  </a:lnTo>
                  <a:lnTo>
                    <a:pt x="8453" y="3889"/>
                  </a:lnTo>
                  <a:lnTo>
                    <a:pt x="8533" y="3770"/>
                  </a:lnTo>
                  <a:lnTo>
                    <a:pt x="8560" y="3690"/>
                  </a:lnTo>
                  <a:lnTo>
                    <a:pt x="8693" y="3630"/>
                  </a:lnTo>
                  <a:lnTo>
                    <a:pt x="8773" y="3590"/>
                  </a:lnTo>
                  <a:lnTo>
                    <a:pt x="9120" y="3331"/>
                  </a:lnTo>
                  <a:lnTo>
                    <a:pt x="9147" y="3271"/>
                  </a:lnTo>
                  <a:lnTo>
                    <a:pt x="9253" y="3271"/>
                  </a:lnTo>
                  <a:lnTo>
                    <a:pt x="9387" y="3151"/>
                  </a:lnTo>
                  <a:lnTo>
                    <a:pt x="9467" y="3091"/>
                  </a:lnTo>
                  <a:lnTo>
                    <a:pt x="9600" y="3091"/>
                  </a:lnTo>
                  <a:lnTo>
                    <a:pt x="9707" y="2992"/>
                  </a:lnTo>
                  <a:lnTo>
                    <a:pt x="9867" y="2892"/>
                  </a:lnTo>
                  <a:lnTo>
                    <a:pt x="10000" y="2852"/>
                  </a:lnTo>
                  <a:lnTo>
                    <a:pt x="10080" y="2772"/>
                  </a:lnTo>
                  <a:lnTo>
                    <a:pt x="10160" y="2712"/>
                  </a:lnTo>
                  <a:lnTo>
                    <a:pt x="10267" y="2653"/>
                  </a:lnTo>
                  <a:lnTo>
                    <a:pt x="10293" y="2553"/>
                  </a:lnTo>
                  <a:lnTo>
                    <a:pt x="10427" y="2533"/>
                  </a:lnTo>
                  <a:lnTo>
                    <a:pt x="10507" y="2533"/>
                  </a:lnTo>
                  <a:lnTo>
                    <a:pt x="10587" y="2633"/>
                  </a:lnTo>
                  <a:lnTo>
                    <a:pt x="10720" y="2653"/>
                  </a:lnTo>
                  <a:lnTo>
                    <a:pt x="10853" y="2633"/>
                  </a:lnTo>
                  <a:lnTo>
                    <a:pt x="10960" y="2633"/>
                  </a:lnTo>
                  <a:lnTo>
                    <a:pt x="10987" y="2533"/>
                  </a:lnTo>
                  <a:lnTo>
                    <a:pt x="10960" y="2453"/>
                  </a:lnTo>
                  <a:lnTo>
                    <a:pt x="10960" y="2393"/>
                  </a:lnTo>
                  <a:lnTo>
                    <a:pt x="10880" y="2294"/>
                  </a:lnTo>
                  <a:lnTo>
                    <a:pt x="10880" y="2214"/>
                  </a:lnTo>
                  <a:lnTo>
                    <a:pt x="10773" y="2194"/>
                  </a:lnTo>
                  <a:lnTo>
                    <a:pt x="10747" y="2114"/>
                  </a:lnTo>
                  <a:lnTo>
                    <a:pt x="10773" y="1994"/>
                  </a:lnTo>
                  <a:lnTo>
                    <a:pt x="10880" y="1994"/>
                  </a:lnTo>
                  <a:lnTo>
                    <a:pt x="11013" y="1935"/>
                  </a:lnTo>
                  <a:lnTo>
                    <a:pt x="11120" y="1935"/>
                  </a:lnTo>
                  <a:lnTo>
                    <a:pt x="11253" y="1915"/>
                  </a:lnTo>
                  <a:lnTo>
                    <a:pt x="11360" y="1895"/>
                  </a:lnTo>
                  <a:lnTo>
                    <a:pt x="11360" y="1835"/>
                  </a:lnTo>
                  <a:lnTo>
                    <a:pt x="11200" y="1675"/>
                  </a:lnTo>
                  <a:lnTo>
                    <a:pt x="11067" y="1675"/>
                  </a:lnTo>
                  <a:lnTo>
                    <a:pt x="11333" y="1735"/>
                  </a:lnTo>
                </a:path>
              </a:pathLst>
            </a:custGeom>
            <a:solidFill>
              <a:srgbClr val="0033CC"/>
            </a:solidFill>
            <a:ln>
              <a:solidFill>
                <a:schemeClr val="bg1"/>
              </a:solidFill>
            </a:ln>
          </p:spPr>
          <p:txBody>
            <a:bodyPr lIns="45719" rIns="45719" anchor="ctr"/>
            <a:lstStyle/>
            <a:p>
              <a:pPr algn="ctr" defTabSz="889000"/>
              <a:endParaRPr sz="1200"/>
            </a:p>
          </p:txBody>
        </p:sp>
        <p:sp>
          <p:nvSpPr>
            <p:cNvPr id="226" name="Shape 631"/>
            <p:cNvSpPr/>
            <p:nvPr/>
          </p:nvSpPr>
          <p:spPr>
            <a:xfrm rot="612989">
              <a:off x="6639239" y="2734844"/>
              <a:ext cx="730055" cy="906446"/>
            </a:xfrm>
            <a:custGeom>
              <a:avLst/>
              <a:gdLst/>
              <a:ahLst/>
              <a:cxnLst>
                <a:cxn ang="0">
                  <a:pos x="wd2" y="hd2"/>
                </a:cxn>
                <a:cxn ang="5400000">
                  <a:pos x="wd2" y="hd2"/>
                </a:cxn>
                <a:cxn ang="10800000">
                  <a:pos x="wd2" y="hd2"/>
                </a:cxn>
                <a:cxn ang="16200000">
                  <a:pos x="wd2" y="hd2"/>
                </a:cxn>
              </a:cxnLst>
              <a:rect l="0" t="0" r="r" b="b"/>
              <a:pathLst>
                <a:path w="21600" h="21600" extrusionOk="0">
                  <a:moveTo>
                    <a:pt x="12818" y="34"/>
                  </a:moveTo>
                  <a:lnTo>
                    <a:pt x="12659" y="170"/>
                  </a:lnTo>
                  <a:lnTo>
                    <a:pt x="12501" y="238"/>
                  </a:lnTo>
                  <a:lnTo>
                    <a:pt x="12303" y="306"/>
                  </a:lnTo>
                  <a:lnTo>
                    <a:pt x="12303" y="442"/>
                  </a:lnTo>
                  <a:lnTo>
                    <a:pt x="12185" y="577"/>
                  </a:lnTo>
                  <a:lnTo>
                    <a:pt x="12105" y="679"/>
                  </a:lnTo>
                  <a:lnTo>
                    <a:pt x="11908" y="713"/>
                  </a:lnTo>
                  <a:lnTo>
                    <a:pt x="11789" y="781"/>
                  </a:lnTo>
                  <a:lnTo>
                    <a:pt x="11670" y="985"/>
                  </a:lnTo>
                  <a:lnTo>
                    <a:pt x="11512" y="985"/>
                  </a:lnTo>
                  <a:lnTo>
                    <a:pt x="11314" y="1019"/>
                  </a:lnTo>
                  <a:lnTo>
                    <a:pt x="11156" y="1019"/>
                  </a:lnTo>
                  <a:lnTo>
                    <a:pt x="10998" y="1053"/>
                  </a:lnTo>
                  <a:lnTo>
                    <a:pt x="10800" y="985"/>
                  </a:lnTo>
                  <a:lnTo>
                    <a:pt x="10602" y="1019"/>
                  </a:lnTo>
                  <a:lnTo>
                    <a:pt x="10484" y="1121"/>
                  </a:lnTo>
                  <a:lnTo>
                    <a:pt x="10286" y="1189"/>
                  </a:lnTo>
                  <a:lnTo>
                    <a:pt x="10127" y="1291"/>
                  </a:lnTo>
                  <a:lnTo>
                    <a:pt x="9930" y="1358"/>
                  </a:lnTo>
                  <a:lnTo>
                    <a:pt x="9890" y="1528"/>
                  </a:lnTo>
                  <a:lnTo>
                    <a:pt x="9692" y="1596"/>
                  </a:lnTo>
                  <a:lnTo>
                    <a:pt x="9653" y="1800"/>
                  </a:lnTo>
                  <a:lnTo>
                    <a:pt x="9495" y="1800"/>
                  </a:lnTo>
                  <a:lnTo>
                    <a:pt x="9297" y="1834"/>
                  </a:lnTo>
                  <a:lnTo>
                    <a:pt x="9178" y="1834"/>
                  </a:lnTo>
                  <a:lnTo>
                    <a:pt x="8980" y="1766"/>
                  </a:lnTo>
                  <a:lnTo>
                    <a:pt x="8822" y="1766"/>
                  </a:lnTo>
                  <a:lnTo>
                    <a:pt x="8624" y="1800"/>
                  </a:lnTo>
                  <a:lnTo>
                    <a:pt x="8466" y="1834"/>
                  </a:lnTo>
                  <a:lnTo>
                    <a:pt x="8268" y="1766"/>
                  </a:lnTo>
                  <a:lnTo>
                    <a:pt x="7991" y="1868"/>
                  </a:lnTo>
                  <a:lnTo>
                    <a:pt x="7873" y="2004"/>
                  </a:lnTo>
                  <a:lnTo>
                    <a:pt x="7675" y="2038"/>
                  </a:lnTo>
                  <a:lnTo>
                    <a:pt x="7516" y="2072"/>
                  </a:lnTo>
                  <a:lnTo>
                    <a:pt x="7319" y="2106"/>
                  </a:lnTo>
                  <a:lnTo>
                    <a:pt x="7160" y="2174"/>
                  </a:lnTo>
                  <a:lnTo>
                    <a:pt x="6963" y="2208"/>
                  </a:lnTo>
                  <a:lnTo>
                    <a:pt x="6923" y="2377"/>
                  </a:lnTo>
                  <a:lnTo>
                    <a:pt x="6725" y="2479"/>
                  </a:lnTo>
                  <a:lnTo>
                    <a:pt x="6607" y="2309"/>
                  </a:lnTo>
                  <a:lnTo>
                    <a:pt x="6527" y="2174"/>
                  </a:lnTo>
                  <a:lnTo>
                    <a:pt x="6330" y="2174"/>
                  </a:lnTo>
                  <a:lnTo>
                    <a:pt x="6211" y="2004"/>
                  </a:lnTo>
                  <a:lnTo>
                    <a:pt x="6132" y="1902"/>
                  </a:lnTo>
                  <a:lnTo>
                    <a:pt x="5895" y="1800"/>
                  </a:lnTo>
                  <a:lnTo>
                    <a:pt x="5736" y="1800"/>
                  </a:lnTo>
                  <a:lnTo>
                    <a:pt x="5538" y="1732"/>
                  </a:lnTo>
                  <a:lnTo>
                    <a:pt x="5380" y="1698"/>
                  </a:lnTo>
                  <a:lnTo>
                    <a:pt x="5182" y="1732"/>
                  </a:lnTo>
                  <a:lnTo>
                    <a:pt x="5024" y="1732"/>
                  </a:lnTo>
                  <a:lnTo>
                    <a:pt x="4945" y="1868"/>
                  </a:lnTo>
                  <a:lnTo>
                    <a:pt x="5024" y="2140"/>
                  </a:lnTo>
                  <a:lnTo>
                    <a:pt x="5103" y="2309"/>
                  </a:lnTo>
                  <a:lnTo>
                    <a:pt x="5262" y="2343"/>
                  </a:lnTo>
                  <a:lnTo>
                    <a:pt x="5459" y="2377"/>
                  </a:lnTo>
                  <a:lnTo>
                    <a:pt x="5618" y="2343"/>
                  </a:lnTo>
                  <a:lnTo>
                    <a:pt x="5301" y="2411"/>
                  </a:lnTo>
                  <a:lnTo>
                    <a:pt x="5301" y="2547"/>
                  </a:lnTo>
                  <a:lnTo>
                    <a:pt x="5143" y="2649"/>
                  </a:lnTo>
                  <a:lnTo>
                    <a:pt x="5024" y="2955"/>
                  </a:lnTo>
                  <a:lnTo>
                    <a:pt x="4945" y="3091"/>
                  </a:lnTo>
                  <a:lnTo>
                    <a:pt x="4985" y="3226"/>
                  </a:lnTo>
                  <a:lnTo>
                    <a:pt x="5064" y="3328"/>
                  </a:lnTo>
                  <a:lnTo>
                    <a:pt x="5103" y="3498"/>
                  </a:lnTo>
                  <a:lnTo>
                    <a:pt x="5024" y="3634"/>
                  </a:lnTo>
                  <a:lnTo>
                    <a:pt x="4945" y="3702"/>
                  </a:lnTo>
                  <a:lnTo>
                    <a:pt x="4747" y="3838"/>
                  </a:lnTo>
                  <a:lnTo>
                    <a:pt x="4589" y="3838"/>
                  </a:lnTo>
                  <a:lnTo>
                    <a:pt x="4391" y="3872"/>
                  </a:lnTo>
                  <a:lnTo>
                    <a:pt x="4233" y="3872"/>
                  </a:lnTo>
                  <a:lnTo>
                    <a:pt x="4035" y="3906"/>
                  </a:lnTo>
                  <a:lnTo>
                    <a:pt x="3877" y="4008"/>
                  </a:lnTo>
                  <a:lnTo>
                    <a:pt x="3798" y="4109"/>
                  </a:lnTo>
                  <a:lnTo>
                    <a:pt x="3640" y="4177"/>
                  </a:lnTo>
                  <a:lnTo>
                    <a:pt x="3481" y="4381"/>
                  </a:lnTo>
                  <a:lnTo>
                    <a:pt x="3363" y="4551"/>
                  </a:lnTo>
                  <a:lnTo>
                    <a:pt x="3165" y="4619"/>
                  </a:lnTo>
                  <a:lnTo>
                    <a:pt x="3007" y="4789"/>
                  </a:lnTo>
                  <a:lnTo>
                    <a:pt x="2848" y="4857"/>
                  </a:lnTo>
                  <a:lnTo>
                    <a:pt x="2690" y="4992"/>
                  </a:lnTo>
                  <a:lnTo>
                    <a:pt x="2611" y="5094"/>
                  </a:lnTo>
                  <a:lnTo>
                    <a:pt x="2532" y="5298"/>
                  </a:lnTo>
                  <a:lnTo>
                    <a:pt x="2413" y="5366"/>
                  </a:lnTo>
                  <a:lnTo>
                    <a:pt x="2295" y="5502"/>
                  </a:lnTo>
                  <a:lnTo>
                    <a:pt x="2255" y="5672"/>
                  </a:lnTo>
                  <a:lnTo>
                    <a:pt x="2255" y="5808"/>
                  </a:lnTo>
                  <a:lnTo>
                    <a:pt x="2453" y="5842"/>
                  </a:lnTo>
                  <a:lnTo>
                    <a:pt x="2651" y="5909"/>
                  </a:lnTo>
                  <a:lnTo>
                    <a:pt x="2730" y="6011"/>
                  </a:lnTo>
                  <a:lnTo>
                    <a:pt x="2769" y="6181"/>
                  </a:lnTo>
                  <a:lnTo>
                    <a:pt x="2690" y="6317"/>
                  </a:lnTo>
                  <a:lnTo>
                    <a:pt x="2651" y="6419"/>
                  </a:lnTo>
                  <a:lnTo>
                    <a:pt x="2453" y="6453"/>
                  </a:lnTo>
                  <a:lnTo>
                    <a:pt x="2413" y="6623"/>
                  </a:lnTo>
                  <a:lnTo>
                    <a:pt x="2334" y="6792"/>
                  </a:lnTo>
                  <a:lnTo>
                    <a:pt x="2453" y="6894"/>
                  </a:lnTo>
                  <a:lnTo>
                    <a:pt x="2532" y="7030"/>
                  </a:lnTo>
                  <a:lnTo>
                    <a:pt x="2571" y="7166"/>
                  </a:lnTo>
                  <a:lnTo>
                    <a:pt x="2769" y="7200"/>
                  </a:lnTo>
                  <a:lnTo>
                    <a:pt x="2888" y="7370"/>
                  </a:lnTo>
                  <a:lnTo>
                    <a:pt x="3086" y="7404"/>
                  </a:lnTo>
                  <a:lnTo>
                    <a:pt x="3165" y="7506"/>
                  </a:lnTo>
                  <a:lnTo>
                    <a:pt x="3323" y="7540"/>
                  </a:lnTo>
                  <a:lnTo>
                    <a:pt x="3560" y="7642"/>
                  </a:lnTo>
                  <a:lnTo>
                    <a:pt x="3560" y="7777"/>
                  </a:lnTo>
                  <a:lnTo>
                    <a:pt x="3402" y="7913"/>
                  </a:lnTo>
                  <a:lnTo>
                    <a:pt x="3244" y="8083"/>
                  </a:lnTo>
                  <a:lnTo>
                    <a:pt x="3204" y="8253"/>
                  </a:lnTo>
                  <a:lnTo>
                    <a:pt x="3125" y="8355"/>
                  </a:lnTo>
                  <a:lnTo>
                    <a:pt x="3125" y="8491"/>
                  </a:lnTo>
                  <a:lnTo>
                    <a:pt x="3323" y="8592"/>
                  </a:lnTo>
                  <a:lnTo>
                    <a:pt x="3442" y="8694"/>
                  </a:lnTo>
                  <a:lnTo>
                    <a:pt x="3442" y="8830"/>
                  </a:lnTo>
                  <a:lnTo>
                    <a:pt x="3481" y="8966"/>
                  </a:lnTo>
                  <a:lnTo>
                    <a:pt x="3521" y="9136"/>
                  </a:lnTo>
                  <a:lnTo>
                    <a:pt x="3719" y="9170"/>
                  </a:lnTo>
                  <a:lnTo>
                    <a:pt x="3877" y="9136"/>
                  </a:lnTo>
                  <a:lnTo>
                    <a:pt x="4075" y="9102"/>
                  </a:lnTo>
                  <a:lnTo>
                    <a:pt x="4233" y="9102"/>
                  </a:lnTo>
                  <a:lnTo>
                    <a:pt x="4431" y="9068"/>
                  </a:lnTo>
                  <a:lnTo>
                    <a:pt x="4589" y="9068"/>
                  </a:lnTo>
                  <a:lnTo>
                    <a:pt x="4589" y="9204"/>
                  </a:lnTo>
                  <a:lnTo>
                    <a:pt x="4549" y="9374"/>
                  </a:lnTo>
                  <a:lnTo>
                    <a:pt x="4549" y="9475"/>
                  </a:lnTo>
                  <a:lnTo>
                    <a:pt x="4668" y="9645"/>
                  </a:lnTo>
                  <a:lnTo>
                    <a:pt x="4866" y="9747"/>
                  </a:lnTo>
                  <a:lnTo>
                    <a:pt x="5024" y="9747"/>
                  </a:lnTo>
                  <a:lnTo>
                    <a:pt x="5143" y="9645"/>
                  </a:lnTo>
                  <a:lnTo>
                    <a:pt x="5024" y="9747"/>
                  </a:lnTo>
                  <a:lnTo>
                    <a:pt x="4985" y="9917"/>
                  </a:lnTo>
                  <a:lnTo>
                    <a:pt x="4668" y="10121"/>
                  </a:lnTo>
                  <a:lnTo>
                    <a:pt x="4470" y="10223"/>
                  </a:lnTo>
                  <a:lnTo>
                    <a:pt x="4352" y="10358"/>
                  </a:lnTo>
                  <a:lnTo>
                    <a:pt x="4273" y="10494"/>
                  </a:lnTo>
                  <a:lnTo>
                    <a:pt x="4114" y="10630"/>
                  </a:lnTo>
                  <a:lnTo>
                    <a:pt x="4035" y="10732"/>
                  </a:lnTo>
                  <a:lnTo>
                    <a:pt x="3996" y="10902"/>
                  </a:lnTo>
                  <a:lnTo>
                    <a:pt x="3877" y="11038"/>
                  </a:lnTo>
                  <a:lnTo>
                    <a:pt x="3837" y="11208"/>
                  </a:lnTo>
                  <a:lnTo>
                    <a:pt x="3837" y="11343"/>
                  </a:lnTo>
                  <a:lnTo>
                    <a:pt x="3877" y="11513"/>
                  </a:lnTo>
                  <a:lnTo>
                    <a:pt x="3956" y="11581"/>
                  </a:lnTo>
                  <a:lnTo>
                    <a:pt x="3837" y="11683"/>
                  </a:lnTo>
                  <a:lnTo>
                    <a:pt x="3640" y="11785"/>
                  </a:lnTo>
                  <a:lnTo>
                    <a:pt x="3481" y="11887"/>
                  </a:lnTo>
                  <a:lnTo>
                    <a:pt x="3284" y="11921"/>
                  </a:lnTo>
                  <a:lnTo>
                    <a:pt x="3125" y="11921"/>
                  </a:lnTo>
                  <a:lnTo>
                    <a:pt x="2927" y="11853"/>
                  </a:lnTo>
                  <a:lnTo>
                    <a:pt x="2769" y="11717"/>
                  </a:lnTo>
                  <a:lnTo>
                    <a:pt x="2730" y="11649"/>
                  </a:lnTo>
                  <a:lnTo>
                    <a:pt x="2532" y="11547"/>
                  </a:lnTo>
                  <a:lnTo>
                    <a:pt x="2374" y="11581"/>
                  </a:lnTo>
                  <a:lnTo>
                    <a:pt x="2176" y="11581"/>
                  </a:lnTo>
                  <a:lnTo>
                    <a:pt x="2018" y="11615"/>
                  </a:lnTo>
                  <a:lnTo>
                    <a:pt x="2057" y="11785"/>
                  </a:lnTo>
                  <a:lnTo>
                    <a:pt x="2136" y="11887"/>
                  </a:lnTo>
                  <a:lnTo>
                    <a:pt x="2097" y="12057"/>
                  </a:lnTo>
                  <a:lnTo>
                    <a:pt x="1978" y="12192"/>
                  </a:lnTo>
                  <a:lnTo>
                    <a:pt x="1938" y="12328"/>
                  </a:lnTo>
                  <a:lnTo>
                    <a:pt x="1859" y="12498"/>
                  </a:lnTo>
                  <a:lnTo>
                    <a:pt x="1701" y="12498"/>
                  </a:lnTo>
                  <a:lnTo>
                    <a:pt x="1662" y="12668"/>
                  </a:lnTo>
                  <a:lnTo>
                    <a:pt x="1503" y="12736"/>
                  </a:lnTo>
                  <a:lnTo>
                    <a:pt x="1305" y="12770"/>
                  </a:lnTo>
                  <a:lnTo>
                    <a:pt x="1147" y="12736"/>
                  </a:lnTo>
                  <a:lnTo>
                    <a:pt x="949" y="12804"/>
                  </a:lnTo>
                  <a:lnTo>
                    <a:pt x="989" y="12940"/>
                  </a:lnTo>
                  <a:lnTo>
                    <a:pt x="1029" y="13109"/>
                  </a:lnTo>
                  <a:lnTo>
                    <a:pt x="1108" y="13177"/>
                  </a:lnTo>
                  <a:lnTo>
                    <a:pt x="1305" y="13245"/>
                  </a:lnTo>
                  <a:lnTo>
                    <a:pt x="1464" y="13211"/>
                  </a:lnTo>
                  <a:lnTo>
                    <a:pt x="1622" y="13381"/>
                  </a:lnTo>
                  <a:lnTo>
                    <a:pt x="1701" y="13449"/>
                  </a:lnTo>
                  <a:lnTo>
                    <a:pt x="1741" y="13619"/>
                  </a:lnTo>
                  <a:lnTo>
                    <a:pt x="1820" y="13755"/>
                  </a:lnTo>
                  <a:lnTo>
                    <a:pt x="1859" y="13891"/>
                  </a:lnTo>
                  <a:lnTo>
                    <a:pt x="1938" y="14026"/>
                  </a:lnTo>
                  <a:lnTo>
                    <a:pt x="1978" y="14196"/>
                  </a:lnTo>
                  <a:lnTo>
                    <a:pt x="1820" y="14196"/>
                  </a:lnTo>
                  <a:lnTo>
                    <a:pt x="1622" y="14298"/>
                  </a:lnTo>
                  <a:lnTo>
                    <a:pt x="1464" y="14230"/>
                  </a:lnTo>
                  <a:lnTo>
                    <a:pt x="1266" y="14264"/>
                  </a:lnTo>
                  <a:lnTo>
                    <a:pt x="1108" y="14298"/>
                  </a:lnTo>
                  <a:lnTo>
                    <a:pt x="910" y="14298"/>
                  </a:lnTo>
                  <a:lnTo>
                    <a:pt x="791" y="14400"/>
                  </a:lnTo>
                  <a:lnTo>
                    <a:pt x="712" y="14502"/>
                  </a:lnTo>
                  <a:lnTo>
                    <a:pt x="514" y="14536"/>
                  </a:lnTo>
                  <a:lnTo>
                    <a:pt x="475" y="14706"/>
                  </a:lnTo>
                  <a:lnTo>
                    <a:pt x="277" y="14808"/>
                  </a:lnTo>
                  <a:lnTo>
                    <a:pt x="119" y="14808"/>
                  </a:lnTo>
                  <a:lnTo>
                    <a:pt x="158" y="14909"/>
                  </a:lnTo>
                  <a:lnTo>
                    <a:pt x="158" y="15079"/>
                  </a:lnTo>
                  <a:lnTo>
                    <a:pt x="119" y="15317"/>
                  </a:lnTo>
                  <a:lnTo>
                    <a:pt x="158" y="15419"/>
                  </a:lnTo>
                  <a:lnTo>
                    <a:pt x="237" y="15589"/>
                  </a:lnTo>
                  <a:lnTo>
                    <a:pt x="198" y="15725"/>
                  </a:lnTo>
                  <a:lnTo>
                    <a:pt x="0" y="15894"/>
                  </a:lnTo>
                  <a:lnTo>
                    <a:pt x="40" y="16030"/>
                  </a:lnTo>
                  <a:lnTo>
                    <a:pt x="119" y="16132"/>
                  </a:lnTo>
                  <a:lnTo>
                    <a:pt x="277" y="16268"/>
                  </a:lnTo>
                  <a:lnTo>
                    <a:pt x="356" y="16404"/>
                  </a:lnTo>
                  <a:lnTo>
                    <a:pt x="396" y="16540"/>
                  </a:lnTo>
                  <a:lnTo>
                    <a:pt x="475" y="16642"/>
                  </a:lnTo>
                  <a:lnTo>
                    <a:pt x="593" y="16811"/>
                  </a:lnTo>
                  <a:lnTo>
                    <a:pt x="712" y="16913"/>
                  </a:lnTo>
                  <a:lnTo>
                    <a:pt x="910" y="16947"/>
                  </a:lnTo>
                  <a:lnTo>
                    <a:pt x="989" y="17117"/>
                  </a:lnTo>
                  <a:lnTo>
                    <a:pt x="1226" y="17253"/>
                  </a:lnTo>
                  <a:lnTo>
                    <a:pt x="1305" y="17355"/>
                  </a:lnTo>
                  <a:lnTo>
                    <a:pt x="1424" y="17491"/>
                  </a:lnTo>
                  <a:lnTo>
                    <a:pt x="1582" y="17626"/>
                  </a:lnTo>
                  <a:lnTo>
                    <a:pt x="1662" y="17728"/>
                  </a:lnTo>
                  <a:lnTo>
                    <a:pt x="1701" y="17898"/>
                  </a:lnTo>
                  <a:lnTo>
                    <a:pt x="1701" y="18034"/>
                  </a:lnTo>
                  <a:lnTo>
                    <a:pt x="1859" y="18000"/>
                  </a:lnTo>
                  <a:lnTo>
                    <a:pt x="2018" y="18136"/>
                  </a:lnTo>
                  <a:lnTo>
                    <a:pt x="2176" y="18102"/>
                  </a:lnTo>
                  <a:lnTo>
                    <a:pt x="2255" y="18238"/>
                  </a:lnTo>
                  <a:lnTo>
                    <a:pt x="2413" y="18374"/>
                  </a:lnTo>
                  <a:lnTo>
                    <a:pt x="2413" y="18475"/>
                  </a:lnTo>
                  <a:lnTo>
                    <a:pt x="2532" y="18645"/>
                  </a:lnTo>
                  <a:lnTo>
                    <a:pt x="2611" y="18747"/>
                  </a:lnTo>
                  <a:lnTo>
                    <a:pt x="2651" y="18917"/>
                  </a:lnTo>
                  <a:lnTo>
                    <a:pt x="2730" y="19019"/>
                  </a:lnTo>
                  <a:lnTo>
                    <a:pt x="2848" y="19121"/>
                  </a:lnTo>
                  <a:lnTo>
                    <a:pt x="2848" y="19291"/>
                  </a:lnTo>
                  <a:lnTo>
                    <a:pt x="3046" y="19358"/>
                  </a:lnTo>
                  <a:lnTo>
                    <a:pt x="3244" y="19392"/>
                  </a:lnTo>
                  <a:lnTo>
                    <a:pt x="3402" y="19358"/>
                  </a:lnTo>
                  <a:lnTo>
                    <a:pt x="3600" y="19358"/>
                  </a:lnTo>
                  <a:lnTo>
                    <a:pt x="3719" y="19257"/>
                  </a:lnTo>
                  <a:lnTo>
                    <a:pt x="3798" y="19121"/>
                  </a:lnTo>
                  <a:lnTo>
                    <a:pt x="3996" y="19087"/>
                  </a:lnTo>
                  <a:lnTo>
                    <a:pt x="4035" y="18951"/>
                  </a:lnTo>
                  <a:lnTo>
                    <a:pt x="4154" y="18815"/>
                  </a:lnTo>
                  <a:lnTo>
                    <a:pt x="4273" y="18611"/>
                  </a:lnTo>
                  <a:lnTo>
                    <a:pt x="4470" y="18543"/>
                  </a:lnTo>
                  <a:lnTo>
                    <a:pt x="4629" y="18475"/>
                  </a:lnTo>
                  <a:lnTo>
                    <a:pt x="4787" y="18442"/>
                  </a:lnTo>
                  <a:lnTo>
                    <a:pt x="4985" y="18475"/>
                  </a:lnTo>
                  <a:lnTo>
                    <a:pt x="5182" y="18442"/>
                  </a:lnTo>
                  <a:lnTo>
                    <a:pt x="5341" y="18442"/>
                  </a:lnTo>
                  <a:lnTo>
                    <a:pt x="5538" y="18475"/>
                  </a:lnTo>
                  <a:lnTo>
                    <a:pt x="5697" y="18543"/>
                  </a:lnTo>
                  <a:lnTo>
                    <a:pt x="5895" y="18611"/>
                  </a:lnTo>
                  <a:lnTo>
                    <a:pt x="6290" y="18679"/>
                  </a:lnTo>
                  <a:lnTo>
                    <a:pt x="6369" y="18815"/>
                  </a:lnTo>
                  <a:lnTo>
                    <a:pt x="6488" y="18951"/>
                  </a:lnTo>
                  <a:lnTo>
                    <a:pt x="6686" y="18917"/>
                  </a:lnTo>
                  <a:lnTo>
                    <a:pt x="6765" y="19087"/>
                  </a:lnTo>
                  <a:lnTo>
                    <a:pt x="6884" y="19189"/>
                  </a:lnTo>
                  <a:lnTo>
                    <a:pt x="7121" y="19460"/>
                  </a:lnTo>
                  <a:lnTo>
                    <a:pt x="7200" y="19562"/>
                  </a:lnTo>
                  <a:lnTo>
                    <a:pt x="7437" y="19834"/>
                  </a:lnTo>
                  <a:lnTo>
                    <a:pt x="7596" y="19868"/>
                  </a:lnTo>
                  <a:lnTo>
                    <a:pt x="7596" y="20004"/>
                  </a:lnTo>
                  <a:lnTo>
                    <a:pt x="7635" y="20174"/>
                  </a:lnTo>
                  <a:lnTo>
                    <a:pt x="7556" y="20309"/>
                  </a:lnTo>
                  <a:lnTo>
                    <a:pt x="7437" y="20479"/>
                  </a:lnTo>
                  <a:lnTo>
                    <a:pt x="7398" y="20615"/>
                  </a:lnTo>
                  <a:lnTo>
                    <a:pt x="7398" y="20717"/>
                  </a:lnTo>
                  <a:lnTo>
                    <a:pt x="7437" y="20887"/>
                  </a:lnTo>
                  <a:lnTo>
                    <a:pt x="7437" y="21023"/>
                  </a:lnTo>
                  <a:lnTo>
                    <a:pt x="7477" y="21158"/>
                  </a:lnTo>
                  <a:lnTo>
                    <a:pt x="7556" y="21294"/>
                  </a:lnTo>
                  <a:lnTo>
                    <a:pt x="7754" y="21362"/>
                  </a:lnTo>
                  <a:lnTo>
                    <a:pt x="7912" y="21430"/>
                  </a:lnTo>
                  <a:lnTo>
                    <a:pt x="8110" y="21396"/>
                  </a:lnTo>
                  <a:lnTo>
                    <a:pt x="8268" y="21362"/>
                  </a:lnTo>
                  <a:lnTo>
                    <a:pt x="8466" y="21362"/>
                  </a:lnTo>
                  <a:lnTo>
                    <a:pt x="8585" y="21260"/>
                  </a:lnTo>
                  <a:lnTo>
                    <a:pt x="8703" y="21091"/>
                  </a:lnTo>
                  <a:lnTo>
                    <a:pt x="8822" y="20989"/>
                  </a:lnTo>
                  <a:lnTo>
                    <a:pt x="9020" y="20921"/>
                  </a:lnTo>
                  <a:lnTo>
                    <a:pt x="9178" y="20819"/>
                  </a:lnTo>
                  <a:lnTo>
                    <a:pt x="9336" y="20751"/>
                  </a:lnTo>
                  <a:lnTo>
                    <a:pt x="9495" y="20717"/>
                  </a:lnTo>
                  <a:lnTo>
                    <a:pt x="9732" y="20751"/>
                  </a:lnTo>
                  <a:lnTo>
                    <a:pt x="10009" y="20717"/>
                  </a:lnTo>
                  <a:lnTo>
                    <a:pt x="10167" y="20717"/>
                  </a:lnTo>
                  <a:lnTo>
                    <a:pt x="10365" y="20683"/>
                  </a:lnTo>
                  <a:lnTo>
                    <a:pt x="10523" y="20751"/>
                  </a:lnTo>
                  <a:lnTo>
                    <a:pt x="10721" y="20717"/>
                  </a:lnTo>
                  <a:lnTo>
                    <a:pt x="10879" y="20751"/>
                  </a:lnTo>
                  <a:lnTo>
                    <a:pt x="10958" y="20887"/>
                  </a:lnTo>
                  <a:lnTo>
                    <a:pt x="11116" y="21057"/>
                  </a:lnTo>
                  <a:lnTo>
                    <a:pt x="11196" y="21125"/>
                  </a:lnTo>
                  <a:lnTo>
                    <a:pt x="11235" y="21294"/>
                  </a:lnTo>
                  <a:lnTo>
                    <a:pt x="11275" y="21430"/>
                  </a:lnTo>
                  <a:lnTo>
                    <a:pt x="11433" y="21464"/>
                  </a:lnTo>
                  <a:lnTo>
                    <a:pt x="11631" y="21532"/>
                  </a:lnTo>
                  <a:lnTo>
                    <a:pt x="11789" y="21600"/>
                  </a:lnTo>
                  <a:lnTo>
                    <a:pt x="11987" y="21566"/>
                  </a:lnTo>
                  <a:lnTo>
                    <a:pt x="12145" y="21532"/>
                  </a:lnTo>
                  <a:lnTo>
                    <a:pt x="12343" y="21532"/>
                  </a:lnTo>
                  <a:lnTo>
                    <a:pt x="12462" y="21430"/>
                  </a:lnTo>
                  <a:lnTo>
                    <a:pt x="12422" y="21294"/>
                  </a:lnTo>
                  <a:lnTo>
                    <a:pt x="12620" y="21226"/>
                  </a:lnTo>
                  <a:lnTo>
                    <a:pt x="12659" y="21023"/>
                  </a:lnTo>
                  <a:lnTo>
                    <a:pt x="12659" y="20921"/>
                  </a:lnTo>
                  <a:lnTo>
                    <a:pt x="12580" y="20819"/>
                  </a:lnTo>
                  <a:lnTo>
                    <a:pt x="12620" y="20649"/>
                  </a:lnTo>
                  <a:lnTo>
                    <a:pt x="12818" y="20615"/>
                  </a:lnTo>
                  <a:lnTo>
                    <a:pt x="12976" y="20581"/>
                  </a:lnTo>
                  <a:lnTo>
                    <a:pt x="13174" y="20581"/>
                  </a:lnTo>
                  <a:lnTo>
                    <a:pt x="13332" y="20547"/>
                  </a:lnTo>
                  <a:lnTo>
                    <a:pt x="13530" y="20547"/>
                  </a:lnTo>
                  <a:lnTo>
                    <a:pt x="13688" y="20513"/>
                  </a:lnTo>
                  <a:lnTo>
                    <a:pt x="13846" y="20411"/>
                  </a:lnTo>
                  <a:lnTo>
                    <a:pt x="14004" y="20411"/>
                  </a:lnTo>
                  <a:lnTo>
                    <a:pt x="14123" y="20242"/>
                  </a:lnTo>
                  <a:lnTo>
                    <a:pt x="13965" y="20140"/>
                  </a:lnTo>
                  <a:lnTo>
                    <a:pt x="13807" y="20140"/>
                  </a:lnTo>
                  <a:lnTo>
                    <a:pt x="13609" y="20106"/>
                  </a:lnTo>
                  <a:lnTo>
                    <a:pt x="13451" y="20038"/>
                  </a:lnTo>
                  <a:lnTo>
                    <a:pt x="13490" y="19902"/>
                  </a:lnTo>
                  <a:lnTo>
                    <a:pt x="13569" y="19766"/>
                  </a:lnTo>
                  <a:lnTo>
                    <a:pt x="13530" y="19596"/>
                  </a:lnTo>
                  <a:lnTo>
                    <a:pt x="13371" y="19596"/>
                  </a:lnTo>
                  <a:lnTo>
                    <a:pt x="13174" y="19528"/>
                  </a:lnTo>
                  <a:lnTo>
                    <a:pt x="13095" y="19257"/>
                  </a:lnTo>
                  <a:lnTo>
                    <a:pt x="13213" y="19087"/>
                  </a:lnTo>
                  <a:lnTo>
                    <a:pt x="13253" y="18951"/>
                  </a:lnTo>
                  <a:lnTo>
                    <a:pt x="13411" y="18815"/>
                  </a:lnTo>
                  <a:lnTo>
                    <a:pt x="13490" y="18713"/>
                  </a:lnTo>
                  <a:lnTo>
                    <a:pt x="13648" y="18645"/>
                  </a:lnTo>
                  <a:lnTo>
                    <a:pt x="13846" y="18543"/>
                  </a:lnTo>
                  <a:lnTo>
                    <a:pt x="13965" y="18408"/>
                  </a:lnTo>
                  <a:lnTo>
                    <a:pt x="14163" y="18340"/>
                  </a:lnTo>
                  <a:lnTo>
                    <a:pt x="14321" y="18238"/>
                  </a:lnTo>
                  <a:lnTo>
                    <a:pt x="14519" y="18204"/>
                  </a:lnTo>
                  <a:lnTo>
                    <a:pt x="14677" y="18170"/>
                  </a:lnTo>
                  <a:lnTo>
                    <a:pt x="14835" y="18034"/>
                  </a:lnTo>
                  <a:lnTo>
                    <a:pt x="14993" y="17966"/>
                  </a:lnTo>
                  <a:lnTo>
                    <a:pt x="14954" y="17830"/>
                  </a:lnTo>
                  <a:lnTo>
                    <a:pt x="15152" y="17796"/>
                  </a:lnTo>
                  <a:lnTo>
                    <a:pt x="15310" y="17660"/>
                  </a:lnTo>
                  <a:lnTo>
                    <a:pt x="15468" y="17558"/>
                  </a:lnTo>
                  <a:lnTo>
                    <a:pt x="15626" y="17491"/>
                  </a:lnTo>
                  <a:lnTo>
                    <a:pt x="15824" y="17389"/>
                  </a:lnTo>
                  <a:lnTo>
                    <a:pt x="15982" y="17355"/>
                  </a:lnTo>
                  <a:lnTo>
                    <a:pt x="16180" y="17355"/>
                  </a:lnTo>
                  <a:lnTo>
                    <a:pt x="16299" y="17389"/>
                  </a:lnTo>
                  <a:lnTo>
                    <a:pt x="16418" y="17525"/>
                  </a:lnTo>
                  <a:lnTo>
                    <a:pt x="16576" y="17491"/>
                  </a:lnTo>
                  <a:lnTo>
                    <a:pt x="16774" y="17423"/>
                  </a:lnTo>
                  <a:lnTo>
                    <a:pt x="16853" y="17253"/>
                  </a:lnTo>
                  <a:lnTo>
                    <a:pt x="17011" y="17253"/>
                  </a:lnTo>
                  <a:lnTo>
                    <a:pt x="17169" y="17117"/>
                  </a:lnTo>
                  <a:lnTo>
                    <a:pt x="17327" y="17117"/>
                  </a:lnTo>
                  <a:lnTo>
                    <a:pt x="17525" y="17015"/>
                  </a:lnTo>
                  <a:lnTo>
                    <a:pt x="17684" y="17083"/>
                  </a:lnTo>
                  <a:lnTo>
                    <a:pt x="17723" y="17253"/>
                  </a:lnTo>
                  <a:lnTo>
                    <a:pt x="17644" y="17389"/>
                  </a:lnTo>
                  <a:lnTo>
                    <a:pt x="17604" y="17525"/>
                  </a:lnTo>
                  <a:lnTo>
                    <a:pt x="17407" y="17626"/>
                  </a:lnTo>
                  <a:lnTo>
                    <a:pt x="17367" y="17762"/>
                  </a:lnTo>
                  <a:lnTo>
                    <a:pt x="17209" y="17864"/>
                  </a:lnTo>
                  <a:lnTo>
                    <a:pt x="17209" y="17966"/>
                  </a:lnTo>
                  <a:lnTo>
                    <a:pt x="17130" y="18170"/>
                  </a:lnTo>
                  <a:lnTo>
                    <a:pt x="17169" y="18306"/>
                  </a:lnTo>
                  <a:lnTo>
                    <a:pt x="17367" y="18272"/>
                  </a:lnTo>
                  <a:lnTo>
                    <a:pt x="17525" y="18238"/>
                  </a:lnTo>
                  <a:lnTo>
                    <a:pt x="17684" y="18170"/>
                  </a:lnTo>
                  <a:lnTo>
                    <a:pt x="17842" y="17966"/>
                  </a:lnTo>
                  <a:lnTo>
                    <a:pt x="17802" y="17830"/>
                  </a:lnTo>
                  <a:lnTo>
                    <a:pt x="17881" y="17694"/>
                  </a:lnTo>
                  <a:lnTo>
                    <a:pt x="18040" y="17592"/>
                  </a:lnTo>
                  <a:lnTo>
                    <a:pt x="18237" y="17525"/>
                  </a:lnTo>
                  <a:lnTo>
                    <a:pt x="18277" y="17355"/>
                  </a:lnTo>
                  <a:lnTo>
                    <a:pt x="18435" y="17219"/>
                  </a:lnTo>
                  <a:lnTo>
                    <a:pt x="18593" y="17117"/>
                  </a:lnTo>
                  <a:lnTo>
                    <a:pt x="18791" y="17117"/>
                  </a:lnTo>
                  <a:lnTo>
                    <a:pt x="18949" y="17015"/>
                  </a:lnTo>
                  <a:lnTo>
                    <a:pt x="18910" y="16845"/>
                  </a:lnTo>
                  <a:lnTo>
                    <a:pt x="18989" y="16743"/>
                  </a:lnTo>
                  <a:lnTo>
                    <a:pt x="18831" y="16675"/>
                  </a:lnTo>
                  <a:lnTo>
                    <a:pt x="18791" y="16540"/>
                  </a:lnTo>
                  <a:lnTo>
                    <a:pt x="18791" y="16404"/>
                  </a:lnTo>
                  <a:lnTo>
                    <a:pt x="18752" y="16268"/>
                  </a:lnTo>
                  <a:lnTo>
                    <a:pt x="18712" y="16098"/>
                  </a:lnTo>
                  <a:lnTo>
                    <a:pt x="18870" y="16030"/>
                  </a:lnTo>
                  <a:lnTo>
                    <a:pt x="19068" y="15962"/>
                  </a:lnTo>
                  <a:lnTo>
                    <a:pt x="19226" y="15860"/>
                  </a:lnTo>
                  <a:lnTo>
                    <a:pt x="19424" y="15826"/>
                  </a:lnTo>
                  <a:lnTo>
                    <a:pt x="19543" y="15758"/>
                  </a:lnTo>
                  <a:lnTo>
                    <a:pt x="19741" y="15725"/>
                  </a:lnTo>
                  <a:lnTo>
                    <a:pt x="19899" y="15725"/>
                  </a:lnTo>
                  <a:lnTo>
                    <a:pt x="20097" y="15589"/>
                  </a:lnTo>
                  <a:lnTo>
                    <a:pt x="20057" y="15487"/>
                  </a:lnTo>
                  <a:lnTo>
                    <a:pt x="19859" y="15453"/>
                  </a:lnTo>
                  <a:lnTo>
                    <a:pt x="19741" y="15283"/>
                  </a:lnTo>
                  <a:lnTo>
                    <a:pt x="19741" y="15147"/>
                  </a:lnTo>
                  <a:lnTo>
                    <a:pt x="19938" y="15113"/>
                  </a:lnTo>
                  <a:lnTo>
                    <a:pt x="19978" y="14977"/>
                  </a:lnTo>
                  <a:lnTo>
                    <a:pt x="20136" y="14909"/>
                  </a:lnTo>
                  <a:lnTo>
                    <a:pt x="20334" y="14875"/>
                  </a:lnTo>
                  <a:lnTo>
                    <a:pt x="20453" y="14808"/>
                  </a:lnTo>
                  <a:lnTo>
                    <a:pt x="20532" y="14604"/>
                  </a:lnTo>
                  <a:lnTo>
                    <a:pt x="20611" y="14502"/>
                  </a:lnTo>
                  <a:lnTo>
                    <a:pt x="20651" y="14332"/>
                  </a:lnTo>
                  <a:lnTo>
                    <a:pt x="20492" y="14332"/>
                  </a:lnTo>
                  <a:lnTo>
                    <a:pt x="20334" y="14230"/>
                  </a:lnTo>
                  <a:lnTo>
                    <a:pt x="20215" y="14196"/>
                  </a:lnTo>
                  <a:lnTo>
                    <a:pt x="20018" y="14230"/>
                  </a:lnTo>
                  <a:lnTo>
                    <a:pt x="19899" y="14264"/>
                  </a:lnTo>
                  <a:lnTo>
                    <a:pt x="19701" y="14366"/>
                  </a:lnTo>
                  <a:lnTo>
                    <a:pt x="19622" y="14536"/>
                  </a:lnTo>
                  <a:lnTo>
                    <a:pt x="19582" y="14706"/>
                  </a:lnTo>
                  <a:lnTo>
                    <a:pt x="19385" y="14740"/>
                  </a:lnTo>
                  <a:lnTo>
                    <a:pt x="19345" y="14909"/>
                  </a:lnTo>
                  <a:lnTo>
                    <a:pt x="19029" y="15113"/>
                  </a:lnTo>
                  <a:lnTo>
                    <a:pt x="18870" y="15113"/>
                  </a:lnTo>
                  <a:lnTo>
                    <a:pt x="18712" y="15011"/>
                  </a:lnTo>
                  <a:lnTo>
                    <a:pt x="18593" y="14842"/>
                  </a:lnTo>
                  <a:lnTo>
                    <a:pt x="18435" y="14808"/>
                  </a:lnTo>
                  <a:lnTo>
                    <a:pt x="18435" y="14672"/>
                  </a:lnTo>
                  <a:lnTo>
                    <a:pt x="18396" y="14502"/>
                  </a:lnTo>
                  <a:lnTo>
                    <a:pt x="18277" y="14434"/>
                  </a:lnTo>
                  <a:lnTo>
                    <a:pt x="18158" y="14264"/>
                  </a:lnTo>
                  <a:lnTo>
                    <a:pt x="18158" y="14128"/>
                  </a:lnTo>
                  <a:lnTo>
                    <a:pt x="18079" y="13857"/>
                  </a:lnTo>
                  <a:lnTo>
                    <a:pt x="18079" y="13687"/>
                  </a:lnTo>
                  <a:lnTo>
                    <a:pt x="17881" y="13721"/>
                  </a:lnTo>
                  <a:lnTo>
                    <a:pt x="17723" y="13755"/>
                  </a:lnTo>
                  <a:lnTo>
                    <a:pt x="17684" y="13653"/>
                  </a:lnTo>
                  <a:lnTo>
                    <a:pt x="17604" y="13483"/>
                  </a:lnTo>
                  <a:lnTo>
                    <a:pt x="17565" y="13347"/>
                  </a:lnTo>
                  <a:lnTo>
                    <a:pt x="17446" y="13143"/>
                  </a:lnTo>
                  <a:lnTo>
                    <a:pt x="17367" y="12872"/>
                  </a:lnTo>
                  <a:lnTo>
                    <a:pt x="17367" y="12736"/>
                  </a:lnTo>
                  <a:lnTo>
                    <a:pt x="17327" y="12600"/>
                  </a:lnTo>
                  <a:lnTo>
                    <a:pt x="17327" y="12498"/>
                  </a:lnTo>
                  <a:lnTo>
                    <a:pt x="17525" y="12498"/>
                  </a:lnTo>
                  <a:lnTo>
                    <a:pt x="17565" y="12668"/>
                  </a:lnTo>
                  <a:lnTo>
                    <a:pt x="17604" y="12498"/>
                  </a:lnTo>
                  <a:lnTo>
                    <a:pt x="17604" y="12396"/>
                  </a:lnTo>
                  <a:lnTo>
                    <a:pt x="17565" y="12226"/>
                  </a:lnTo>
                  <a:lnTo>
                    <a:pt x="17525" y="12091"/>
                  </a:lnTo>
                  <a:lnTo>
                    <a:pt x="17446" y="11955"/>
                  </a:lnTo>
                  <a:lnTo>
                    <a:pt x="17407" y="11819"/>
                  </a:lnTo>
                  <a:lnTo>
                    <a:pt x="17327" y="11649"/>
                  </a:lnTo>
                  <a:lnTo>
                    <a:pt x="17288" y="11547"/>
                  </a:lnTo>
                  <a:lnTo>
                    <a:pt x="17288" y="11377"/>
                  </a:lnTo>
                  <a:lnTo>
                    <a:pt x="17130" y="11275"/>
                  </a:lnTo>
                  <a:lnTo>
                    <a:pt x="17051" y="11140"/>
                  </a:lnTo>
                  <a:lnTo>
                    <a:pt x="16932" y="11004"/>
                  </a:lnTo>
                  <a:lnTo>
                    <a:pt x="16932" y="10936"/>
                  </a:lnTo>
                  <a:lnTo>
                    <a:pt x="16813" y="10766"/>
                  </a:lnTo>
                  <a:lnTo>
                    <a:pt x="16774" y="10630"/>
                  </a:lnTo>
                  <a:lnTo>
                    <a:pt x="16774" y="10494"/>
                  </a:lnTo>
                  <a:lnTo>
                    <a:pt x="16813" y="10358"/>
                  </a:lnTo>
                  <a:lnTo>
                    <a:pt x="16615" y="10189"/>
                  </a:lnTo>
                  <a:lnTo>
                    <a:pt x="16457" y="10155"/>
                  </a:lnTo>
                  <a:lnTo>
                    <a:pt x="16338" y="10053"/>
                  </a:lnTo>
                  <a:lnTo>
                    <a:pt x="16141" y="9985"/>
                  </a:lnTo>
                  <a:lnTo>
                    <a:pt x="16022" y="9781"/>
                  </a:lnTo>
                  <a:lnTo>
                    <a:pt x="15903" y="9679"/>
                  </a:lnTo>
                  <a:lnTo>
                    <a:pt x="15903" y="9543"/>
                  </a:lnTo>
                  <a:lnTo>
                    <a:pt x="15864" y="9374"/>
                  </a:lnTo>
                  <a:lnTo>
                    <a:pt x="15745" y="9272"/>
                  </a:lnTo>
                  <a:lnTo>
                    <a:pt x="15903" y="8932"/>
                  </a:lnTo>
                  <a:lnTo>
                    <a:pt x="15943" y="8796"/>
                  </a:lnTo>
                  <a:lnTo>
                    <a:pt x="16141" y="8728"/>
                  </a:lnTo>
                  <a:lnTo>
                    <a:pt x="16180" y="8558"/>
                  </a:lnTo>
                  <a:lnTo>
                    <a:pt x="16338" y="8457"/>
                  </a:lnTo>
                  <a:lnTo>
                    <a:pt x="16418" y="8321"/>
                  </a:lnTo>
                  <a:lnTo>
                    <a:pt x="16497" y="8151"/>
                  </a:lnTo>
                  <a:lnTo>
                    <a:pt x="16615" y="8083"/>
                  </a:lnTo>
                  <a:lnTo>
                    <a:pt x="16734" y="7947"/>
                  </a:lnTo>
                  <a:lnTo>
                    <a:pt x="16892" y="7879"/>
                  </a:lnTo>
                  <a:lnTo>
                    <a:pt x="17051" y="7743"/>
                  </a:lnTo>
                  <a:lnTo>
                    <a:pt x="17051" y="7608"/>
                  </a:lnTo>
                  <a:lnTo>
                    <a:pt x="17011" y="7472"/>
                  </a:lnTo>
                  <a:lnTo>
                    <a:pt x="17011" y="7336"/>
                  </a:lnTo>
                  <a:lnTo>
                    <a:pt x="17051" y="7166"/>
                  </a:lnTo>
                  <a:lnTo>
                    <a:pt x="17051" y="7064"/>
                  </a:lnTo>
                  <a:lnTo>
                    <a:pt x="17090" y="6894"/>
                  </a:lnTo>
                  <a:lnTo>
                    <a:pt x="17288" y="6962"/>
                  </a:lnTo>
                  <a:lnTo>
                    <a:pt x="17446" y="6962"/>
                  </a:lnTo>
                  <a:lnTo>
                    <a:pt x="17644" y="6826"/>
                  </a:lnTo>
                  <a:lnTo>
                    <a:pt x="17802" y="6792"/>
                  </a:lnTo>
                  <a:lnTo>
                    <a:pt x="18000" y="6792"/>
                  </a:lnTo>
                  <a:lnTo>
                    <a:pt x="18040" y="6657"/>
                  </a:lnTo>
                  <a:lnTo>
                    <a:pt x="18119" y="6521"/>
                  </a:lnTo>
                  <a:lnTo>
                    <a:pt x="18079" y="6351"/>
                  </a:lnTo>
                  <a:lnTo>
                    <a:pt x="18040" y="6215"/>
                  </a:lnTo>
                  <a:lnTo>
                    <a:pt x="18158" y="6079"/>
                  </a:lnTo>
                  <a:lnTo>
                    <a:pt x="18316" y="6079"/>
                  </a:lnTo>
                  <a:lnTo>
                    <a:pt x="18396" y="6181"/>
                  </a:lnTo>
                  <a:lnTo>
                    <a:pt x="18633" y="6249"/>
                  </a:lnTo>
                  <a:lnTo>
                    <a:pt x="18791" y="6283"/>
                  </a:lnTo>
                  <a:lnTo>
                    <a:pt x="18831" y="6453"/>
                  </a:lnTo>
                  <a:lnTo>
                    <a:pt x="18831" y="6555"/>
                  </a:lnTo>
                  <a:lnTo>
                    <a:pt x="18949" y="6657"/>
                  </a:lnTo>
                  <a:lnTo>
                    <a:pt x="18989" y="6826"/>
                  </a:lnTo>
                  <a:lnTo>
                    <a:pt x="19147" y="6928"/>
                  </a:lnTo>
                  <a:lnTo>
                    <a:pt x="19345" y="6996"/>
                  </a:lnTo>
                  <a:lnTo>
                    <a:pt x="19424" y="7132"/>
                  </a:lnTo>
                  <a:lnTo>
                    <a:pt x="19622" y="7268"/>
                  </a:lnTo>
                  <a:lnTo>
                    <a:pt x="19820" y="7302"/>
                  </a:lnTo>
                  <a:lnTo>
                    <a:pt x="19978" y="7336"/>
                  </a:lnTo>
                  <a:lnTo>
                    <a:pt x="20176" y="7268"/>
                  </a:lnTo>
                  <a:lnTo>
                    <a:pt x="20334" y="7234"/>
                  </a:lnTo>
                  <a:lnTo>
                    <a:pt x="20532" y="7336"/>
                  </a:lnTo>
                  <a:lnTo>
                    <a:pt x="20769" y="7506"/>
                  </a:lnTo>
                  <a:lnTo>
                    <a:pt x="20927" y="7540"/>
                  </a:lnTo>
                  <a:lnTo>
                    <a:pt x="21125" y="7540"/>
                  </a:lnTo>
                  <a:lnTo>
                    <a:pt x="21323" y="7608"/>
                  </a:lnTo>
                  <a:lnTo>
                    <a:pt x="21402" y="7777"/>
                  </a:lnTo>
                  <a:lnTo>
                    <a:pt x="21600" y="7743"/>
                  </a:lnTo>
                  <a:lnTo>
                    <a:pt x="21560" y="7506"/>
                  </a:lnTo>
                  <a:lnTo>
                    <a:pt x="21481" y="7404"/>
                  </a:lnTo>
                  <a:lnTo>
                    <a:pt x="21323" y="7268"/>
                  </a:lnTo>
                  <a:lnTo>
                    <a:pt x="21323" y="7132"/>
                  </a:lnTo>
                  <a:lnTo>
                    <a:pt x="21204" y="6996"/>
                  </a:lnTo>
                  <a:lnTo>
                    <a:pt x="21204" y="6860"/>
                  </a:lnTo>
                  <a:lnTo>
                    <a:pt x="21086" y="6691"/>
                  </a:lnTo>
                  <a:lnTo>
                    <a:pt x="21086" y="6589"/>
                  </a:lnTo>
                  <a:lnTo>
                    <a:pt x="21046" y="6419"/>
                  </a:lnTo>
                  <a:lnTo>
                    <a:pt x="20809" y="6317"/>
                  </a:lnTo>
                  <a:lnTo>
                    <a:pt x="20809" y="6215"/>
                  </a:lnTo>
                  <a:lnTo>
                    <a:pt x="20690" y="6045"/>
                  </a:lnTo>
                  <a:lnTo>
                    <a:pt x="20690" y="5909"/>
                  </a:lnTo>
                  <a:lnTo>
                    <a:pt x="20651" y="5808"/>
                  </a:lnTo>
                  <a:lnTo>
                    <a:pt x="20651" y="5672"/>
                  </a:lnTo>
                  <a:lnTo>
                    <a:pt x="20611" y="5502"/>
                  </a:lnTo>
                  <a:lnTo>
                    <a:pt x="20611" y="5400"/>
                  </a:lnTo>
                  <a:lnTo>
                    <a:pt x="20571" y="5230"/>
                  </a:lnTo>
                  <a:lnTo>
                    <a:pt x="20571" y="5094"/>
                  </a:lnTo>
                  <a:lnTo>
                    <a:pt x="20492" y="4823"/>
                  </a:lnTo>
                  <a:lnTo>
                    <a:pt x="20571" y="4687"/>
                  </a:lnTo>
                  <a:lnTo>
                    <a:pt x="20532" y="4551"/>
                  </a:lnTo>
                  <a:lnTo>
                    <a:pt x="20453" y="4381"/>
                  </a:lnTo>
                  <a:lnTo>
                    <a:pt x="20413" y="4279"/>
                  </a:lnTo>
                  <a:lnTo>
                    <a:pt x="20334" y="4143"/>
                  </a:lnTo>
                  <a:lnTo>
                    <a:pt x="20295" y="3974"/>
                  </a:lnTo>
                  <a:lnTo>
                    <a:pt x="20097" y="3940"/>
                  </a:lnTo>
                  <a:lnTo>
                    <a:pt x="19820" y="3804"/>
                  </a:lnTo>
                  <a:lnTo>
                    <a:pt x="19978" y="3668"/>
                  </a:lnTo>
                  <a:lnTo>
                    <a:pt x="19859" y="3600"/>
                  </a:lnTo>
                  <a:lnTo>
                    <a:pt x="19385" y="3600"/>
                  </a:lnTo>
                  <a:lnTo>
                    <a:pt x="19503" y="3532"/>
                  </a:lnTo>
                  <a:lnTo>
                    <a:pt x="19385" y="3396"/>
                  </a:lnTo>
                  <a:lnTo>
                    <a:pt x="19187" y="3362"/>
                  </a:lnTo>
                  <a:lnTo>
                    <a:pt x="19108" y="3192"/>
                  </a:lnTo>
                  <a:lnTo>
                    <a:pt x="18910" y="3192"/>
                  </a:lnTo>
                  <a:lnTo>
                    <a:pt x="18791" y="3023"/>
                  </a:lnTo>
                  <a:lnTo>
                    <a:pt x="18593" y="2921"/>
                  </a:lnTo>
                  <a:lnTo>
                    <a:pt x="18435" y="2785"/>
                  </a:lnTo>
                  <a:lnTo>
                    <a:pt x="18237" y="2751"/>
                  </a:lnTo>
                  <a:lnTo>
                    <a:pt x="18119" y="2615"/>
                  </a:lnTo>
                  <a:lnTo>
                    <a:pt x="17960" y="2547"/>
                  </a:lnTo>
                  <a:lnTo>
                    <a:pt x="17684" y="2683"/>
                  </a:lnTo>
                  <a:lnTo>
                    <a:pt x="17486" y="2683"/>
                  </a:lnTo>
                  <a:lnTo>
                    <a:pt x="17367" y="2785"/>
                  </a:lnTo>
                  <a:lnTo>
                    <a:pt x="17367" y="2445"/>
                  </a:lnTo>
                  <a:lnTo>
                    <a:pt x="17011" y="2819"/>
                  </a:lnTo>
                  <a:lnTo>
                    <a:pt x="17090" y="2683"/>
                  </a:lnTo>
                  <a:lnTo>
                    <a:pt x="16615" y="2581"/>
                  </a:lnTo>
                  <a:lnTo>
                    <a:pt x="16655" y="2547"/>
                  </a:lnTo>
                  <a:lnTo>
                    <a:pt x="16259" y="2683"/>
                  </a:lnTo>
                  <a:lnTo>
                    <a:pt x="16220" y="2513"/>
                  </a:lnTo>
                  <a:lnTo>
                    <a:pt x="16220" y="2343"/>
                  </a:lnTo>
                  <a:lnTo>
                    <a:pt x="16180" y="2242"/>
                  </a:lnTo>
                  <a:lnTo>
                    <a:pt x="16062" y="2072"/>
                  </a:lnTo>
                  <a:lnTo>
                    <a:pt x="16022" y="1936"/>
                  </a:lnTo>
                  <a:lnTo>
                    <a:pt x="15943" y="1800"/>
                  </a:lnTo>
                  <a:lnTo>
                    <a:pt x="15824" y="1698"/>
                  </a:lnTo>
                  <a:lnTo>
                    <a:pt x="15705" y="1528"/>
                  </a:lnTo>
                  <a:lnTo>
                    <a:pt x="15508" y="1528"/>
                  </a:lnTo>
                  <a:lnTo>
                    <a:pt x="15191" y="1257"/>
                  </a:lnTo>
                  <a:lnTo>
                    <a:pt x="15033" y="1189"/>
                  </a:lnTo>
                  <a:lnTo>
                    <a:pt x="14835" y="1223"/>
                  </a:lnTo>
                  <a:lnTo>
                    <a:pt x="14677" y="1257"/>
                  </a:lnTo>
                  <a:lnTo>
                    <a:pt x="14479" y="1121"/>
                  </a:lnTo>
                  <a:lnTo>
                    <a:pt x="14281" y="951"/>
                  </a:lnTo>
                  <a:lnTo>
                    <a:pt x="14163" y="815"/>
                  </a:lnTo>
                  <a:lnTo>
                    <a:pt x="14163" y="679"/>
                  </a:lnTo>
                  <a:lnTo>
                    <a:pt x="14123" y="509"/>
                  </a:lnTo>
                  <a:lnTo>
                    <a:pt x="14123" y="408"/>
                  </a:lnTo>
                  <a:lnTo>
                    <a:pt x="13965" y="272"/>
                  </a:lnTo>
                  <a:lnTo>
                    <a:pt x="13886" y="136"/>
                  </a:lnTo>
                  <a:lnTo>
                    <a:pt x="13688" y="102"/>
                  </a:lnTo>
                  <a:lnTo>
                    <a:pt x="13569" y="170"/>
                  </a:lnTo>
                  <a:lnTo>
                    <a:pt x="13411" y="204"/>
                  </a:lnTo>
                  <a:lnTo>
                    <a:pt x="13213" y="204"/>
                  </a:lnTo>
                  <a:lnTo>
                    <a:pt x="13055" y="170"/>
                  </a:lnTo>
                  <a:lnTo>
                    <a:pt x="12897" y="34"/>
                  </a:lnTo>
                  <a:lnTo>
                    <a:pt x="12738" y="0"/>
                  </a:lnTo>
                  <a:lnTo>
                    <a:pt x="12541" y="68"/>
                  </a:lnTo>
                  <a:lnTo>
                    <a:pt x="12501" y="238"/>
                  </a:lnTo>
                  <a:lnTo>
                    <a:pt x="12422" y="374"/>
                  </a:lnTo>
                  <a:lnTo>
                    <a:pt x="12264" y="577"/>
                  </a:lnTo>
                  <a:lnTo>
                    <a:pt x="12105" y="645"/>
                  </a:lnTo>
                  <a:lnTo>
                    <a:pt x="12026" y="747"/>
                  </a:lnTo>
                  <a:lnTo>
                    <a:pt x="11868" y="781"/>
                  </a:lnTo>
                  <a:lnTo>
                    <a:pt x="11670" y="917"/>
                  </a:lnTo>
                  <a:lnTo>
                    <a:pt x="11512" y="917"/>
                  </a:lnTo>
                  <a:lnTo>
                    <a:pt x="11314" y="1019"/>
                  </a:lnTo>
                  <a:lnTo>
                    <a:pt x="11156" y="1019"/>
                  </a:lnTo>
                  <a:lnTo>
                    <a:pt x="10998" y="1053"/>
                  </a:lnTo>
                  <a:lnTo>
                    <a:pt x="10840" y="1053"/>
                  </a:lnTo>
                  <a:lnTo>
                    <a:pt x="10602" y="1019"/>
                  </a:lnTo>
                  <a:lnTo>
                    <a:pt x="10484" y="1121"/>
                  </a:lnTo>
                  <a:lnTo>
                    <a:pt x="10286" y="1189"/>
                  </a:lnTo>
                  <a:lnTo>
                    <a:pt x="10127" y="1291"/>
                  </a:lnTo>
                  <a:lnTo>
                    <a:pt x="9930" y="1358"/>
                  </a:lnTo>
                  <a:lnTo>
                    <a:pt x="9811" y="1460"/>
                  </a:lnTo>
                  <a:lnTo>
                    <a:pt x="9692" y="1596"/>
                  </a:lnTo>
                  <a:lnTo>
                    <a:pt x="9574" y="1698"/>
                  </a:lnTo>
                  <a:lnTo>
                    <a:pt x="9376" y="1834"/>
                  </a:lnTo>
                  <a:lnTo>
                    <a:pt x="9257" y="1834"/>
                  </a:lnTo>
                  <a:lnTo>
                    <a:pt x="9059" y="1868"/>
                  </a:lnTo>
                  <a:lnTo>
                    <a:pt x="8901" y="1868"/>
                  </a:lnTo>
                  <a:lnTo>
                    <a:pt x="8703" y="1902"/>
                  </a:lnTo>
                  <a:lnTo>
                    <a:pt x="8545" y="1902"/>
                  </a:lnTo>
                  <a:lnTo>
                    <a:pt x="8347" y="1936"/>
                  </a:lnTo>
                  <a:lnTo>
                    <a:pt x="8189" y="1970"/>
                  </a:lnTo>
                  <a:lnTo>
                    <a:pt x="7991" y="1970"/>
                  </a:lnTo>
                  <a:lnTo>
                    <a:pt x="7873" y="2004"/>
                  </a:lnTo>
                  <a:lnTo>
                    <a:pt x="7675" y="2004"/>
                  </a:lnTo>
                  <a:lnTo>
                    <a:pt x="7516" y="2038"/>
                  </a:lnTo>
                  <a:lnTo>
                    <a:pt x="7319" y="2106"/>
                  </a:lnTo>
                  <a:lnTo>
                    <a:pt x="7081" y="2106"/>
                  </a:lnTo>
                  <a:lnTo>
                    <a:pt x="6686" y="2174"/>
                  </a:lnTo>
                  <a:lnTo>
                    <a:pt x="6527" y="2242"/>
                  </a:lnTo>
                  <a:lnTo>
                    <a:pt x="6330" y="2174"/>
                  </a:lnTo>
                  <a:lnTo>
                    <a:pt x="6211" y="2004"/>
                  </a:lnTo>
                  <a:lnTo>
                    <a:pt x="6053" y="1970"/>
                  </a:lnTo>
                  <a:lnTo>
                    <a:pt x="5895" y="1800"/>
                  </a:lnTo>
                  <a:lnTo>
                    <a:pt x="5815" y="1732"/>
                  </a:lnTo>
                  <a:lnTo>
                    <a:pt x="5657" y="1732"/>
                  </a:lnTo>
                  <a:lnTo>
                    <a:pt x="5459" y="1834"/>
                  </a:lnTo>
                  <a:lnTo>
                    <a:pt x="5301" y="1834"/>
                  </a:lnTo>
                  <a:lnTo>
                    <a:pt x="5143" y="1902"/>
                  </a:lnTo>
                </a:path>
              </a:pathLst>
            </a:custGeom>
            <a:solidFill>
              <a:srgbClr val="0033CC"/>
            </a:solidFill>
            <a:ln>
              <a:solidFill>
                <a:schemeClr val="bg1"/>
              </a:solidFill>
            </a:ln>
          </p:spPr>
          <p:txBody>
            <a:bodyPr lIns="45719" rIns="45719" anchor="ctr"/>
            <a:lstStyle/>
            <a:p>
              <a:pPr algn="ctr" defTabSz="889000"/>
              <a:endParaRPr sz="1200"/>
            </a:p>
          </p:txBody>
        </p:sp>
        <p:sp>
          <p:nvSpPr>
            <p:cNvPr id="227" name="Shape 632"/>
            <p:cNvSpPr/>
            <p:nvPr/>
          </p:nvSpPr>
          <p:spPr>
            <a:xfrm rot="153004">
              <a:off x="5885177" y="2303738"/>
              <a:ext cx="134870" cy="68212"/>
            </a:xfrm>
            <a:custGeom>
              <a:avLst/>
              <a:gdLst/>
              <a:ahLst/>
              <a:cxnLst>
                <a:cxn ang="0">
                  <a:pos x="wd2" y="hd2"/>
                </a:cxn>
                <a:cxn ang="5400000">
                  <a:pos x="wd2" y="hd2"/>
                </a:cxn>
                <a:cxn ang="10800000">
                  <a:pos x="wd2" y="hd2"/>
                </a:cxn>
                <a:cxn ang="16200000">
                  <a:pos x="wd2" y="hd2"/>
                </a:cxn>
              </a:cxnLst>
              <a:rect l="0" t="0" r="r" b="b"/>
              <a:pathLst>
                <a:path w="21600" h="21600" extrusionOk="0">
                  <a:moveTo>
                    <a:pt x="0" y="10286"/>
                  </a:moveTo>
                  <a:lnTo>
                    <a:pt x="971" y="12343"/>
                  </a:lnTo>
                  <a:lnTo>
                    <a:pt x="1942" y="13371"/>
                  </a:lnTo>
                  <a:lnTo>
                    <a:pt x="4854" y="13371"/>
                  </a:lnTo>
                  <a:lnTo>
                    <a:pt x="5339" y="14914"/>
                  </a:lnTo>
                  <a:lnTo>
                    <a:pt x="6310" y="14914"/>
                  </a:lnTo>
                  <a:lnTo>
                    <a:pt x="6796" y="13371"/>
                  </a:lnTo>
                  <a:lnTo>
                    <a:pt x="6796" y="11314"/>
                  </a:lnTo>
                  <a:lnTo>
                    <a:pt x="6310" y="9257"/>
                  </a:lnTo>
                  <a:lnTo>
                    <a:pt x="7281" y="9257"/>
                  </a:lnTo>
                  <a:lnTo>
                    <a:pt x="9708" y="6686"/>
                  </a:lnTo>
                  <a:lnTo>
                    <a:pt x="10679" y="8229"/>
                  </a:lnTo>
                  <a:lnTo>
                    <a:pt x="11407" y="9257"/>
                  </a:lnTo>
                  <a:lnTo>
                    <a:pt x="12378" y="8229"/>
                  </a:lnTo>
                  <a:lnTo>
                    <a:pt x="12863" y="6686"/>
                  </a:lnTo>
                  <a:lnTo>
                    <a:pt x="12863" y="4629"/>
                  </a:lnTo>
                  <a:lnTo>
                    <a:pt x="13348" y="2571"/>
                  </a:lnTo>
                  <a:lnTo>
                    <a:pt x="14319" y="2057"/>
                  </a:lnTo>
                  <a:lnTo>
                    <a:pt x="15290" y="1029"/>
                  </a:lnTo>
                  <a:lnTo>
                    <a:pt x="18202" y="1029"/>
                  </a:lnTo>
                  <a:lnTo>
                    <a:pt x="19173" y="0"/>
                  </a:lnTo>
                  <a:lnTo>
                    <a:pt x="21115" y="0"/>
                  </a:lnTo>
                  <a:lnTo>
                    <a:pt x="21600" y="2057"/>
                  </a:lnTo>
                  <a:lnTo>
                    <a:pt x="21600" y="9257"/>
                  </a:lnTo>
                  <a:lnTo>
                    <a:pt x="19658" y="11314"/>
                  </a:lnTo>
                  <a:lnTo>
                    <a:pt x="19173" y="13371"/>
                  </a:lnTo>
                  <a:lnTo>
                    <a:pt x="18202" y="14914"/>
                  </a:lnTo>
                  <a:lnTo>
                    <a:pt x="17717" y="16971"/>
                  </a:lnTo>
                  <a:lnTo>
                    <a:pt x="15775" y="19029"/>
                  </a:lnTo>
                  <a:lnTo>
                    <a:pt x="14804" y="19029"/>
                  </a:lnTo>
                  <a:lnTo>
                    <a:pt x="13834" y="19543"/>
                  </a:lnTo>
                  <a:lnTo>
                    <a:pt x="13348" y="21600"/>
                  </a:lnTo>
                  <a:lnTo>
                    <a:pt x="11407" y="21600"/>
                  </a:lnTo>
                  <a:lnTo>
                    <a:pt x="10679" y="20571"/>
                  </a:lnTo>
                  <a:lnTo>
                    <a:pt x="9222" y="20571"/>
                  </a:lnTo>
                  <a:lnTo>
                    <a:pt x="8252" y="21600"/>
                  </a:lnTo>
                  <a:lnTo>
                    <a:pt x="4369" y="21600"/>
                  </a:lnTo>
                  <a:lnTo>
                    <a:pt x="3398" y="20571"/>
                  </a:lnTo>
                  <a:lnTo>
                    <a:pt x="2427" y="20571"/>
                  </a:lnTo>
                  <a:lnTo>
                    <a:pt x="1942" y="19029"/>
                  </a:lnTo>
                  <a:lnTo>
                    <a:pt x="1456" y="16971"/>
                  </a:lnTo>
                  <a:lnTo>
                    <a:pt x="1456" y="14914"/>
                  </a:lnTo>
                  <a:lnTo>
                    <a:pt x="485" y="13886"/>
                  </a:lnTo>
                  <a:lnTo>
                    <a:pt x="0" y="1028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28" name="Shape 633"/>
            <p:cNvSpPr/>
            <p:nvPr/>
          </p:nvSpPr>
          <p:spPr>
            <a:xfrm rot="153004">
              <a:off x="5858948" y="2550204"/>
              <a:ext cx="108140" cy="91045"/>
            </a:xfrm>
            <a:custGeom>
              <a:avLst/>
              <a:gdLst/>
              <a:ahLst/>
              <a:cxnLst>
                <a:cxn ang="0">
                  <a:pos x="wd2" y="hd2"/>
                </a:cxn>
                <a:cxn ang="5400000">
                  <a:pos x="wd2" y="hd2"/>
                </a:cxn>
                <a:cxn ang="10800000">
                  <a:pos x="wd2" y="hd2"/>
                </a:cxn>
                <a:cxn ang="16200000">
                  <a:pos x="wd2" y="hd2"/>
                </a:cxn>
              </a:cxnLst>
              <a:rect l="0" t="0" r="r" b="b"/>
              <a:pathLst>
                <a:path w="21600" h="21600" extrusionOk="0">
                  <a:moveTo>
                    <a:pt x="9000" y="0"/>
                  </a:moveTo>
                  <a:lnTo>
                    <a:pt x="7800" y="0"/>
                  </a:lnTo>
                  <a:lnTo>
                    <a:pt x="6600" y="758"/>
                  </a:lnTo>
                  <a:lnTo>
                    <a:pt x="3600" y="758"/>
                  </a:lnTo>
                  <a:lnTo>
                    <a:pt x="2400" y="2274"/>
                  </a:lnTo>
                  <a:lnTo>
                    <a:pt x="1200" y="3411"/>
                  </a:lnTo>
                  <a:lnTo>
                    <a:pt x="0" y="6442"/>
                  </a:lnTo>
                  <a:lnTo>
                    <a:pt x="600" y="7579"/>
                  </a:lnTo>
                  <a:lnTo>
                    <a:pt x="600" y="18189"/>
                  </a:lnTo>
                  <a:lnTo>
                    <a:pt x="1200" y="19705"/>
                  </a:lnTo>
                  <a:lnTo>
                    <a:pt x="1200" y="20842"/>
                  </a:lnTo>
                  <a:lnTo>
                    <a:pt x="0" y="21600"/>
                  </a:lnTo>
                  <a:lnTo>
                    <a:pt x="1200" y="21600"/>
                  </a:lnTo>
                  <a:lnTo>
                    <a:pt x="3600" y="20084"/>
                  </a:lnTo>
                  <a:lnTo>
                    <a:pt x="4800" y="20084"/>
                  </a:lnTo>
                  <a:lnTo>
                    <a:pt x="6600" y="19705"/>
                  </a:lnTo>
                  <a:lnTo>
                    <a:pt x="7800" y="18947"/>
                  </a:lnTo>
                  <a:lnTo>
                    <a:pt x="9000" y="15916"/>
                  </a:lnTo>
                  <a:lnTo>
                    <a:pt x="10200" y="15916"/>
                  </a:lnTo>
                  <a:lnTo>
                    <a:pt x="11400" y="15537"/>
                  </a:lnTo>
                  <a:lnTo>
                    <a:pt x="12600" y="15537"/>
                  </a:lnTo>
                  <a:lnTo>
                    <a:pt x="15000" y="14021"/>
                  </a:lnTo>
                  <a:lnTo>
                    <a:pt x="17400" y="14021"/>
                  </a:lnTo>
                  <a:lnTo>
                    <a:pt x="18600" y="13263"/>
                  </a:lnTo>
                  <a:lnTo>
                    <a:pt x="19800" y="11747"/>
                  </a:lnTo>
                  <a:lnTo>
                    <a:pt x="21000" y="10989"/>
                  </a:lnTo>
                  <a:lnTo>
                    <a:pt x="21600" y="9853"/>
                  </a:lnTo>
                  <a:lnTo>
                    <a:pt x="21600" y="8337"/>
                  </a:lnTo>
                  <a:lnTo>
                    <a:pt x="20400" y="6821"/>
                  </a:lnTo>
                  <a:lnTo>
                    <a:pt x="19800" y="5684"/>
                  </a:lnTo>
                  <a:lnTo>
                    <a:pt x="18600" y="4926"/>
                  </a:lnTo>
                  <a:lnTo>
                    <a:pt x="17400" y="3411"/>
                  </a:lnTo>
                  <a:lnTo>
                    <a:pt x="16200" y="2274"/>
                  </a:lnTo>
                  <a:lnTo>
                    <a:pt x="12600" y="0"/>
                  </a:lnTo>
                  <a:lnTo>
                    <a:pt x="11400" y="1516"/>
                  </a:lnTo>
                  <a:lnTo>
                    <a:pt x="10200" y="3411"/>
                  </a:lnTo>
                  <a:lnTo>
                    <a:pt x="9000" y="3411"/>
                  </a:lnTo>
                  <a:lnTo>
                    <a:pt x="8400" y="2274"/>
                  </a:lnTo>
                  <a:lnTo>
                    <a:pt x="7800" y="758"/>
                  </a:lnTo>
                  <a:lnTo>
                    <a:pt x="6600" y="2274"/>
                  </a:lnTo>
                  <a:lnTo>
                    <a:pt x="5400" y="2653"/>
                  </a:lnTo>
                  <a:lnTo>
                    <a:pt x="4200" y="2653"/>
                  </a:lnTo>
                </a:path>
              </a:pathLst>
            </a:custGeom>
            <a:solidFill>
              <a:srgbClr val="0033CC"/>
            </a:solidFill>
            <a:ln>
              <a:solidFill>
                <a:schemeClr val="bg1"/>
              </a:solidFill>
            </a:ln>
          </p:spPr>
          <p:txBody>
            <a:bodyPr lIns="45719" rIns="45719" anchor="ctr"/>
            <a:lstStyle/>
            <a:p>
              <a:pPr algn="ctr" defTabSz="889000"/>
              <a:endParaRPr sz="1200"/>
            </a:p>
          </p:txBody>
        </p:sp>
        <p:sp>
          <p:nvSpPr>
            <p:cNvPr id="229" name="Shape 634"/>
            <p:cNvSpPr/>
            <p:nvPr/>
          </p:nvSpPr>
          <p:spPr>
            <a:xfrm rot="153004">
              <a:off x="5646539" y="2343201"/>
              <a:ext cx="220449" cy="187951"/>
            </a:xfrm>
            <a:custGeom>
              <a:avLst/>
              <a:gdLst/>
              <a:ahLst/>
              <a:cxnLst>
                <a:cxn ang="0">
                  <a:pos x="wd2" y="hd2"/>
                </a:cxn>
                <a:cxn ang="5400000">
                  <a:pos x="wd2" y="hd2"/>
                </a:cxn>
                <a:cxn ang="10800000">
                  <a:pos x="wd2" y="hd2"/>
                </a:cxn>
                <a:cxn ang="16200000">
                  <a:pos x="wd2" y="hd2"/>
                </a:cxn>
              </a:cxnLst>
              <a:rect l="0" t="0" r="r" b="b"/>
              <a:pathLst>
                <a:path w="21600" h="21600" extrusionOk="0">
                  <a:moveTo>
                    <a:pt x="14055" y="0"/>
                  </a:moveTo>
                  <a:lnTo>
                    <a:pt x="14351" y="738"/>
                  </a:lnTo>
                  <a:lnTo>
                    <a:pt x="15238" y="923"/>
                  </a:lnTo>
                  <a:lnTo>
                    <a:pt x="16866" y="923"/>
                  </a:lnTo>
                  <a:lnTo>
                    <a:pt x="17458" y="738"/>
                  </a:lnTo>
                  <a:lnTo>
                    <a:pt x="18049" y="738"/>
                  </a:lnTo>
                  <a:lnTo>
                    <a:pt x="18641" y="923"/>
                  </a:lnTo>
                  <a:lnTo>
                    <a:pt x="18641" y="1662"/>
                  </a:lnTo>
                  <a:lnTo>
                    <a:pt x="18937" y="2400"/>
                  </a:lnTo>
                  <a:lnTo>
                    <a:pt x="19529" y="2769"/>
                  </a:lnTo>
                  <a:lnTo>
                    <a:pt x="19825" y="3323"/>
                  </a:lnTo>
                  <a:lnTo>
                    <a:pt x="19825" y="4062"/>
                  </a:lnTo>
                  <a:lnTo>
                    <a:pt x="20121" y="4800"/>
                  </a:lnTo>
                  <a:lnTo>
                    <a:pt x="20712" y="4985"/>
                  </a:lnTo>
                  <a:lnTo>
                    <a:pt x="21304" y="5354"/>
                  </a:lnTo>
                  <a:lnTo>
                    <a:pt x="21600" y="6092"/>
                  </a:lnTo>
                  <a:lnTo>
                    <a:pt x="21304" y="6831"/>
                  </a:lnTo>
                  <a:lnTo>
                    <a:pt x="21008" y="7385"/>
                  </a:lnTo>
                  <a:lnTo>
                    <a:pt x="20416" y="8862"/>
                  </a:lnTo>
                  <a:lnTo>
                    <a:pt x="20416" y="9415"/>
                  </a:lnTo>
                  <a:lnTo>
                    <a:pt x="19825" y="9785"/>
                  </a:lnTo>
                  <a:lnTo>
                    <a:pt x="19233" y="9785"/>
                  </a:lnTo>
                  <a:lnTo>
                    <a:pt x="18641" y="10523"/>
                  </a:lnTo>
                  <a:lnTo>
                    <a:pt x="17753" y="10523"/>
                  </a:lnTo>
                  <a:lnTo>
                    <a:pt x="16570" y="9785"/>
                  </a:lnTo>
                  <a:lnTo>
                    <a:pt x="16126" y="9785"/>
                  </a:lnTo>
                  <a:lnTo>
                    <a:pt x="15534" y="9415"/>
                  </a:lnTo>
                  <a:lnTo>
                    <a:pt x="15238" y="8862"/>
                  </a:lnTo>
                  <a:lnTo>
                    <a:pt x="14942" y="8123"/>
                  </a:lnTo>
                  <a:lnTo>
                    <a:pt x="14942" y="6831"/>
                  </a:lnTo>
                  <a:lnTo>
                    <a:pt x="14351" y="6462"/>
                  </a:lnTo>
                  <a:lnTo>
                    <a:pt x="14055" y="5723"/>
                  </a:lnTo>
                  <a:lnTo>
                    <a:pt x="12871" y="5723"/>
                  </a:lnTo>
                  <a:lnTo>
                    <a:pt x="12575" y="6462"/>
                  </a:lnTo>
                  <a:lnTo>
                    <a:pt x="12279" y="7015"/>
                  </a:lnTo>
                  <a:lnTo>
                    <a:pt x="12575" y="7754"/>
                  </a:lnTo>
                  <a:lnTo>
                    <a:pt x="13463" y="8492"/>
                  </a:lnTo>
                  <a:lnTo>
                    <a:pt x="13759" y="9046"/>
                  </a:lnTo>
                  <a:lnTo>
                    <a:pt x="14351" y="9415"/>
                  </a:lnTo>
                  <a:lnTo>
                    <a:pt x="14351" y="10154"/>
                  </a:lnTo>
                  <a:lnTo>
                    <a:pt x="14942" y="10523"/>
                  </a:lnTo>
                  <a:lnTo>
                    <a:pt x="15534" y="11077"/>
                  </a:lnTo>
                  <a:lnTo>
                    <a:pt x="16126" y="11446"/>
                  </a:lnTo>
                  <a:lnTo>
                    <a:pt x="16570" y="11077"/>
                  </a:lnTo>
                  <a:lnTo>
                    <a:pt x="17753" y="11077"/>
                  </a:lnTo>
                  <a:lnTo>
                    <a:pt x="18345" y="10892"/>
                  </a:lnTo>
                  <a:lnTo>
                    <a:pt x="19529" y="10892"/>
                  </a:lnTo>
                  <a:lnTo>
                    <a:pt x="19529" y="12923"/>
                  </a:lnTo>
                  <a:lnTo>
                    <a:pt x="18937" y="13108"/>
                  </a:lnTo>
                  <a:lnTo>
                    <a:pt x="16570" y="14585"/>
                  </a:lnTo>
                  <a:lnTo>
                    <a:pt x="16126" y="14769"/>
                  </a:lnTo>
                  <a:lnTo>
                    <a:pt x="13759" y="16246"/>
                  </a:lnTo>
                  <a:lnTo>
                    <a:pt x="13463" y="16800"/>
                  </a:lnTo>
                  <a:lnTo>
                    <a:pt x="13167" y="17908"/>
                  </a:lnTo>
                  <a:lnTo>
                    <a:pt x="12871" y="18646"/>
                  </a:lnTo>
                  <a:lnTo>
                    <a:pt x="12279" y="18831"/>
                  </a:lnTo>
                  <a:lnTo>
                    <a:pt x="11688" y="18646"/>
                  </a:lnTo>
                  <a:lnTo>
                    <a:pt x="11096" y="19200"/>
                  </a:lnTo>
                  <a:lnTo>
                    <a:pt x="11096" y="20677"/>
                  </a:lnTo>
                  <a:lnTo>
                    <a:pt x="11392" y="21231"/>
                  </a:lnTo>
                  <a:lnTo>
                    <a:pt x="10800" y="21231"/>
                  </a:lnTo>
                  <a:lnTo>
                    <a:pt x="10208" y="21600"/>
                  </a:lnTo>
                  <a:lnTo>
                    <a:pt x="7841" y="21600"/>
                  </a:lnTo>
                  <a:lnTo>
                    <a:pt x="7249" y="20862"/>
                  </a:lnTo>
                  <a:lnTo>
                    <a:pt x="6658" y="20677"/>
                  </a:lnTo>
                  <a:lnTo>
                    <a:pt x="6362" y="19938"/>
                  </a:lnTo>
                  <a:lnTo>
                    <a:pt x="5770" y="19569"/>
                  </a:lnTo>
                  <a:lnTo>
                    <a:pt x="5326" y="19938"/>
                  </a:lnTo>
                  <a:lnTo>
                    <a:pt x="4734" y="20308"/>
                  </a:lnTo>
                  <a:lnTo>
                    <a:pt x="3551" y="20308"/>
                  </a:lnTo>
                  <a:lnTo>
                    <a:pt x="2959" y="20677"/>
                  </a:lnTo>
                  <a:lnTo>
                    <a:pt x="2367" y="20308"/>
                  </a:lnTo>
                  <a:lnTo>
                    <a:pt x="1775" y="19569"/>
                  </a:lnTo>
                  <a:lnTo>
                    <a:pt x="1775" y="18831"/>
                  </a:lnTo>
                  <a:lnTo>
                    <a:pt x="2071" y="18277"/>
                  </a:lnTo>
                  <a:lnTo>
                    <a:pt x="2071" y="16800"/>
                  </a:lnTo>
                  <a:lnTo>
                    <a:pt x="1479" y="16615"/>
                  </a:lnTo>
                  <a:lnTo>
                    <a:pt x="1184" y="15877"/>
                  </a:lnTo>
                  <a:lnTo>
                    <a:pt x="888" y="14769"/>
                  </a:lnTo>
                  <a:lnTo>
                    <a:pt x="888" y="13477"/>
                  </a:lnTo>
                  <a:lnTo>
                    <a:pt x="592" y="12923"/>
                  </a:lnTo>
                  <a:lnTo>
                    <a:pt x="0" y="11446"/>
                  </a:lnTo>
                  <a:lnTo>
                    <a:pt x="0" y="10154"/>
                  </a:lnTo>
                  <a:lnTo>
                    <a:pt x="296" y="9415"/>
                  </a:lnTo>
                  <a:lnTo>
                    <a:pt x="592" y="8862"/>
                  </a:lnTo>
                  <a:lnTo>
                    <a:pt x="592" y="7385"/>
                  </a:lnTo>
                  <a:lnTo>
                    <a:pt x="1184" y="7385"/>
                  </a:lnTo>
                  <a:lnTo>
                    <a:pt x="1775" y="7754"/>
                  </a:lnTo>
                  <a:lnTo>
                    <a:pt x="2663" y="7754"/>
                  </a:lnTo>
                  <a:lnTo>
                    <a:pt x="3847" y="8492"/>
                  </a:lnTo>
                  <a:lnTo>
                    <a:pt x="5030" y="8492"/>
                  </a:lnTo>
                  <a:lnTo>
                    <a:pt x="5474" y="8123"/>
                  </a:lnTo>
                  <a:lnTo>
                    <a:pt x="6066" y="8123"/>
                  </a:lnTo>
                  <a:lnTo>
                    <a:pt x="6658" y="7754"/>
                  </a:lnTo>
                  <a:lnTo>
                    <a:pt x="7249" y="8123"/>
                  </a:lnTo>
                  <a:lnTo>
                    <a:pt x="7545" y="8862"/>
                  </a:lnTo>
                  <a:lnTo>
                    <a:pt x="8137" y="9046"/>
                  </a:lnTo>
                  <a:lnTo>
                    <a:pt x="8729" y="9046"/>
                  </a:lnTo>
                  <a:lnTo>
                    <a:pt x="8729" y="7754"/>
                  </a:lnTo>
                  <a:lnTo>
                    <a:pt x="8433" y="7015"/>
                  </a:lnTo>
                  <a:lnTo>
                    <a:pt x="8137" y="6462"/>
                  </a:lnTo>
                  <a:lnTo>
                    <a:pt x="8137" y="5723"/>
                  </a:lnTo>
                  <a:lnTo>
                    <a:pt x="7841" y="4985"/>
                  </a:lnTo>
                  <a:lnTo>
                    <a:pt x="7841" y="3692"/>
                  </a:lnTo>
                  <a:lnTo>
                    <a:pt x="8137" y="2954"/>
                  </a:lnTo>
                  <a:lnTo>
                    <a:pt x="9321" y="2954"/>
                  </a:lnTo>
                  <a:lnTo>
                    <a:pt x="9912" y="2769"/>
                  </a:lnTo>
                  <a:lnTo>
                    <a:pt x="11096" y="2769"/>
                  </a:lnTo>
                  <a:lnTo>
                    <a:pt x="11688" y="2954"/>
                  </a:lnTo>
                  <a:lnTo>
                    <a:pt x="12279" y="2954"/>
                  </a:lnTo>
                  <a:lnTo>
                    <a:pt x="12871" y="3323"/>
                  </a:lnTo>
                  <a:lnTo>
                    <a:pt x="13463" y="2954"/>
                  </a:lnTo>
                  <a:lnTo>
                    <a:pt x="13759" y="2400"/>
                  </a:lnTo>
                  <a:lnTo>
                    <a:pt x="13759" y="923"/>
                  </a:lnTo>
                  <a:lnTo>
                    <a:pt x="14055" y="369"/>
                  </a:lnTo>
                  <a:lnTo>
                    <a:pt x="14055"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30" name="Shape 635"/>
            <p:cNvSpPr/>
            <p:nvPr/>
          </p:nvSpPr>
          <p:spPr>
            <a:xfrm rot="153004">
              <a:off x="6823131" y="2215520"/>
              <a:ext cx="58667" cy="51086"/>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9969" y="1394"/>
                  </a:lnTo>
                  <a:lnTo>
                    <a:pt x="7754" y="3484"/>
                  </a:lnTo>
                  <a:lnTo>
                    <a:pt x="5538" y="4877"/>
                  </a:lnTo>
                  <a:lnTo>
                    <a:pt x="4431" y="7665"/>
                  </a:lnTo>
                  <a:lnTo>
                    <a:pt x="1108" y="11148"/>
                  </a:lnTo>
                  <a:lnTo>
                    <a:pt x="0" y="15329"/>
                  </a:lnTo>
                  <a:lnTo>
                    <a:pt x="1108" y="18813"/>
                  </a:lnTo>
                  <a:lnTo>
                    <a:pt x="3323" y="21600"/>
                  </a:lnTo>
                  <a:lnTo>
                    <a:pt x="5538" y="21600"/>
                  </a:lnTo>
                  <a:lnTo>
                    <a:pt x="7754" y="20206"/>
                  </a:lnTo>
                  <a:lnTo>
                    <a:pt x="9969" y="20206"/>
                  </a:lnTo>
                  <a:lnTo>
                    <a:pt x="11631" y="18116"/>
                  </a:lnTo>
                  <a:lnTo>
                    <a:pt x="16062" y="18116"/>
                  </a:lnTo>
                  <a:lnTo>
                    <a:pt x="18277" y="16723"/>
                  </a:lnTo>
                  <a:lnTo>
                    <a:pt x="19385" y="13935"/>
                  </a:lnTo>
                  <a:lnTo>
                    <a:pt x="21600" y="12542"/>
                  </a:lnTo>
                  <a:lnTo>
                    <a:pt x="21600" y="7665"/>
                  </a:lnTo>
                  <a:lnTo>
                    <a:pt x="20492" y="4877"/>
                  </a:lnTo>
                  <a:lnTo>
                    <a:pt x="18277" y="2787"/>
                  </a:lnTo>
                  <a:lnTo>
                    <a:pt x="14954" y="3484"/>
                  </a:lnTo>
                  <a:lnTo>
                    <a:pt x="11077" y="3484"/>
                  </a:lnTo>
                  <a:lnTo>
                    <a:pt x="11631" y="0"/>
                  </a:lnTo>
                </a:path>
              </a:pathLst>
            </a:custGeom>
            <a:solidFill>
              <a:srgbClr val="0033CC"/>
            </a:solidFill>
            <a:ln>
              <a:solidFill>
                <a:schemeClr val="bg1"/>
              </a:solidFill>
            </a:ln>
          </p:spPr>
          <p:txBody>
            <a:bodyPr lIns="45719" rIns="45719" anchor="ctr"/>
            <a:lstStyle/>
            <a:p>
              <a:pPr algn="ctr" defTabSz="889000"/>
              <a:endParaRPr sz="1200"/>
            </a:p>
          </p:txBody>
        </p:sp>
        <p:sp>
          <p:nvSpPr>
            <p:cNvPr id="231" name="Shape 636"/>
            <p:cNvSpPr/>
            <p:nvPr/>
          </p:nvSpPr>
          <p:spPr>
            <a:xfrm rot="153004">
              <a:off x="7640168" y="3014688"/>
              <a:ext cx="55982" cy="78218"/>
            </a:xfrm>
            <a:custGeom>
              <a:avLst/>
              <a:gdLst/>
              <a:ahLst/>
              <a:cxnLst>
                <a:cxn ang="0">
                  <a:pos x="wd2" y="hd2"/>
                </a:cxn>
                <a:cxn ang="5400000">
                  <a:pos x="wd2" y="hd2"/>
                </a:cxn>
                <a:cxn ang="10800000">
                  <a:pos x="wd2" y="hd2"/>
                </a:cxn>
                <a:cxn ang="16200000">
                  <a:pos x="wd2" y="hd2"/>
                </a:cxn>
              </a:cxnLst>
              <a:rect l="0" t="0" r="r" b="b"/>
              <a:pathLst>
                <a:path w="21600" h="21600" extrusionOk="0">
                  <a:moveTo>
                    <a:pt x="15762" y="882"/>
                  </a:moveTo>
                  <a:lnTo>
                    <a:pt x="13427" y="882"/>
                  </a:lnTo>
                  <a:lnTo>
                    <a:pt x="10508" y="0"/>
                  </a:lnTo>
                  <a:lnTo>
                    <a:pt x="8173" y="882"/>
                  </a:lnTo>
                  <a:lnTo>
                    <a:pt x="4670" y="882"/>
                  </a:lnTo>
                  <a:lnTo>
                    <a:pt x="1168" y="1763"/>
                  </a:lnTo>
                  <a:lnTo>
                    <a:pt x="0" y="3086"/>
                  </a:lnTo>
                  <a:lnTo>
                    <a:pt x="0" y="4849"/>
                  </a:lnTo>
                  <a:lnTo>
                    <a:pt x="1168" y="6612"/>
                  </a:lnTo>
                  <a:lnTo>
                    <a:pt x="2335" y="8816"/>
                  </a:lnTo>
                  <a:lnTo>
                    <a:pt x="4670" y="9698"/>
                  </a:lnTo>
                  <a:lnTo>
                    <a:pt x="5838" y="11020"/>
                  </a:lnTo>
                  <a:lnTo>
                    <a:pt x="5838" y="17633"/>
                  </a:lnTo>
                  <a:lnTo>
                    <a:pt x="8173" y="19396"/>
                  </a:lnTo>
                  <a:lnTo>
                    <a:pt x="10508" y="19837"/>
                  </a:lnTo>
                  <a:lnTo>
                    <a:pt x="12259" y="19396"/>
                  </a:lnTo>
                  <a:lnTo>
                    <a:pt x="15762" y="21600"/>
                  </a:lnTo>
                  <a:lnTo>
                    <a:pt x="16930" y="19837"/>
                  </a:lnTo>
                  <a:lnTo>
                    <a:pt x="19265" y="18514"/>
                  </a:lnTo>
                  <a:lnTo>
                    <a:pt x="21600" y="16751"/>
                  </a:lnTo>
                  <a:lnTo>
                    <a:pt x="21600" y="15429"/>
                  </a:lnTo>
                  <a:lnTo>
                    <a:pt x="19265" y="12784"/>
                  </a:lnTo>
                  <a:lnTo>
                    <a:pt x="16930" y="10580"/>
                  </a:lnTo>
                  <a:lnTo>
                    <a:pt x="16930" y="7935"/>
                  </a:lnTo>
                  <a:lnTo>
                    <a:pt x="18097" y="6612"/>
                  </a:lnTo>
                  <a:lnTo>
                    <a:pt x="20432" y="4849"/>
                  </a:lnTo>
                  <a:lnTo>
                    <a:pt x="19265" y="2204"/>
                  </a:lnTo>
                  <a:lnTo>
                    <a:pt x="18097" y="882"/>
                  </a:lnTo>
                  <a:lnTo>
                    <a:pt x="15762" y="882"/>
                  </a:lnTo>
                  <a:lnTo>
                    <a:pt x="13427" y="1763"/>
                  </a:lnTo>
                  <a:lnTo>
                    <a:pt x="11092" y="1763"/>
                  </a:lnTo>
                  <a:lnTo>
                    <a:pt x="15762" y="882"/>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32" name="Shape 637"/>
            <p:cNvSpPr/>
            <p:nvPr/>
          </p:nvSpPr>
          <p:spPr>
            <a:xfrm rot="153004">
              <a:off x="7991686" y="3899878"/>
              <a:ext cx="43948" cy="108130"/>
            </a:xfrm>
            <a:custGeom>
              <a:avLst/>
              <a:gdLst/>
              <a:ahLst/>
              <a:cxnLst>
                <a:cxn ang="0">
                  <a:pos x="wd2" y="hd2"/>
                </a:cxn>
                <a:cxn ang="5400000">
                  <a:pos x="wd2" y="hd2"/>
                </a:cxn>
                <a:cxn ang="10800000">
                  <a:pos x="wd2" y="hd2"/>
                </a:cxn>
                <a:cxn ang="16200000">
                  <a:pos x="wd2" y="hd2"/>
                </a:cxn>
              </a:cxnLst>
              <a:rect l="0" t="0" r="r" b="b"/>
              <a:pathLst>
                <a:path w="21600" h="21600" extrusionOk="0">
                  <a:moveTo>
                    <a:pt x="2979" y="2257"/>
                  </a:moveTo>
                  <a:lnTo>
                    <a:pt x="1490" y="3546"/>
                  </a:lnTo>
                  <a:lnTo>
                    <a:pt x="1490" y="4836"/>
                  </a:lnTo>
                  <a:lnTo>
                    <a:pt x="0" y="5803"/>
                  </a:lnTo>
                  <a:lnTo>
                    <a:pt x="0" y="8060"/>
                  </a:lnTo>
                  <a:lnTo>
                    <a:pt x="5959" y="10639"/>
                  </a:lnTo>
                  <a:lnTo>
                    <a:pt x="8938" y="10639"/>
                  </a:lnTo>
                  <a:lnTo>
                    <a:pt x="8938" y="11606"/>
                  </a:lnTo>
                  <a:lnTo>
                    <a:pt x="5959" y="14185"/>
                  </a:lnTo>
                  <a:lnTo>
                    <a:pt x="2979" y="15152"/>
                  </a:lnTo>
                  <a:lnTo>
                    <a:pt x="1490" y="16442"/>
                  </a:lnTo>
                  <a:lnTo>
                    <a:pt x="1490" y="17409"/>
                  </a:lnTo>
                  <a:lnTo>
                    <a:pt x="5959" y="19343"/>
                  </a:lnTo>
                  <a:lnTo>
                    <a:pt x="8938" y="19988"/>
                  </a:lnTo>
                  <a:lnTo>
                    <a:pt x="12662" y="20955"/>
                  </a:lnTo>
                  <a:lnTo>
                    <a:pt x="15641" y="21600"/>
                  </a:lnTo>
                  <a:lnTo>
                    <a:pt x="18621" y="21600"/>
                  </a:lnTo>
                  <a:lnTo>
                    <a:pt x="20110" y="19988"/>
                  </a:lnTo>
                  <a:lnTo>
                    <a:pt x="20110" y="18699"/>
                  </a:lnTo>
                  <a:lnTo>
                    <a:pt x="21600" y="17409"/>
                  </a:lnTo>
                  <a:lnTo>
                    <a:pt x="20110" y="16442"/>
                  </a:lnTo>
                  <a:lnTo>
                    <a:pt x="18621" y="15152"/>
                  </a:lnTo>
                  <a:lnTo>
                    <a:pt x="15641" y="14185"/>
                  </a:lnTo>
                  <a:lnTo>
                    <a:pt x="12662" y="13540"/>
                  </a:lnTo>
                  <a:lnTo>
                    <a:pt x="12662" y="12251"/>
                  </a:lnTo>
                  <a:lnTo>
                    <a:pt x="14152" y="10961"/>
                  </a:lnTo>
                  <a:lnTo>
                    <a:pt x="17131" y="9349"/>
                  </a:lnTo>
                  <a:lnTo>
                    <a:pt x="17131" y="8060"/>
                  </a:lnTo>
                  <a:lnTo>
                    <a:pt x="15641" y="7093"/>
                  </a:lnTo>
                  <a:lnTo>
                    <a:pt x="12662" y="5803"/>
                  </a:lnTo>
                  <a:lnTo>
                    <a:pt x="10428" y="5803"/>
                  </a:lnTo>
                  <a:lnTo>
                    <a:pt x="7448" y="5158"/>
                  </a:lnTo>
                  <a:lnTo>
                    <a:pt x="4469" y="4836"/>
                  </a:lnTo>
                  <a:lnTo>
                    <a:pt x="2979" y="3546"/>
                  </a:lnTo>
                  <a:lnTo>
                    <a:pt x="4469" y="2257"/>
                  </a:lnTo>
                  <a:lnTo>
                    <a:pt x="5959" y="1290"/>
                  </a:lnTo>
                  <a:lnTo>
                    <a:pt x="7448" y="0"/>
                  </a:lnTo>
                  <a:lnTo>
                    <a:pt x="2979" y="2257"/>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33" name="Shape 638"/>
            <p:cNvSpPr/>
            <p:nvPr/>
          </p:nvSpPr>
          <p:spPr>
            <a:xfrm rot="153004">
              <a:off x="7388786" y="1556876"/>
              <a:ext cx="92088" cy="158015"/>
            </a:xfrm>
            <a:custGeom>
              <a:avLst/>
              <a:gdLst/>
              <a:ahLst/>
              <a:cxnLst>
                <a:cxn ang="0">
                  <a:pos x="wd2" y="hd2"/>
                </a:cxn>
                <a:cxn ang="5400000">
                  <a:pos x="wd2" y="hd2"/>
                </a:cxn>
                <a:cxn ang="10800000">
                  <a:pos x="wd2" y="hd2"/>
                </a:cxn>
                <a:cxn ang="16200000">
                  <a:pos x="wd2" y="hd2"/>
                </a:cxn>
              </a:cxnLst>
              <a:rect l="0" t="0" r="r" b="b"/>
              <a:pathLst>
                <a:path w="21600" h="21600" extrusionOk="0">
                  <a:moveTo>
                    <a:pt x="15580" y="0"/>
                  </a:moveTo>
                  <a:lnTo>
                    <a:pt x="13810" y="441"/>
                  </a:lnTo>
                  <a:lnTo>
                    <a:pt x="12393" y="882"/>
                  </a:lnTo>
                  <a:lnTo>
                    <a:pt x="10623" y="882"/>
                  </a:lnTo>
                  <a:lnTo>
                    <a:pt x="9207" y="1322"/>
                  </a:lnTo>
                  <a:lnTo>
                    <a:pt x="8498" y="2204"/>
                  </a:lnTo>
                  <a:lnTo>
                    <a:pt x="7082" y="3086"/>
                  </a:lnTo>
                  <a:lnTo>
                    <a:pt x="5311" y="3527"/>
                  </a:lnTo>
                  <a:lnTo>
                    <a:pt x="4603" y="4408"/>
                  </a:lnTo>
                  <a:lnTo>
                    <a:pt x="3187" y="4849"/>
                  </a:lnTo>
                  <a:lnTo>
                    <a:pt x="2479" y="5731"/>
                  </a:lnTo>
                  <a:lnTo>
                    <a:pt x="2479" y="9257"/>
                  </a:lnTo>
                  <a:lnTo>
                    <a:pt x="1416" y="10139"/>
                  </a:lnTo>
                  <a:lnTo>
                    <a:pt x="708" y="11461"/>
                  </a:lnTo>
                  <a:lnTo>
                    <a:pt x="0" y="12343"/>
                  </a:lnTo>
                  <a:lnTo>
                    <a:pt x="0" y="15869"/>
                  </a:lnTo>
                  <a:lnTo>
                    <a:pt x="708" y="16751"/>
                  </a:lnTo>
                  <a:lnTo>
                    <a:pt x="708" y="18514"/>
                  </a:lnTo>
                  <a:lnTo>
                    <a:pt x="1416" y="19396"/>
                  </a:lnTo>
                  <a:lnTo>
                    <a:pt x="2479" y="20278"/>
                  </a:lnTo>
                  <a:lnTo>
                    <a:pt x="2479" y="21159"/>
                  </a:lnTo>
                  <a:lnTo>
                    <a:pt x="3895" y="21159"/>
                  </a:lnTo>
                  <a:lnTo>
                    <a:pt x="5311" y="21600"/>
                  </a:lnTo>
                  <a:lnTo>
                    <a:pt x="7082" y="20718"/>
                  </a:lnTo>
                  <a:lnTo>
                    <a:pt x="9915" y="20718"/>
                  </a:lnTo>
                  <a:lnTo>
                    <a:pt x="11685" y="20278"/>
                  </a:lnTo>
                  <a:lnTo>
                    <a:pt x="13102" y="19837"/>
                  </a:lnTo>
                  <a:lnTo>
                    <a:pt x="13102" y="18073"/>
                  </a:lnTo>
                  <a:lnTo>
                    <a:pt x="13810" y="17192"/>
                  </a:lnTo>
                  <a:lnTo>
                    <a:pt x="13810" y="16310"/>
                  </a:lnTo>
                  <a:lnTo>
                    <a:pt x="14518" y="15429"/>
                  </a:lnTo>
                  <a:lnTo>
                    <a:pt x="14518" y="14547"/>
                  </a:lnTo>
                  <a:lnTo>
                    <a:pt x="13810" y="13665"/>
                  </a:lnTo>
                  <a:lnTo>
                    <a:pt x="13810" y="12784"/>
                  </a:lnTo>
                  <a:lnTo>
                    <a:pt x="14518" y="11902"/>
                  </a:lnTo>
                  <a:lnTo>
                    <a:pt x="16289" y="11461"/>
                  </a:lnTo>
                  <a:lnTo>
                    <a:pt x="17705" y="11020"/>
                  </a:lnTo>
                  <a:lnTo>
                    <a:pt x="19121" y="9257"/>
                  </a:lnTo>
                  <a:lnTo>
                    <a:pt x="17705" y="7494"/>
                  </a:lnTo>
                  <a:lnTo>
                    <a:pt x="17705" y="6612"/>
                  </a:lnTo>
                  <a:lnTo>
                    <a:pt x="19121" y="4849"/>
                  </a:lnTo>
                  <a:lnTo>
                    <a:pt x="20892" y="4849"/>
                  </a:lnTo>
                  <a:lnTo>
                    <a:pt x="21600" y="3967"/>
                  </a:lnTo>
                  <a:lnTo>
                    <a:pt x="21600" y="3086"/>
                  </a:lnTo>
                  <a:lnTo>
                    <a:pt x="20892" y="2204"/>
                  </a:lnTo>
                  <a:lnTo>
                    <a:pt x="19121" y="1763"/>
                  </a:lnTo>
                  <a:lnTo>
                    <a:pt x="18413" y="882"/>
                  </a:lnTo>
                  <a:lnTo>
                    <a:pt x="16997" y="441"/>
                  </a:lnTo>
                  <a:lnTo>
                    <a:pt x="13102" y="441"/>
                  </a:lnTo>
                  <a:lnTo>
                    <a:pt x="15580" y="0"/>
                  </a:lnTo>
                </a:path>
              </a:pathLst>
            </a:custGeom>
            <a:solidFill>
              <a:srgbClr val="0033CC"/>
            </a:solidFill>
            <a:ln>
              <a:solidFill>
                <a:schemeClr val="bg1"/>
              </a:solidFill>
            </a:ln>
          </p:spPr>
          <p:txBody>
            <a:bodyPr lIns="45719" rIns="45719" anchor="ctr"/>
            <a:lstStyle/>
            <a:p>
              <a:pPr algn="ctr" defTabSz="889000"/>
              <a:endParaRPr sz="1200"/>
            </a:p>
          </p:txBody>
        </p:sp>
        <p:sp>
          <p:nvSpPr>
            <p:cNvPr id="234" name="Shape 639"/>
            <p:cNvSpPr/>
            <p:nvPr/>
          </p:nvSpPr>
          <p:spPr>
            <a:xfrm rot="153004">
              <a:off x="6873404" y="4765640"/>
              <a:ext cx="368865" cy="823600"/>
            </a:xfrm>
            <a:custGeom>
              <a:avLst/>
              <a:gdLst/>
              <a:ahLst/>
              <a:cxnLst>
                <a:cxn ang="0">
                  <a:pos x="wd2" y="hd2"/>
                </a:cxn>
                <a:cxn ang="5400000">
                  <a:pos x="wd2" y="hd2"/>
                </a:cxn>
                <a:cxn ang="10800000">
                  <a:pos x="wd2" y="hd2"/>
                </a:cxn>
                <a:cxn ang="16200000">
                  <a:pos x="wd2" y="hd2"/>
                </a:cxn>
              </a:cxnLst>
              <a:rect l="0" t="0" r="r" b="b"/>
              <a:pathLst>
                <a:path w="21600" h="21600" extrusionOk="0">
                  <a:moveTo>
                    <a:pt x="20715" y="1772"/>
                  </a:moveTo>
                  <a:lnTo>
                    <a:pt x="20361" y="1772"/>
                  </a:lnTo>
                  <a:lnTo>
                    <a:pt x="20007" y="1856"/>
                  </a:lnTo>
                  <a:lnTo>
                    <a:pt x="18944" y="1856"/>
                  </a:lnTo>
                  <a:lnTo>
                    <a:pt x="18767" y="1688"/>
                  </a:lnTo>
                  <a:lnTo>
                    <a:pt x="18767" y="928"/>
                  </a:lnTo>
                  <a:lnTo>
                    <a:pt x="17705" y="675"/>
                  </a:lnTo>
                  <a:lnTo>
                    <a:pt x="17351" y="633"/>
                  </a:lnTo>
                  <a:lnTo>
                    <a:pt x="16643" y="295"/>
                  </a:lnTo>
                  <a:lnTo>
                    <a:pt x="16289" y="211"/>
                  </a:lnTo>
                  <a:lnTo>
                    <a:pt x="16023" y="169"/>
                  </a:lnTo>
                  <a:lnTo>
                    <a:pt x="15315" y="0"/>
                  </a:lnTo>
                  <a:lnTo>
                    <a:pt x="14961" y="84"/>
                  </a:lnTo>
                  <a:lnTo>
                    <a:pt x="14784" y="211"/>
                  </a:lnTo>
                  <a:lnTo>
                    <a:pt x="14607" y="380"/>
                  </a:lnTo>
                  <a:lnTo>
                    <a:pt x="14607" y="675"/>
                  </a:lnTo>
                  <a:lnTo>
                    <a:pt x="14252" y="759"/>
                  </a:lnTo>
                  <a:lnTo>
                    <a:pt x="13898" y="759"/>
                  </a:lnTo>
                  <a:lnTo>
                    <a:pt x="13190" y="928"/>
                  </a:lnTo>
                  <a:lnTo>
                    <a:pt x="12836" y="1097"/>
                  </a:lnTo>
                  <a:lnTo>
                    <a:pt x="12836" y="1561"/>
                  </a:lnTo>
                  <a:lnTo>
                    <a:pt x="13190" y="1688"/>
                  </a:lnTo>
                  <a:lnTo>
                    <a:pt x="14252" y="1941"/>
                  </a:lnTo>
                  <a:lnTo>
                    <a:pt x="14252" y="2236"/>
                  </a:lnTo>
                  <a:lnTo>
                    <a:pt x="14607" y="2320"/>
                  </a:lnTo>
                  <a:lnTo>
                    <a:pt x="14961" y="2320"/>
                  </a:lnTo>
                  <a:lnTo>
                    <a:pt x="15315" y="2236"/>
                  </a:lnTo>
                  <a:lnTo>
                    <a:pt x="15669" y="2236"/>
                  </a:lnTo>
                  <a:lnTo>
                    <a:pt x="16023" y="2152"/>
                  </a:lnTo>
                  <a:lnTo>
                    <a:pt x="16289" y="2152"/>
                  </a:lnTo>
                  <a:lnTo>
                    <a:pt x="16997" y="2320"/>
                  </a:lnTo>
                  <a:lnTo>
                    <a:pt x="16997" y="2489"/>
                  </a:lnTo>
                  <a:lnTo>
                    <a:pt x="16820" y="2616"/>
                  </a:lnTo>
                  <a:lnTo>
                    <a:pt x="16466" y="2700"/>
                  </a:lnTo>
                  <a:lnTo>
                    <a:pt x="16466" y="2869"/>
                  </a:lnTo>
                  <a:lnTo>
                    <a:pt x="16289" y="2995"/>
                  </a:lnTo>
                  <a:lnTo>
                    <a:pt x="16200" y="3248"/>
                  </a:lnTo>
                  <a:lnTo>
                    <a:pt x="16023" y="3375"/>
                  </a:lnTo>
                  <a:lnTo>
                    <a:pt x="16023" y="3713"/>
                  </a:lnTo>
                  <a:lnTo>
                    <a:pt x="15846" y="3839"/>
                  </a:lnTo>
                  <a:lnTo>
                    <a:pt x="15492" y="3839"/>
                  </a:lnTo>
                  <a:lnTo>
                    <a:pt x="15138" y="3797"/>
                  </a:lnTo>
                  <a:lnTo>
                    <a:pt x="14784" y="3797"/>
                  </a:lnTo>
                  <a:lnTo>
                    <a:pt x="14784" y="4261"/>
                  </a:lnTo>
                  <a:lnTo>
                    <a:pt x="14961" y="4387"/>
                  </a:lnTo>
                  <a:lnTo>
                    <a:pt x="14961" y="4852"/>
                  </a:lnTo>
                  <a:lnTo>
                    <a:pt x="14607" y="5020"/>
                  </a:lnTo>
                  <a:lnTo>
                    <a:pt x="14430" y="5189"/>
                  </a:lnTo>
                  <a:lnTo>
                    <a:pt x="14252" y="5316"/>
                  </a:lnTo>
                  <a:lnTo>
                    <a:pt x="14075" y="5484"/>
                  </a:lnTo>
                  <a:lnTo>
                    <a:pt x="13721" y="5569"/>
                  </a:lnTo>
                  <a:lnTo>
                    <a:pt x="13544" y="5695"/>
                  </a:lnTo>
                  <a:lnTo>
                    <a:pt x="13367" y="5864"/>
                  </a:lnTo>
                  <a:lnTo>
                    <a:pt x="11951" y="5864"/>
                  </a:lnTo>
                  <a:lnTo>
                    <a:pt x="11597" y="5780"/>
                  </a:lnTo>
                  <a:lnTo>
                    <a:pt x="11243" y="5780"/>
                  </a:lnTo>
                  <a:lnTo>
                    <a:pt x="10889" y="5864"/>
                  </a:lnTo>
                  <a:lnTo>
                    <a:pt x="10534" y="5864"/>
                  </a:lnTo>
                  <a:lnTo>
                    <a:pt x="9826" y="6033"/>
                  </a:lnTo>
                  <a:lnTo>
                    <a:pt x="9118" y="6033"/>
                  </a:lnTo>
                  <a:lnTo>
                    <a:pt x="8764" y="6075"/>
                  </a:lnTo>
                  <a:lnTo>
                    <a:pt x="8056" y="6075"/>
                  </a:lnTo>
                  <a:lnTo>
                    <a:pt x="7702" y="6159"/>
                  </a:lnTo>
                  <a:lnTo>
                    <a:pt x="7348" y="6159"/>
                  </a:lnTo>
                  <a:lnTo>
                    <a:pt x="6639" y="6328"/>
                  </a:lnTo>
                  <a:lnTo>
                    <a:pt x="6462" y="6497"/>
                  </a:lnTo>
                  <a:lnTo>
                    <a:pt x="6462" y="6623"/>
                  </a:lnTo>
                  <a:lnTo>
                    <a:pt x="6816" y="6961"/>
                  </a:lnTo>
                  <a:lnTo>
                    <a:pt x="6816" y="7088"/>
                  </a:lnTo>
                  <a:lnTo>
                    <a:pt x="6639" y="7341"/>
                  </a:lnTo>
                  <a:lnTo>
                    <a:pt x="6285" y="7467"/>
                  </a:lnTo>
                  <a:lnTo>
                    <a:pt x="6285" y="7636"/>
                  </a:lnTo>
                  <a:lnTo>
                    <a:pt x="6108" y="7805"/>
                  </a:lnTo>
                  <a:lnTo>
                    <a:pt x="5754" y="7889"/>
                  </a:lnTo>
                  <a:lnTo>
                    <a:pt x="5754" y="8100"/>
                  </a:lnTo>
                  <a:lnTo>
                    <a:pt x="5931" y="8353"/>
                  </a:lnTo>
                  <a:lnTo>
                    <a:pt x="6108" y="8480"/>
                  </a:lnTo>
                  <a:lnTo>
                    <a:pt x="6462" y="8564"/>
                  </a:lnTo>
                  <a:lnTo>
                    <a:pt x="6462" y="9197"/>
                  </a:lnTo>
                  <a:lnTo>
                    <a:pt x="6285" y="9323"/>
                  </a:lnTo>
                  <a:lnTo>
                    <a:pt x="6108" y="9492"/>
                  </a:lnTo>
                  <a:lnTo>
                    <a:pt x="6108" y="10252"/>
                  </a:lnTo>
                  <a:lnTo>
                    <a:pt x="6285" y="10420"/>
                  </a:lnTo>
                  <a:lnTo>
                    <a:pt x="6285" y="10589"/>
                  </a:lnTo>
                  <a:lnTo>
                    <a:pt x="6462" y="10716"/>
                  </a:lnTo>
                  <a:lnTo>
                    <a:pt x="6462" y="11180"/>
                  </a:lnTo>
                  <a:lnTo>
                    <a:pt x="6108" y="11517"/>
                  </a:lnTo>
                  <a:lnTo>
                    <a:pt x="6108" y="11813"/>
                  </a:lnTo>
                  <a:lnTo>
                    <a:pt x="6462" y="11939"/>
                  </a:lnTo>
                  <a:lnTo>
                    <a:pt x="6639" y="12108"/>
                  </a:lnTo>
                  <a:lnTo>
                    <a:pt x="6639" y="12403"/>
                  </a:lnTo>
                  <a:lnTo>
                    <a:pt x="6462" y="12572"/>
                  </a:lnTo>
                  <a:lnTo>
                    <a:pt x="6462" y="12741"/>
                  </a:lnTo>
                  <a:lnTo>
                    <a:pt x="6285" y="12867"/>
                  </a:lnTo>
                  <a:lnTo>
                    <a:pt x="5931" y="12952"/>
                  </a:lnTo>
                  <a:lnTo>
                    <a:pt x="5754" y="13120"/>
                  </a:lnTo>
                  <a:lnTo>
                    <a:pt x="5754" y="13416"/>
                  </a:lnTo>
                  <a:lnTo>
                    <a:pt x="6108" y="13500"/>
                  </a:lnTo>
                  <a:lnTo>
                    <a:pt x="6108" y="13669"/>
                  </a:lnTo>
                  <a:lnTo>
                    <a:pt x="6285" y="13795"/>
                  </a:lnTo>
                  <a:lnTo>
                    <a:pt x="6108" y="13964"/>
                  </a:lnTo>
                  <a:lnTo>
                    <a:pt x="5400" y="14133"/>
                  </a:lnTo>
                  <a:lnTo>
                    <a:pt x="5134" y="14217"/>
                  </a:lnTo>
                  <a:lnTo>
                    <a:pt x="4603" y="14048"/>
                  </a:lnTo>
                  <a:lnTo>
                    <a:pt x="3895" y="13880"/>
                  </a:lnTo>
                  <a:lnTo>
                    <a:pt x="3718" y="13753"/>
                  </a:lnTo>
                  <a:lnTo>
                    <a:pt x="3364" y="13753"/>
                  </a:lnTo>
                  <a:lnTo>
                    <a:pt x="3187" y="13584"/>
                  </a:lnTo>
                  <a:lnTo>
                    <a:pt x="2833" y="13584"/>
                  </a:lnTo>
                  <a:lnTo>
                    <a:pt x="2656" y="13416"/>
                  </a:lnTo>
                  <a:lnTo>
                    <a:pt x="2302" y="13331"/>
                  </a:lnTo>
                  <a:lnTo>
                    <a:pt x="1948" y="13331"/>
                  </a:lnTo>
                  <a:lnTo>
                    <a:pt x="1770" y="13205"/>
                  </a:lnTo>
                  <a:lnTo>
                    <a:pt x="1416" y="13289"/>
                  </a:lnTo>
                  <a:lnTo>
                    <a:pt x="1062" y="13416"/>
                  </a:lnTo>
                  <a:lnTo>
                    <a:pt x="885" y="13584"/>
                  </a:lnTo>
                  <a:lnTo>
                    <a:pt x="885" y="13753"/>
                  </a:lnTo>
                  <a:lnTo>
                    <a:pt x="1062" y="13880"/>
                  </a:lnTo>
                  <a:lnTo>
                    <a:pt x="1062" y="14048"/>
                  </a:lnTo>
                  <a:lnTo>
                    <a:pt x="1239" y="14217"/>
                  </a:lnTo>
                  <a:lnTo>
                    <a:pt x="885" y="14259"/>
                  </a:lnTo>
                  <a:lnTo>
                    <a:pt x="531" y="14428"/>
                  </a:lnTo>
                  <a:lnTo>
                    <a:pt x="354" y="14597"/>
                  </a:lnTo>
                  <a:lnTo>
                    <a:pt x="177" y="14723"/>
                  </a:lnTo>
                  <a:lnTo>
                    <a:pt x="0" y="14977"/>
                  </a:lnTo>
                  <a:lnTo>
                    <a:pt x="0" y="15103"/>
                  </a:lnTo>
                  <a:lnTo>
                    <a:pt x="177" y="15272"/>
                  </a:lnTo>
                  <a:lnTo>
                    <a:pt x="531" y="15356"/>
                  </a:lnTo>
                  <a:lnTo>
                    <a:pt x="885" y="15525"/>
                  </a:lnTo>
                  <a:lnTo>
                    <a:pt x="1239" y="15652"/>
                  </a:lnTo>
                  <a:lnTo>
                    <a:pt x="1416" y="15820"/>
                  </a:lnTo>
                  <a:lnTo>
                    <a:pt x="1593" y="16031"/>
                  </a:lnTo>
                  <a:lnTo>
                    <a:pt x="1948" y="16369"/>
                  </a:lnTo>
                  <a:lnTo>
                    <a:pt x="2302" y="16369"/>
                  </a:lnTo>
                  <a:lnTo>
                    <a:pt x="2656" y="16453"/>
                  </a:lnTo>
                  <a:lnTo>
                    <a:pt x="2833" y="16580"/>
                  </a:lnTo>
                  <a:lnTo>
                    <a:pt x="3187" y="16664"/>
                  </a:lnTo>
                  <a:lnTo>
                    <a:pt x="3187" y="16833"/>
                  </a:lnTo>
                  <a:lnTo>
                    <a:pt x="3541" y="16959"/>
                  </a:lnTo>
                  <a:lnTo>
                    <a:pt x="3718" y="17128"/>
                  </a:lnTo>
                  <a:lnTo>
                    <a:pt x="3895" y="17339"/>
                  </a:lnTo>
                  <a:lnTo>
                    <a:pt x="4249" y="17508"/>
                  </a:lnTo>
                  <a:lnTo>
                    <a:pt x="4426" y="17677"/>
                  </a:lnTo>
                  <a:lnTo>
                    <a:pt x="4603" y="17803"/>
                  </a:lnTo>
                  <a:lnTo>
                    <a:pt x="4957" y="17972"/>
                  </a:lnTo>
                  <a:lnTo>
                    <a:pt x="5134" y="18141"/>
                  </a:lnTo>
                  <a:lnTo>
                    <a:pt x="5311" y="18267"/>
                  </a:lnTo>
                  <a:lnTo>
                    <a:pt x="5400" y="18436"/>
                  </a:lnTo>
                  <a:lnTo>
                    <a:pt x="5400" y="19533"/>
                  </a:lnTo>
                  <a:lnTo>
                    <a:pt x="5134" y="19617"/>
                  </a:lnTo>
                  <a:lnTo>
                    <a:pt x="4957" y="19744"/>
                  </a:lnTo>
                  <a:lnTo>
                    <a:pt x="4603" y="19828"/>
                  </a:lnTo>
                  <a:lnTo>
                    <a:pt x="4426" y="19997"/>
                  </a:lnTo>
                  <a:lnTo>
                    <a:pt x="4249" y="20123"/>
                  </a:lnTo>
                  <a:lnTo>
                    <a:pt x="4072" y="20292"/>
                  </a:lnTo>
                  <a:lnTo>
                    <a:pt x="4072" y="20587"/>
                  </a:lnTo>
                  <a:lnTo>
                    <a:pt x="4249" y="20756"/>
                  </a:lnTo>
                  <a:lnTo>
                    <a:pt x="4603" y="20841"/>
                  </a:lnTo>
                  <a:lnTo>
                    <a:pt x="4780" y="20967"/>
                  </a:lnTo>
                  <a:lnTo>
                    <a:pt x="4957" y="21136"/>
                  </a:lnTo>
                  <a:lnTo>
                    <a:pt x="4957" y="21305"/>
                  </a:lnTo>
                  <a:lnTo>
                    <a:pt x="5134" y="21431"/>
                  </a:lnTo>
                  <a:lnTo>
                    <a:pt x="5311" y="21600"/>
                  </a:lnTo>
                  <a:lnTo>
                    <a:pt x="5577" y="21600"/>
                  </a:lnTo>
                  <a:lnTo>
                    <a:pt x="5931" y="21431"/>
                  </a:lnTo>
                  <a:lnTo>
                    <a:pt x="5931" y="21305"/>
                  </a:lnTo>
                  <a:lnTo>
                    <a:pt x="5577" y="20967"/>
                  </a:lnTo>
                  <a:lnTo>
                    <a:pt x="5400" y="20841"/>
                  </a:lnTo>
                  <a:lnTo>
                    <a:pt x="5400" y="20672"/>
                  </a:lnTo>
                  <a:lnTo>
                    <a:pt x="5311" y="20503"/>
                  </a:lnTo>
                  <a:lnTo>
                    <a:pt x="5311" y="20208"/>
                  </a:lnTo>
                  <a:lnTo>
                    <a:pt x="5577" y="20123"/>
                  </a:lnTo>
                  <a:lnTo>
                    <a:pt x="5931" y="20081"/>
                  </a:lnTo>
                  <a:lnTo>
                    <a:pt x="6993" y="19828"/>
                  </a:lnTo>
                  <a:lnTo>
                    <a:pt x="7170" y="19659"/>
                  </a:lnTo>
                  <a:lnTo>
                    <a:pt x="7348" y="19533"/>
                  </a:lnTo>
                  <a:lnTo>
                    <a:pt x="7525" y="19364"/>
                  </a:lnTo>
                  <a:lnTo>
                    <a:pt x="7525" y="19195"/>
                  </a:lnTo>
                  <a:lnTo>
                    <a:pt x="7348" y="19069"/>
                  </a:lnTo>
                  <a:lnTo>
                    <a:pt x="6993" y="18731"/>
                  </a:lnTo>
                  <a:lnTo>
                    <a:pt x="6993" y="18436"/>
                  </a:lnTo>
                  <a:lnTo>
                    <a:pt x="6816" y="18267"/>
                  </a:lnTo>
                  <a:lnTo>
                    <a:pt x="6816" y="17972"/>
                  </a:lnTo>
                  <a:lnTo>
                    <a:pt x="6993" y="17803"/>
                  </a:lnTo>
                  <a:lnTo>
                    <a:pt x="7170" y="17677"/>
                  </a:lnTo>
                  <a:lnTo>
                    <a:pt x="7525" y="17592"/>
                  </a:lnTo>
                  <a:lnTo>
                    <a:pt x="7879" y="17592"/>
                  </a:lnTo>
                  <a:lnTo>
                    <a:pt x="8587" y="17761"/>
                  </a:lnTo>
                  <a:lnTo>
                    <a:pt x="8941" y="17803"/>
                  </a:lnTo>
                  <a:lnTo>
                    <a:pt x="9295" y="17803"/>
                  </a:lnTo>
                  <a:lnTo>
                    <a:pt x="9472" y="17677"/>
                  </a:lnTo>
                  <a:lnTo>
                    <a:pt x="9826" y="17508"/>
                  </a:lnTo>
                  <a:lnTo>
                    <a:pt x="10180" y="17508"/>
                  </a:lnTo>
                  <a:lnTo>
                    <a:pt x="10357" y="17677"/>
                  </a:lnTo>
                  <a:lnTo>
                    <a:pt x="10534" y="17803"/>
                  </a:lnTo>
                  <a:lnTo>
                    <a:pt x="11597" y="18056"/>
                  </a:lnTo>
                  <a:lnTo>
                    <a:pt x="12305" y="17887"/>
                  </a:lnTo>
                  <a:lnTo>
                    <a:pt x="12659" y="17972"/>
                  </a:lnTo>
                  <a:lnTo>
                    <a:pt x="13721" y="17972"/>
                  </a:lnTo>
                  <a:lnTo>
                    <a:pt x="14075" y="18056"/>
                  </a:lnTo>
                  <a:lnTo>
                    <a:pt x="14430" y="17972"/>
                  </a:lnTo>
                  <a:lnTo>
                    <a:pt x="14784" y="17972"/>
                  </a:lnTo>
                  <a:lnTo>
                    <a:pt x="15138" y="17803"/>
                  </a:lnTo>
                  <a:lnTo>
                    <a:pt x="15492" y="17761"/>
                  </a:lnTo>
                  <a:lnTo>
                    <a:pt x="15669" y="17592"/>
                  </a:lnTo>
                  <a:lnTo>
                    <a:pt x="16023" y="17508"/>
                  </a:lnTo>
                  <a:lnTo>
                    <a:pt x="16200" y="17339"/>
                  </a:lnTo>
                  <a:lnTo>
                    <a:pt x="16466" y="17297"/>
                  </a:lnTo>
                  <a:lnTo>
                    <a:pt x="16643" y="17128"/>
                  </a:lnTo>
                  <a:lnTo>
                    <a:pt x="16997" y="17044"/>
                  </a:lnTo>
                  <a:lnTo>
                    <a:pt x="17174" y="16917"/>
                  </a:lnTo>
                  <a:lnTo>
                    <a:pt x="17882" y="16748"/>
                  </a:lnTo>
                  <a:lnTo>
                    <a:pt x="17882" y="16453"/>
                  </a:lnTo>
                  <a:lnTo>
                    <a:pt x="18059" y="16284"/>
                  </a:lnTo>
                  <a:lnTo>
                    <a:pt x="18059" y="16116"/>
                  </a:lnTo>
                  <a:lnTo>
                    <a:pt x="18236" y="15905"/>
                  </a:lnTo>
                  <a:lnTo>
                    <a:pt x="18236" y="15736"/>
                  </a:lnTo>
                  <a:lnTo>
                    <a:pt x="18413" y="15567"/>
                  </a:lnTo>
                  <a:lnTo>
                    <a:pt x="18590" y="15441"/>
                  </a:lnTo>
                  <a:lnTo>
                    <a:pt x="18590" y="15272"/>
                  </a:lnTo>
                  <a:lnTo>
                    <a:pt x="18767" y="15103"/>
                  </a:lnTo>
                  <a:lnTo>
                    <a:pt x="18944" y="14977"/>
                  </a:lnTo>
                  <a:lnTo>
                    <a:pt x="19298" y="14892"/>
                  </a:lnTo>
                  <a:lnTo>
                    <a:pt x="19475" y="14723"/>
                  </a:lnTo>
                  <a:lnTo>
                    <a:pt x="19830" y="14639"/>
                  </a:lnTo>
                  <a:lnTo>
                    <a:pt x="19830" y="13669"/>
                  </a:lnTo>
                  <a:lnTo>
                    <a:pt x="20184" y="13584"/>
                  </a:lnTo>
                  <a:lnTo>
                    <a:pt x="20184" y="13205"/>
                  </a:lnTo>
                  <a:lnTo>
                    <a:pt x="19830" y="12867"/>
                  </a:lnTo>
                  <a:lnTo>
                    <a:pt x="19652" y="12741"/>
                  </a:lnTo>
                  <a:lnTo>
                    <a:pt x="19652" y="12572"/>
                  </a:lnTo>
                  <a:lnTo>
                    <a:pt x="19475" y="12403"/>
                  </a:lnTo>
                  <a:lnTo>
                    <a:pt x="19475" y="12277"/>
                  </a:lnTo>
                  <a:lnTo>
                    <a:pt x="19830" y="12023"/>
                  </a:lnTo>
                  <a:lnTo>
                    <a:pt x="19830" y="11897"/>
                  </a:lnTo>
                  <a:lnTo>
                    <a:pt x="20184" y="11559"/>
                  </a:lnTo>
                  <a:lnTo>
                    <a:pt x="20361" y="11433"/>
                  </a:lnTo>
                  <a:lnTo>
                    <a:pt x="20361" y="10800"/>
                  </a:lnTo>
                  <a:lnTo>
                    <a:pt x="20538" y="10631"/>
                  </a:lnTo>
                  <a:lnTo>
                    <a:pt x="20538" y="9577"/>
                  </a:lnTo>
                  <a:lnTo>
                    <a:pt x="20715" y="9408"/>
                  </a:lnTo>
                  <a:lnTo>
                    <a:pt x="20892" y="9197"/>
                  </a:lnTo>
                  <a:lnTo>
                    <a:pt x="20892" y="7467"/>
                  </a:lnTo>
                  <a:lnTo>
                    <a:pt x="21069" y="7256"/>
                  </a:lnTo>
                  <a:lnTo>
                    <a:pt x="21246" y="7088"/>
                  </a:lnTo>
                  <a:lnTo>
                    <a:pt x="21423" y="6961"/>
                  </a:lnTo>
                  <a:lnTo>
                    <a:pt x="21600" y="6792"/>
                  </a:lnTo>
                  <a:lnTo>
                    <a:pt x="21600" y="4261"/>
                  </a:lnTo>
                  <a:lnTo>
                    <a:pt x="21246" y="3923"/>
                  </a:lnTo>
                  <a:lnTo>
                    <a:pt x="21246" y="3797"/>
                  </a:lnTo>
                  <a:lnTo>
                    <a:pt x="21423" y="3628"/>
                  </a:lnTo>
                  <a:lnTo>
                    <a:pt x="21423" y="2869"/>
                  </a:lnTo>
                  <a:lnTo>
                    <a:pt x="21246" y="2700"/>
                  </a:lnTo>
                  <a:lnTo>
                    <a:pt x="21246" y="2531"/>
                  </a:lnTo>
                  <a:lnTo>
                    <a:pt x="21069" y="2405"/>
                  </a:lnTo>
                  <a:lnTo>
                    <a:pt x="21069" y="1941"/>
                  </a:lnTo>
                  <a:lnTo>
                    <a:pt x="20361" y="1941"/>
                  </a:lnTo>
                  <a:lnTo>
                    <a:pt x="20715" y="1772"/>
                  </a:lnTo>
                </a:path>
              </a:pathLst>
            </a:custGeom>
            <a:solidFill>
              <a:srgbClr val="0033CC"/>
            </a:solidFill>
            <a:ln>
              <a:solidFill>
                <a:schemeClr val="bg1"/>
              </a:solidFill>
            </a:ln>
          </p:spPr>
          <p:txBody>
            <a:bodyPr lIns="45719" rIns="45719" anchor="ctr"/>
            <a:lstStyle/>
            <a:p>
              <a:pPr algn="ctr" defTabSz="889000"/>
              <a:endParaRPr sz="1200"/>
            </a:p>
          </p:txBody>
        </p:sp>
        <p:sp>
          <p:nvSpPr>
            <p:cNvPr id="235" name="Shape 640"/>
            <p:cNvSpPr/>
            <p:nvPr/>
          </p:nvSpPr>
          <p:spPr>
            <a:xfrm rot="612989">
              <a:off x="6762077" y="1691219"/>
              <a:ext cx="996140" cy="1168689"/>
            </a:xfrm>
            <a:custGeom>
              <a:avLst/>
              <a:gdLst/>
              <a:ahLst/>
              <a:cxnLst>
                <a:cxn ang="0">
                  <a:pos x="wd2" y="hd2"/>
                </a:cxn>
                <a:cxn ang="5400000">
                  <a:pos x="wd2" y="hd2"/>
                </a:cxn>
                <a:cxn ang="10800000">
                  <a:pos x="wd2" y="hd2"/>
                </a:cxn>
                <a:cxn ang="16200000">
                  <a:pos x="wd2" y="hd2"/>
                </a:cxn>
              </a:cxnLst>
              <a:rect l="0" t="0" r="r" b="b"/>
              <a:pathLst>
                <a:path w="21600" h="21600" extrusionOk="0">
                  <a:moveTo>
                    <a:pt x="261" y="15805"/>
                  </a:moveTo>
                  <a:lnTo>
                    <a:pt x="232" y="15884"/>
                  </a:lnTo>
                  <a:lnTo>
                    <a:pt x="87" y="15884"/>
                  </a:lnTo>
                  <a:lnTo>
                    <a:pt x="58" y="15831"/>
                  </a:lnTo>
                  <a:lnTo>
                    <a:pt x="145" y="15673"/>
                  </a:lnTo>
                  <a:lnTo>
                    <a:pt x="174" y="15568"/>
                  </a:lnTo>
                  <a:lnTo>
                    <a:pt x="261" y="15436"/>
                  </a:lnTo>
                  <a:lnTo>
                    <a:pt x="348" y="15331"/>
                  </a:lnTo>
                  <a:lnTo>
                    <a:pt x="435" y="15199"/>
                  </a:lnTo>
                  <a:lnTo>
                    <a:pt x="580" y="15146"/>
                  </a:lnTo>
                  <a:lnTo>
                    <a:pt x="696" y="15120"/>
                  </a:lnTo>
                  <a:lnTo>
                    <a:pt x="841" y="15067"/>
                  </a:lnTo>
                  <a:lnTo>
                    <a:pt x="870" y="14936"/>
                  </a:lnTo>
                  <a:lnTo>
                    <a:pt x="986" y="14857"/>
                  </a:lnTo>
                  <a:lnTo>
                    <a:pt x="1044" y="14778"/>
                  </a:lnTo>
                  <a:lnTo>
                    <a:pt x="1160" y="14751"/>
                  </a:lnTo>
                  <a:lnTo>
                    <a:pt x="1276" y="14593"/>
                  </a:lnTo>
                  <a:lnTo>
                    <a:pt x="1392" y="14540"/>
                  </a:lnTo>
                  <a:lnTo>
                    <a:pt x="1537" y="14461"/>
                  </a:lnTo>
                  <a:lnTo>
                    <a:pt x="1624" y="14356"/>
                  </a:lnTo>
                  <a:lnTo>
                    <a:pt x="1740" y="14277"/>
                  </a:lnTo>
                  <a:lnTo>
                    <a:pt x="1769" y="14145"/>
                  </a:lnTo>
                  <a:lnTo>
                    <a:pt x="1885" y="14093"/>
                  </a:lnTo>
                  <a:lnTo>
                    <a:pt x="1972" y="13987"/>
                  </a:lnTo>
                  <a:lnTo>
                    <a:pt x="2001" y="13856"/>
                  </a:lnTo>
                  <a:lnTo>
                    <a:pt x="1914" y="13750"/>
                  </a:lnTo>
                  <a:lnTo>
                    <a:pt x="1827" y="13619"/>
                  </a:lnTo>
                  <a:lnTo>
                    <a:pt x="1798" y="13513"/>
                  </a:lnTo>
                  <a:lnTo>
                    <a:pt x="1798" y="13408"/>
                  </a:lnTo>
                  <a:lnTo>
                    <a:pt x="1856" y="13276"/>
                  </a:lnTo>
                  <a:lnTo>
                    <a:pt x="1827" y="13144"/>
                  </a:lnTo>
                  <a:lnTo>
                    <a:pt x="1827" y="13065"/>
                  </a:lnTo>
                  <a:lnTo>
                    <a:pt x="1798" y="12960"/>
                  </a:lnTo>
                  <a:lnTo>
                    <a:pt x="1914" y="12881"/>
                  </a:lnTo>
                  <a:lnTo>
                    <a:pt x="2059" y="12802"/>
                  </a:lnTo>
                  <a:lnTo>
                    <a:pt x="2174" y="12802"/>
                  </a:lnTo>
                  <a:lnTo>
                    <a:pt x="2319" y="12828"/>
                  </a:lnTo>
                  <a:lnTo>
                    <a:pt x="2435" y="12960"/>
                  </a:lnTo>
                  <a:lnTo>
                    <a:pt x="2522" y="13013"/>
                  </a:lnTo>
                  <a:lnTo>
                    <a:pt x="2667" y="13065"/>
                  </a:lnTo>
                  <a:lnTo>
                    <a:pt x="2783" y="13039"/>
                  </a:lnTo>
                  <a:lnTo>
                    <a:pt x="2928" y="13013"/>
                  </a:lnTo>
                  <a:lnTo>
                    <a:pt x="3073" y="12960"/>
                  </a:lnTo>
                  <a:lnTo>
                    <a:pt x="3160" y="12907"/>
                  </a:lnTo>
                  <a:lnTo>
                    <a:pt x="3305" y="12855"/>
                  </a:lnTo>
                  <a:lnTo>
                    <a:pt x="3421" y="12749"/>
                  </a:lnTo>
                  <a:lnTo>
                    <a:pt x="3537" y="12670"/>
                  </a:lnTo>
                  <a:lnTo>
                    <a:pt x="3682" y="12723"/>
                  </a:lnTo>
                  <a:lnTo>
                    <a:pt x="3827" y="12697"/>
                  </a:lnTo>
                  <a:lnTo>
                    <a:pt x="3943" y="12776"/>
                  </a:lnTo>
                  <a:lnTo>
                    <a:pt x="4001" y="12828"/>
                  </a:lnTo>
                  <a:lnTo>
                    <a:pt x="4175" y="12881"/>
                  </a:lnTo>
                  <a:lnTo>
                    <a:pt x="4291" y="12855"/>
                  </a:lnTo>
                  <a:lnTo>
                    <a:pt x="4465" y="12828"/>
                  </a:lnTo>
                  <a:lnTo>
                    <a:pt x="4610" y="12776"/>
                  </a:lnTo>
                  <a:lnTo>
                    <a:pt x="4726" y="12670"/>
                  </a:lnTo>
                  <a:lnTo>
                    <a:pt x="4842" y="12512"/>
                  </a:lnTo>
                  <a:lnTo>
                    <a:pt x="4929" y="12407"/>
                  </a:lnTo>
                  <a:lnTo>
                    <a:pt x="4929" y="12301"/>
                  </a:lnTo>
                  <a:lnTo>
                    <a:pt x="4900" y="12196"/>
                  </a:lnTo>
                  <a:lnTo>
                    <a:pt x="4900" y="12064"/>
                  </a:lnTo>
                  <a:lnTo>
                    <a:pt x="4958" y="11906"/>
                  </a:lnTo>
                  <a:lnTo>
                    <a:pt x="4842" y="11748"/>
                  </a:lnTo>
                  <a:lnTo>
                    <a:pt x="4842" y="11643"/>
                  </a:lnTo>
                  <a:lnTo>
                    <a:pt x="4755" y="11485"/>
                  </a:lnTo>
                  <a:lnTo>
                    <a:pt x="4668" y="11406"/>
                  </a:lnTo>
                  <a:lnTo>
                    <a:pt x="4523" y="11353"/>
                  </a:lnTo>
                  <a:lnTo>
                    <a:pt x="4407" y="11327"/>
                  </a:lnTo>
                  <a:lnTo>
                    <a:pt x="4262" y="11353"/>
                  </a:lnTo>
                  <a:lnTo>
                    <a:pt x="4146" y="11353"/>
                  </a:lnTo>
                  <a:lnTo>
                    <a:pt x="4001" y="11300"/>
                  </a:lnTo>
                  <a:lnTo>
                    <a:pt x="3885" y="11300"/>
                  </a:lnTo>
                  <a:lnTo>
                    <a:pt x="3711" y="11274"/>
                  </a:lnTo>
                  <a:lnTo>
                    <a:pt x="3595" y="11248"/>
                  </a:lnTo>
                  <a:lnTo>
                    <a:pt x="3392" y="11248"/>
                  </a:lnTo>
                  <a:lnTo>
                    <a:pt x="3247" y="11169"/>
                  </a:lnTo>
                  <a:lnTo>
                    <a:pt x="3102" y="11142"/>
                  </a:lnTo>
                  <a:lnTo>
                    <a:pt x="2957" y="11169"/>
                  </a:lnTo>
                  <a:lnTo>
                    <a:pt x="2870" y="11169"/>
                  </a:lnTo>
                  <a:lnTo>
                    <a:pt x="2725" y="11195"/>
                  </a:lnTo>
                  <a:lnTo>
                    <a:pt x="2580" y="11090"/>
                  </a:lnTo>
                  <a:lnTo>
                    <a:pt x="2435" y="11090"/>
                  </a:lnTo>
                  <a:lnTo>
                    <a:pt x="2406" y="10958"/>
                  </a:lnTo>
                  <a:lnTo>
                    <a:pt x="2290" y="10932"/>
                  </a:lnTo>
                  <a:lnTo>
                    <a:pt x="2146" y="10932"/>
                  </a:lnTo>
                  <a:lnTo>
                    <a:pt x="2117" y="10800"/>
                  </a:lnTo>
                  <a:lnTo>
                    <a:pt x="2117" y="10721"/>
                  </a:lnTo>
                  <a:lnTo>
                    <a:pt x="2146" y="10589"/>
                  </a:lnTo>
                  <a:lnTo>
                    <a:pt x="2290" y="10510"/>
                  </a:lnTo>
                  <a:lnTo>
                    <a:pt x="2348" y="10431"/>
                  </a:lnTo>
                  <a:lnTo>
                    <a:pt x="2464" y="10300"/>
                  </a:lnTo>
                  <a:lnTo>
                    <a:pt x="2580" y="10220"/>
                  </a:lnTo>
                  <a:lnTo>
                    <a:pt x="2638" y="10089"/>
                  </a:lnTo>
                  <a:lnTo>
                    <a:pt x="2754" y="9983"/>
                  </a:lnTo>
                  <a:lnTo>
                    <a:pt x="2783" y="9878"/>
                  </a:lnTo>
                  <a:lnTo>
                    <a:pt x="2841" y="9746"/>
                  </a:lnTo>
                  <a:lnTo>
                    <a:pt x="2899" y="9641"/>
                  </a:lnTo>
                  <a:lnTo>
                    <a:pt x="2986" y="9562"/>
                  </a:lnTo>
                  <a:lnTo>
                    <a:pt x="3131" y="9536"/>
                  </a:lnTo>
                  <a:lnTo>
                    <a:pt x="3247" y="9483"/>
                  </a:lnTo>
                  <a:lnTo>
                    <a:pt x="3392" y="9404"/>
                  </a:lnTo>
                  <a:lnTo>
                    <a:pt x="3421" y="9246"/>
                  </a:lnTo>
                  <a:lnTo>
                    <a:pt x="3450" y="9140"/>
                  </a:lnTo>
                  <a:lnTo>
                    <a:pt x="3537" y="9009"/>
                  </a:lnTo>
                  <a:lnTo>
                    <a:pt x="3595" y="8693"/>
                  </a:lnTo>
                  <a:lnTo>
                    <a:pt x="3711" y="8429"/>
                  </a:lnTo>
                  <a:lnTo>
                    <a:pt x="3769" y="8350"/>
                  </a:lnTo>
                  <a:lnTo>
                    <a:pt x="3827" y="8087"/>
                  </a:lnTo>
                  <a:lnTo>
                    <a:pt x="3972" y="8008"/>
                  </a:lnTo>
                  <a:lnTo>
                    <a:pt x="4001" y="7929"/>
                  </a:lnTo>
                  <a:lnTo>
                    <a:pt x="4146" y="7902"/>
                  </a:lnTo>
                  <a:lnTo>
                    <a:pt x="4262" y="7823"/>
                  </a:lnTo>
                  <a:lnTo>
                    <a:pt x="4407" y="7744"/>
                  </a:lnTo>
                  <a:lnTo>
                    <a:pt x="4523" y="7586"/>
                  </a:lnTo>
                  <a:lnTo>
                    <a:pt x="4639" y="7507"/>
                  </a:lnTo>
                  <a:lnTo>
                    <a:pt x="4755" y="7376"/>
                  </a:lnTo>
                  <a:lnTo>
                    <a:pt x="4900" y="7297"/>
                  </a:lnTo>
                  <a:lnTo>
                    <a:pt x="4987" y="7191"/>
                  </a:lnTo>
                  <a:lnTo>
                    <a:pt x="5132" y="7112"/>
                  </a:lnTo>
                  <a:lnTo>
                    <a:pt x="5248" y="7060"/>
                  </a:lnTo>
                  <a:lnTo>
                    <a:pt x="5306" y="6901"/>
                  </a:lnTo>
                  <a:lnTo>
                    <a:pt x="5422" y="6901"/>
                  </a:lnTo>
                  <a:lnTo>
                    <a:pt x="5567" y="6849"/>
                  </a:lnTo>
                  <a:lnTo>
                    <a:pt x="5654" y="6796"/>
                  </a:lnTo>
                  <a:lnTo>
                    <a:pt x="5799" y="6770"/>
                  </a:lnTo>
                  <a:lnTo>
                    <a:pt x="5915" y="6717"/>
                  </a:lnTo>
                  <a:lnTo>
                    <a:pt x="5973" y="6559"/>
                  </a:lnTo>
                  <a:lnTo>
                    <a:pt x="6089" y="6506"/>
                  </a:lnTo>
                  <a:lnTo>
                    <a:pt x="5973" y="6612"/>
                  </a:lnTo>
                  <a:lnTo>
                    <a:pt x="6089" y="6506"/>
                  </a:lnTo>
                  <a:lnTo>
                    <a:pt x="6205" y="6375"/>
                  </a:lnTo>
                  <a:lnTo>
                    <a:pt x="6263" y="6269"/>
                  </a:lnTo>
                  <a:lnTo>
                    <a:pt x="6350" y="6190"/>
                  </a:lnTo>
                  <a:lnTo>
                    <a:pt x="6437" y="6085"/>
                  </a:lnTo>
                  <a:lnTo>
                    <a:pt x="6552" y="6006"/>
                  </a:lnTo>
                  <a:lnTo>
                    <a:pt x="6668" y="5953"/>
                  </a:lnTo>
                  <a:lnTo>
                    <a:pt x="6842" y="5795"/>
                  </a:lnTo>
                  <a:lnTo>
                    <a:pt x="6958" y="5716"/>
                  </a:lnTo>
                  <a:lnTo>
                    <a:pt x="7074" y="5690"/>
                  </a:lnTo>
                  <a:lnTo>
                    <a:pt x="7219" y="5611"/>
                  </a:lnTo>
                  <a:lnTo>
                    <a:pt x="7451" y="5453"/>
                  </a:lnTo>
                  <a:lnTo>
                    <a:pt x="7596" y="5374"/>
                  </a:lnTo>
                  <a:lnTo>
                    <a:pt x="7741" y="5321"/>
                  </a:lnTo>
                  <a:lnTo>
                    <a:pt x="7857" y="5189"/>
                  </a:lnTo>
                  <a:lnTo>
                    <a:pt x="7944" y="5137"/>
                  </a:lnTo>
                  <a:lnTo>
                    <a:pt x="8089" y="5058"/>
                  </a:lnTo>
                  <a:lnTo>
                    <a:pt x="8205" y="4952"/>
                  </a:lnTo>
                  <a:lnTo>
                    <a:pt x="8321" y="4900"/>
                  </a:lnTo>
                  <a:lnTo>
                    <a:pt x="8437" y="4794"/>
                  </a:lnTo>
                  <a:lnTo>
                    <a:pt x="8582" y="4794"/>
                  </a:lnTo>
                  <a:lnTo>
                    <a:pt x="8698" y="4689"/>
                  </a:lnTo>
                  <a:lnTo>
                    <a:pt x="8814" y="4610"/>
                  </a:lnTo>
                  <a:lnTo>
                    <a:pt x="9017" y="4583"/>
                  </a:lnTo>
                  <a:lnTo>
                    <a:pt x="9133" y="4531"/>
                  </a:lnTo>
                  <a:lnTo>
                    <a:pt x="9307" y="4425"/>
                  </a:lnTo>
                  <a:lnTo>
                    <a:pt x="9423" y="4346"/>
                  </a:lnTo>
                  <a:lnTo>
                    <a:pt x="9568" y="4320"/>
                  </a:lnTo>
                  <a:lnTo>
                    <a:pt x="9539" y="4109"/>
                  </a:lnTo>
                  <a:lnTo>
                    <a:pt x="9626" y="3978"/>
                  </a:lnTo>
                  <a:lnTo>
                    <a:pt x="9771" y="3846"/>
                  </a:lnTo>
                  <a:lnTo>
                    <a:pt x="9887" y="3820"/>
                  </a:lnTo>
                  <a:lnTo>
                    <a:pt x="10003" y="3767"/>
                  </a:lnTo>
                  <a:lnTo>
                    <a:pt x="10206" y="3793"/>
                  </a:lnTo>
                  <a:lnTo>
                    <a:pt x="10322" y="3767"/>
                  </a:lnTo>
                  <a:lnTo>
                    <a:pt x="10467" y="3767"/>
                  </a:lnTo>
                  <a:lnTo>
                    <a:pt x="10583" y="3688"/>
                  </a:lnTo>
                  <a:lnTo>
                    <a:pt x="10728" y="3582"/>
                  </a:lnTo>
                  <a:lnTo>
                    <a:pt x="10814" y="3503"/>
                  </a:lnTo>
                  <a:lnTo>
                    <a:pt x="10901" y="3372"/>
                  </a:lnTo>
                  <a:lnTo>
                    <a:pt x="10930" y="3293"/>
                  </a:lnTo>
                  <a:lnTo>
                    <a:pt x="11017" y="3161"/>
                  </a:lnTo>
                  <a:lnTo>
                    <a:pt x="11162" y="3082"/>
                  </a:lnTo>
                  <a:lnTo>
                    <a:pt x="11249" y="3135"/>
                  </a:lnTo>
                  <a:lnTo>
                    <a:pt x="11423" y="3161"/>
                  </a:lnTo>
                  <a:lnTo>
                    <a:pt x="11539" y="3240"/>
                  </a:lnTo>
                  <a:lnTo>
                    <a:pt x="11684" y="3214"/>
                  </a:lnTo>
                  <a:lnTo>
                    <a:pt x="11858" y="3003"/>
                  </a:lnTo>
                  <a:lnTo>
                    <a:pt x="11887" y="2871"/>
                  </a:lnTo>
                  <a:lnTo>
                    <a:pt x="12003" y="2819"/>
                  </a:lnTo>
                  <a:lnTo>
                    <a:pt x="12148" y="2740"/>
                  </a:lnTo>
                  <a:lnTo>
                    <a:pt x="12264" y="2740"/>
                  </a:lnTo>
                  <a:lnTo>
                    <a:pt x="12409" y="2766"/>
                  </a:lnTo>
                  <a:lnTo>
                    <a:pt x="12467" y="2871"/>
                  </a:lnTo>
                  <a:lnTo>
                    <a:pt x="12554" y="2977"/>
                  </a:lnTo>
                  <a:lnTo>
                    <a:pt x="12699" y="3003"/>
                  </a:lnTo>
                  <a:lnTo>
                    <a:pt x="12931" y="3056"/>
                  </a:lnTo>
                  <a:lnTo>
                    <a:pt x="13192" y="3056"/>
                  </a:lnTo>
                  <a:lnTo>
                    <a:pt x="13308" y="3029"/>
                  </a:lnTo>
                  <a:lnTo>
                    <a:pt x="13453" y="3082"/>
                  </a:lnTo>
                  <a:lnTo>
                    <a:pt x="13569" y="3056"/>
                  </a:lnTo>
                  <a:lnTo>
                    <a:pt x="13685" y="2977"/>
                  </a:lnTo>
                  <a:lnTo>
                    <a:pt x="13801" y="2977"/>
                  </a:lnTo>
                  <a:lnTo>
                    <a:pt x="13946" y="2924"/>
                  </a:lnTo>
                  <a:lnTo>
                    <a:pt x="14062" y="2845"/>
                  </a:lnTo>
                  <a:lnTo>
                    <a:pt x="14178" y="2660"/>
                  </a:lnTo>
                  <a:lnTo>
                    <a:pt x="14294" y="2581"/>
                  </a:lnTo>
                  <a:lnTo>
                    <a:pt x="14207" y="2502"/>
                  </a:lnTo>
                  <a:lnTo>
                    <a:pt x="14091" y="2450"/>
                  </a:lnTo>
                  <a:lnTo>
                    <a:pt x="13946" y="2397"/>
                  </a:lnTo>
                  <a:lnTo>
                    <a:pt x="13801" y="2371"/>
                  </a:lnTo>
                  <a:lnTo>
                    <a:pt x="13656" y="2292"/>
                  </a:lnTo>
                  <a:lnTo>
                    <a:pt x="13540" y="2265"/>
                  </a:lnTo>
                  <a:lnTo>
                    <a:pt x="13366" y="2213"/>
                  </a:lnTo>
                  <a:lnTo>
                    <a:pt x="13250" y="2213"/>
                  </a:lnTo>
                  <a:lnTo>
                    <a:pt x="13076" y="2318"/>
                  </a:lnTo>
                  <a:lnTo>
                    <a:pt x="12931" y="2344"/>
                  </a:lnTo>
                  <a:lnTo>
                    <a:pt x="12873" y="2423"/>
                  </a:lnTo>
                  <a:lnTo>
                    <a:pt x="12728" y="2371"/>
                  </a:lnTo>
                  <a:lnTo>
                    <a:pt x="12699" y="2239"/>
                  </a:lnTo>
                  <a:lnTo>
                    <a:pt x="12699" y="2160"/>
                  </a:lnTo>
                  <a:lnTo>
                    <a:pt x="12757" y="2002"/>
                  </a:lnTo>
                  <a:lnTo>
                    <a:pt x="12815" y="1897"/>
                  </a:lnTo>
                  <a:lnTo>
                    <a:pt x="12844" y="1791"/>
                  </a:lnTo>
                  <a:lnTo>
                    <a:pt x="12902" y="1686"/>
                  </a:lnTo>
                  <a:lnTo>
                    <a:pt x="12873" y="1554"/>
                  </a:lnTo>
                  <a:lnTo>
                    <a:pt x="13018" y="1475"/>
                  </a:lnTo>
                  <a:lnTo>
                    <a:pt x="13192" y="1370"/>
                  </a:lnTo>
                  <a:lnTo>
                    <a:pt x="13279" y="1238"/>
                  </a:lnTo>
                  <a:lnTo>
                    <a:pt x="13424" y="1159"/>
                  </a:lnTo>
                  <a:lnTo>
                    <a:pt x="13482" y="1054"/>
                  </a:lnTo>
                  <a:lnTo>
                    <a:pt x="13598" y="922"/>
                  </a:lnTo>
                  <a:lnTo>
                    <a:pt x="13627" y="790"/>
                  </a:lnTo>
                  <a:lnTo>
                    <a:pt x="13685" y="659"/>
                  </a:lnTo>
                  <a:lnTo>
                    <a:pt x="13714" y="527"/>
                  </a:lnTo>
                  <a:lnTo>
                    <a:pt x="13830" y="395"/>
                  </a:lnTo>
                  <a:lnTo>
                    <a:pt x="13946" y="342"/>
                  </a:lnTo>
                  <a:lnTo>
                    <a:pt x="14091" y="263"/>
                  </a:lnTo>
                  <a:lnTo>
                    <a:pt x="14178" y="184"/>
                  </a:lnTo>
                  <a:lnTo>
                    <a:pt x="14584" y="132"/>
                  </a:lnTo>
                  <a:lnTo>
                    <a:pt x="14671" y="132"/>
                  </a:lnTo>
                  <a:lnTo>
                    <a:pt x="14816" y="105"/>
                  </a:lnTo>
                  <a:lnTo>
                    <a:pt x="15019" y="79"/>
                  </a:lnTo>
                  <a:lnTo>
                    <a:pt x="15134" y="79"/>
                  </a:lnTo>
                  <a:lnTo>
                    <a:pt x="15279" y="53"/>
                  </a:lnTo>
                  <a:lnTo>
                    <a:pt x="15395" y="105"/>
                  </a:lnTo>
                  <a:lnTo>
                    <a:pt x="15540" y="79"/>
                  </a:lnTo>
                  <a:lnTo>
                    <a:pt x="15656" y="53"/>
                  </a:lnTo>
                  <a:lnTo>
                    <a:pt x="15801" y="53"/>
                  </a:lnTo>
                  <a:lnTo>
                    <a:pt x="15917" y="26"/>
                  </a:lnTo>
                  <a:lnTo>
                    <a:pt x="16062" y="26"/>
                  </a:lnTo>
                  <a:lnTo>
                    <a:pt x="16178" y="0"/>
                  </a:lnTo>
                  <a:lnTo>
                    <a:pt x="16323" y="53"/>
                  </a:lnTo>
                  <a:lnTo>
                    <a:pt x="16410" y="184"/>
                  </a:lnTo>
                  <a:lnTo>
                    <a:pt x="16439" y="316"/>
                  </a:lnTo>
                  <a:lnTo>
                    <a:pt x="16439" y="395"/>
                  </a:lnTo>
                  <a:lnTo>
                    <a:pt x="16323" y="448"/>
                  </a:lnTo>
                  <a:lnTo>
                    <a:pt x="16207" y="606"/>
                  </a:lnTo>
                  <a:lnTo>
                    <a:pt x="16178" y="711"/>
                  </a:lnTo>
                  <a:lnTo>
                    <a:pt x="16294" y="817"/>
                  </a:lnTo>
                  <a:lnTo>
                    <a:pt x="16439" y="843"/>
                  </a:lnTo>
                  <a:lnTo>
                    <a:pt x="16468" y="975"/>
                  </a:lnTo>
                  <a:lnTo>
                    <a:pt x="16526" y="1054"/>
                  </a:lnTo>
                  <a:lnTo>
                    <a:pt x="16497" y="1159"/>
                  </a:lnTo>
                  <a:lnTo>
                    <a:pt x="16468" y="1291"/>
                  </a:lnTo>
                  <a:lnTo>
                    <a:pt x="16265" y="1370"/>
                  </a:lnTo>
                  <a:lnTo>
                    <a:pt x="16236" y="1475"/>
                  </a:lnTo>
                  <a:lnTo>
                    <a:pt x="16091" y="1554"/>
                  </a:lnTo>
                  <a:lnTo>
                    <a:pt x="15946" y="1686"/>
                  </a:lnTo>
                  <a:lnTo>
                    <a:pt x="16236" y="1633"/>
                  </a:lnTo>
                  <a:lnTo>
                    <a:pt x="16410" y="1607"/>
                  </a:lnTo>
                  <a:lnTo>
                    <a:pt x="16555" y="1554"/>
                  </a:lnTo>
                  <a:lnTo>
                    <a:pt x="16671" y="1475"/>
                  </a:lnTo>
                  <a:lnTo>
                    <a:pt x="16816" y="1475"/>
                  </a:lnTo>
                  <a:lnTo>
                    <a:pt x="16932" y="1501"/>
                  </a:lnTo>
                  <a:lnTo>
                    <a:pt x="17106" y="1607"/>
                  </a:lnTo>
                  <a:lnTo>
                    <a:pt x="17309" y="1607"/>
                  </a:lnTo>
                  <a:lnTo>
                    <a:pt x="17425" y="1660"/>
                  </a:lnTo>
                  <a:lnTo>
                    <a:pt x="17570" y="1686"/>
                  </a:lnTo>
                  <a:lnTo>
                    <a:pt x="17599" y="1818"/>
                  </a:lnTo>
                  <a:lnTo>
                    <a:pt x="17657" y="1897"/>
                  </a:lnTo>
                  <a:lnTo>
                    <a:pt x="17686" y="2028"/>
                  </a:lnTo>
                  <a:lnTo>
                    <a:pt x="17686" y="2134"/>
                  </a:lnTo>
                  <a:lnTo>
                    <a:pt x="17802" y="2134"/>
                  </a:lnTo>
                  <a:lnTo>
                    <a:pt x="17918" y="2265"/>
                  </a:lnTo>
                  <a:lnTo>
                    <a:pt x="18034" y="2239"/>
                  </a:lnTo>
                  <a:lnTo>
                    <a:pt x="18179" y="2239"/>
                  </a:lnTo>
                  <a:lnTo>
                    <a:pt x="18295" y="2160"/>
                  </a:lnTo>
                  <a:lnTo>
                    <a:pt x="18440" y="2134"/>
                  </a:lnTo>
                  <a:lnTo>
                    <a:pt x="18527" y="2055"/>
                  </a:lnTo>
                  <a:lnTo>
                    <a:pt x="18643" y="2002"/>
                  </a:lnTo>
                  <a:lnTo>
                    <a:pt x="18817" y="2002"/>
                  </a:lnTo>
                  <a:lnTo>
                    <a:pt x="18962" y="1976"/>
                  </a:lnTo>
                  <a:lnTo>
                    <a:pt x="19078" y="1949"/>
                  </a:lnTo>
                  <a:lnTo>
                    <a:pt x="19281" y="1870"/>
                  </a:lnTo>
                  <a:lnTo>
                    <a:pt x="19426" y="1870"/>
                  </a:lnTo>
                  <a:lnTo>
                    <a:pt x="19339" y="1949"/>
                  </a:lnTo>
                  <a:lnTo>
                    <a:pt x="19368" y="2081"/>
                  </a:lnTo>
                  <a:lnTo>
                    <a:pt x="19252" y="2160"/>
                  </a:lnTo>
                  <a:lnTo>
                    <a:pt x="19107" y="2213"/>
                  </a:lnTo>
                  <a:lnTo>
                    <a:pt x="19078" y="2318"/>
                  </a:lnTo>
                  <a:lnTo>
                    <a:pt x="19020" y="2450"/>
                  </a:lnTo>
                  <a:lnTo>
                    <a:pt x="19049" y="2581"/>
                  </a:lnTo>
                  <a:lnTo>
                    <a:pt x="19049" y="2660"/>
                  </a:lnTo>
                  <a:lnTo>
                    <a:pt x="19020" y="2792"/>
                  </a:lnTo>
                  <a:lnTo>
                    <a:pt x="18875" y="2871"/>
                  </a:lnTo>
                  <a:lnTo>
                    <a:pt x="18788" y="2924"/>
                  </a:lnTo>
                  <a:lnTo>
                    <a:pt x="18672" y="3003"/>
                  </a:lnTo>
                  <a:lnTo>
                    <a:pt x="18701" y="3082"/>
                  </a:lnTo>
                  <a:lnTo>
                    <a:pt x="18585" y="3161"/>
                  </a:lnTo>
                  <a:lnTo>
                    <a:pt x="18440" y="3240"/>
                  </a:lnTo>
                  <a:lnTo>
                    <a:pt x="18353" y="3319"/>
                  </a:lnTo>
                  <a:lnTo>
                    <a:pt x="18208" y="3345"/>
                  </a:lnTo>
                  <a:lnTo>
                    <a:pt x="18092" y="3398"/>
                  </a:lnTo>
                  <a:lnTo>
                    <a:pt x="18092" y="3477"/>
                  </a:lnTo>
                  <a:lnTo>
                    <a:pt x="17947" y="3503"/>
                  </a:lnTo>
                  <a:lnTo>
                    <a:pt x="17860" y="3635"/>
                  </a:lnTo>
                  <a:lnTo>
                    <a:pt x="17773" y="3740"/>
                  </a:lnTo>
                  <a:lnTo>
                    <a:pt x="17744" y="3872"/>
                  </a:lnTo>
                  <a:lnTo>
                    <a:pt x="17715" y="3978"/>
                  </a:lnTo>
                  <a:lnTo>
                    <a:pt x="17570" y="4057"/>
                  </a:lnTo>
                  <a:lnTo>
                    <a:pt x="17454" y="4109"/>
                  </a:lnTo>
                  <a:lnTo>
                    <a:pt x="17338" y="4188"/>
                  </a:lnTo>
                  <a:lnTo>
                    <a:pt x="17222" y="4215"/>
                  </a:lnTo>
                  <a:lnTo>
                    <a:pt x="17077" y="4215"/>
                  </a:lnTo>
                  <a:lnTo>
                    <a:pt x="16903" y="4241"/>
                  </a:lnTo>
                  <a:lnTo>
                    <a:pt x="16758" y="4320"/>
                  </a:lnTo>
                  <a:lnTo>
                    <a:pt x="16642" y="4320"/>
                  </a:lnTo>
                  <a:lnTo>
                    <a:pt x="16555" y="4241"/>
                  </a:lnTo>
                  <a:lnTo>
                    <a:pt x="16439" y="4241"/>
                  </a:lnTo>
                  <a:lnTo>
                    <a:pt x="16265" y="4215"/>
                  </a:lnTo>
                  <a:lnTo>
                    <a:pt x="16149" y="4215"/>
                  </a:lnTo>
                  <a:lnTo>
                    <a:pt x="16033" y="4346"/>
                  </a:lnTo>
                  <a:lnTo>
                    <a:pt x="15917" y="4425"/>
                  </a:lnTo>
                  <a:lnTo>
                    <a:pt x="15772" y="4425"/>
                  </a:lnTo>
                  <a:lnTo>
                    <a:pt x="15743" y="4583"/>
                  </a:lnTo>
                  <a:lnTo>
                    <a:pt x="15714" y="4662"/>
                  </a:lnTo>
                  <a:lnTo>
                    <a:pt x="15569" y="4715"/>
                  </a:lnTo>
                  <a:lnTo>
                    <a:pt x="15511" y="4873"/>
                  </a:lnTo>
                  <a:lnTo>
                    <a:pt x="15482" y="4979"/>
                  </a:lnTo>
                  <a:lnTo>
                    <a:pt x="15598" y="4979"/>
                  </a:lnTo>
                  <a:lnTo>
                    <a:pt x="15627" y="5110"/>
                  </a:lnTo>
                  <a:lnTo>
                    <a:pt x="15627" y="5216"/>
                  </a:lnTo>
                  <a:lnTo>
                    <a:pt x="15598" y="5321"/>
                  </a:lnTo>
                  <a:lnTo>
                    <a:pt x="15482" y="5584"/>
                  </a:lnTo>
                  <a:lnTo>
                    <a:pt x="15511" y="5663"/>
                  </a:lnTo>
                  <a:lnTo>
                    <a:pt x="15424" y="5716"/>
                  </a:lnTo>
                  <a:lnTo>
                    <a:pt x="15250" y="5953"/>
                  </a:lnTo>
                  <a:lnTo>
                    <a:pt x="15337" y="6085"/>
                  </a:lnTo>
                  <a:lnTo>
                    <a:pt x="15279" y="6190"/>
                  </a:lnTo>
                  <a:lnTo>
                    <a:pt x="15163" y="6217"/>
                  </a:lnTo>
                  <a:lnTo>
                    <a:pt x="15019" y="6217"/>
                  </a:lnTo>
                  <a:lnTo>
                    <a:pt x="14903" y="6138"/>
                  </a:lnTo>
                  <a:lnTo>
                    <a:pt x="14729" y="6032"/>
                  </a:lnTo>
                  <a:lnTo>
                    <a:pt x="14613" y="6006"/>
                  </a:lnTo>
                  <a:lnTo>
                    <a:pt x="14468" y="5980"/>
                  </a:lnTo>
                  <a:lnTo>
                    <a:pt x="14352" y="5980"/>
                  </a:lnTo>
                  <a:lnTo>
                    <a:pt x="14207" y="6006"/>
                  </a:lnTo>
                  <a:lnTo>
                    <a:pt x="14091" y="6032"/>
                  </a:lnTo>
                  <a:lnTo>
                    <a:pt x="13975" y="5900"/>
                  </a:lnTo>
                  <a:lnTo>
                    <a:pt x="13859" y="5848"/>
                  </a:lnTo>
                  <a:lnTo>
                    <a:pt x="13714" y="5848"/>
                  </a:lnTo>
                  <a:lnTo>
                    <a:pt x="13598" y="5874"/>
                  </a:lnTo>
                  <a:lnTo>
                    <a:pt x="13453" y="5848"/>
                  </a:lnTo>
                  <a:lnTo>
                    <a:pt x="13337" y="5848"/>
                  </a:lnTo>
                  <a:lnTo>
                    <a:pt x="13337" y="5927"/>
                  </a:lnTo>
                  <a:lnTo>
                    <a:pt x="13221" y="6190"/>
                  </a:lnTo>
                  <a:lnTo>
                    <a:pt x="13134" y="6217"/>
                  </a:lnTo>
                  <a:lnTo>
                    <a:pt x="12989" y="6243"/>
                  </a:lnTo>
                  <a:lnTo>
                    <a:pt x="12873" y="6243"/>
                  </a:lnTo>
                  <a:lnTo>
                    <a:pt x="12873" y="6375"/>
                  </a:lnTo>
                  <a:lnTo>
                    <a:pt x="13018" y="6427"/>
                  </a:lnTo>
                  <a:lnTo>
                    <a:pt x="13163" y="6533"/>
                  </a:lnTo>
                  <a:lnTo>
                    <a:pt x="13279" y="6533"/>
                  </a:lnTo>
                  <a:lnTo>
                    <a:pt x="13424" y="6506"/>
                  </a:lnTo>
                  <a:lnTo>
                    <a:pt x="13540" y="6506"/>
                  </a:lnTo>
                  <a:lnTo>
                    <a:pt x="13627" y="6612"/>
                  </a:lnTo>
                  <a:lnTo>
                    <a:pt x="13714" y="6743"/>
                  </a:lnTo>
                  <a:lnTo>
                    <a:pt x="13743" y="6822"/>
                  </a:lnTo>
                  <a:lnTo>
                    <a:pt x="13801" y="6928"/>
                  </a:lnTo>
                  <a:lnTo>
                    <a:pt x="13888" y="7033"/>
                  </a:lnTo>
                  <a:lnTo>
                    <a:pt x="13975" y="7112"/>
                  </a:lnTo>
                  <a:lnTo>
                    <a:pt x="14120" y="7165"/>
                  </a:lnTo>
                  <a:lnTo>
                    <a:pt x="14236" y="7086"/>
                  </a:lnTo>
                  <a:lnTo>
                    <a:pt x="14352" y="7060"/>
                  </a:lnTo>
                  <a:lnTo>
                    <a:pt x="14497" y="7033"/>
                  </a:lnTo>
                  <a:lnTo>
                    <a:pt x="14526" y="6901"/>
                  </a:lnTo>
                  <a:lnTo>
                    <a:pt x="14642" y="6822"/>
                  </a:lnTo>
                  <a:lnTo>
                    <a:pt x="14845" y="6849"/>
                  </a:lnTo>
                  <a:lnTo>
                    <a:pt x="14990" y="6849"/>
                  </a:lnTo>
                  <a:lnTo>
                    <a:pt x="15134" y="6875"/>
                  </a:lnTo>
                  <a:lnTo>
                    <a:pt x="15192" y="6980"/>
                  </a:lnTo>
                  <a:lnTo>
                    <a:pt x="15337" y="7007"/>
                  </a:lnTo>
                  <a:lnTo>
                    <a:pt x="15424" y="7112"/>
                  </a:lnTo>
                  <a:lnTo>
                    <a:pt x="15569" y="7165"/>
                  </a:lnTo>
                  <a:lnTo>
                    <a:pt x="15656" y="7244"/>
                  </a:lnTo>
                  <a:lnTo>
                    <a:pt x="15743" y="7349"/>
                  </a:lnTo>
                  <a:lnTo>
                    <a:pt x="15917" y="7455"/>
                  </a:lnTo>
                  <a:lnTo>
                    <a:pt x="15975" y="7507"/>
                  </a:lnTo>
                  <a:lnTo>
                    <a:pt x="16062" y="7692"/>
                  </a:lnTo>
                  <a:lnTo>
                    <a:pt x="16091" y="7797"/>
                  </a:lnTo>
                  <a:lnTo>
                    <a:pt x="16091" y="7902"/>
                  </a:lnTo>
                  <a:lnTo>
                    <a:pt x="16120" y="8034"/>
                  </a:lnTo>
                  <a:lnTo>
                    <a:pt x="16120" y="8113"/>
                  </a:lnTo>
                  <a:lnTo>
                    <a:pt x="16149" y="8245"/>
                  </a:lnTo>
                  <a:lnTo>
                    <a:pt x="16091" y="8350"/>
                  </a:lnTo>
                  <a:lnTo>
                    <a:pt x="16004" y="8587"/>
                  </a:lnTo>
                  <a:lnTo>
                    <a:pt x="15888" y="8798"/>
                  </a:lnTo>
                  <a:lnTo>
                    <a:pt x="15830" y="8930"/>
                  </a:lnTo>
                  <a:lnTo>
                    <a:pt x="15714" y="9009"/>
                  </a:lnTo>
                  <a:lnTo>
                    <a:pt x="15656" y="9114"/>
                  </a:lnTo>
                  <a:lnTo>
                    <a:pt x="15627" y="9246"/>
                  </a:lnTo>
                  <a:lnTo>
                    <a:pt x="15627" y="9351"/>
                  </a:lnTo>
                  <a:lnTo>
                    <a:pt x="15569" y="9483"/>
                  </a:lnTo>
                  <a:lnTo>
                    <a:pt x="15511" y="9562"/>
                  </a:lnTo>
                  <a:lnTo>
                    <a:pt x="15482" y="9667"/>
                  </a:lnTo>
                  <a:lnTo>
                    <a:pt x="15366" y="9852"/>
                  </a:lnTo>
                  <a:lnTo>
                    <a:pt x="15366" y="9983"/>
                  </a:lnTo>
                  <a:lnTo>
                    <a:pt x="15395" y="10089"/>
                  </a:lnTo>
                  <a:lnTo>
                    <a:pt x="15540" y="10089"/>
                  </a:lnTo>
                  <a:lnTo>
                    <a:pt x="15656" y="10168"/>
                  </a:lnTo>
                  <a:lnTo>
                    <a:pt x="15830" y="10194"/>
                  </a:lnTo>
                  <a:lnTo>
                    <a:pt x="15946" y="10247"/>
                  </a:lnTo>
                  <a:lnTo>
                    <a:pt x="16120" y="10220"/>
                  </a:lnTo>
                  <a:lnTo>
                    <a:pt x="16265" y="10194"/>
                  </a:lnTo>
                  <a:lnTo>
                    <a:pt x="16381" y="10194"/>
                  </a:lnTo>
                  <a:lnTo>
                    <a:pt x="16526" y="10168"/>
                  </a:lnTo>
                  <a:lnTo>
                    <a:pt x="16613" y="10089"/>
                  </a:lnTo>
                  <a:lnTo>
                    <a:pt x="16758" y="10089"/>
                  </a:lnTo>
                  <a:lnTo>
                    <a:pt x="16874" y="10010"/>
                  </a:lnTo>
                  <a:lnTo>
                    <a:pt x="17019" y="9931"/>
                  </a:lnTo>
                  <a:lnTo>
                    <a:pt x="17135" y="9904"/>
                  </a:lnTo>
                  <a:lnTo>
                    <a:pt x="17251" y="9852"/>
                  </a:lnTo>
                  <a:lnTo>
                    <a:pt x="17309" y="9746"/>
                  </a:lnTo>
                  <a:lnTo>
                    <a:pt x="17338" y="9615"/>
                  </a:lnTo>
                  <a:lnTo>
                    <a:pt x="17338" y="9536"/>
                  </a:lnTo>
                  <a:lnTo>
                    <a:pt x="17309" y="9404"/>
                  </a:lnTo>
                  <a:lnTo>
                    <a:pt x="17454" y="9325"/>
                  </a:lnTo>
                  <a:lnTo>
                    <a:pt x="17541" y="9272"/>
                  </a:lnTo>
                  <a:lnTo>
                    <a:pt x="17686" y="9246"/>
                  </a:lnTo>
                  <a:lnTo>
                    <a:pt x="17889" y="9114"/>
                  </a:lnTo>
                  <a:lnTo>
                    <a:pt x="18063" y="9088"/>
                  </a:lnTo>
                  <a:lnTo>
                    <a:pt x="18208" y="9088"/>
                  </a:lnTo>
                  <a:lnTo>
                    <a:pt x="18295" y="9009"/>
                  </a:lnTo>
                  <a:lnTo>
                    <a:pt x="18324" y="9140"/>
                  </a:lnTo>
                  <a:lnTo>
                    <a:pt x="18324" y="9220"/>
                  </a:lnTo>
                  <a:lnTo>
                    <a:pt x="18498" y="9272"/>
                  </a:lnTo>
                  <a:lnTo>
                    <a:pt x="18585" y="9193"/>
                  </a:lnTo>
                  <a:lnTo>
                    <a:pt x="18730" y="9114"/>
                  </a:lnTo>
                  <a:lnTo>
                    <a:pt x="18846" y="9088"/>
                  </a:lnTo>
                  <a:lnTo>
                    <a:pt x="18904" y="8930"/>
                  </a:lnTo>
                  <a:lnTo>
                    <a:pt x="19020" y="8930"/>
                  </a:lnTo>
                  <a:lnTo>
                    <a:pt x="19165" y="8851"/>
                  </a:lnTo>
                  <a:lnTo>
                    <a:pt x="19339" y="8877"/>
                  </a:lnTo>
                  <a:lnTo>
                    <a:pt x="19483" y="8930"/>
                  </a:lnTo>
                  <a:lnTo>
                    <a:pt x="19744" y="9009"/>
                  </a:lnTo>
                  <a:lnTo>
                    <a:pt x="19860" y="9035"/>
                  </a:lnTo>
                  <a:lnTo>
                    <a:pt x="20005" y="9009"/>
                  </a:lnTo>
                  <a:lnTo>
                    <a:pt x="20121" y="9009"/>
                  </a:lnTo>
                  <a:lnTo>
                    <a:pt x="20266" y="8982"/>
                  </a:lnTo>
                  <a:lnTo>
                    <a:pt x="20382" y="8982"/>
                  </a:lnTo>
                  <a:lnTo>
                    <a:pt x="20672" y="8930"/>
                  </a:lnTo>
                  <a:lnTo>
                    <a:pt x="20788" y="8930"/>
                  </a:lnTo>
                  <a:lnTo>
                    <a:pt x="20933" y="8903"/>
                  </a:lnTo>
                  <a:lnTo>
                    <a:pt x="21049" y="8903"/>
                  </a:lnTo>
                  <a:lnTo>
                    <a:pt x="21194" y="8982"/>
                  </a:lnTo>
                  <a:lnTo>
                    <a:pt x="21310" y="9035"/>
                  </a:lnTo>
                  <a:lnTo>
                    <a:pt x="21339" y="9114"/>
                  </a:lnTo>
                  <a:lnTo>
                    <a:pt x="21368" y="9246"/>
                  </a:lnTo>
                  <a:lnTo>
                    <a:pt x="21513" y="9351"/>
                  </a:lnTo>
                  <a:lnTo>
                    <a:pt x="21600" y="9430"/>
                  </a:lnTo>
                  <a:lnTo>
                    <a:pt x="21542" y="9562"/>
                  </a:lnTo>
                  <a:lnTo>
                    <a:pt x="21397" y="9615"/>
                  </a:lnTo>
                  <a:lnTo>
                    <a:pt x="21368" y="9720"/>
                  </a:lnTo>
                  <a:lnTo>
                    <a:pt x="21339" y="9852"/>
                  </a:lnTo>
                  <a:lnTo>
                    <a:pt x="21194" y="9904"/>
                  </a:lnTo>
                  <a:lnTo>
                    <a:pt x="21194" y="10036"/>
                  </a:lnTo>
                  <a:lnTo>
                    <a:pt x="21107" y="10141"/>
                  </a:lnTo>
                  <a:lnTo>
                    <a:pt x="20991" y="10273"/>
                  </a:lnTo>
                  <a:lnTo>
                    <a:pt x="20933" y="10405"/>
                  </a:lnTo>
                  <a:lnTo>
                    <a:pt x="20817" y="10510"/>
                  </a:lnTo>
                  <a:lnTo>
                    <a:pt x="20701" y="10642"/>
                  </a:lnTo>
                  <a:lnTo>
                    <a:pt x="20643" y="10774"/>
                  </a:lnTo>
                  <a:lnTo>
                    <a:pt x="20527" y="10879"/>
                  </a:lnTo>
                  <a:lnTo>
                    <a:pt x="20498" y="11011"/>
                  </a:lnTo>
                  <a:lnTo>
                    <a:pt x="20382" y="11221"/>
                  </a:lnTo>
                  <a:lnTo>
                    <a:pt x="20353" y="11353"/>
                  </a:lnTo>
                  <a:lnTo>
                    <a:pt x="20411" y="11432"/>
                  </a:lnTo>
                  <a:lnTo>
                    <a:pt x="20440" y="11538"/>
                  </a:lnTo>
                  <a:lnTo>
                    <a:pt x="20469" y="11669"/>
                  </a:lnTo>
                  <a:lnTo>
                    <a:pt x="20527" y="11748"/>
                  </a:lnTo>
                  <a:lnTo>
                    <a:pt x="20527" y="11854"/>
                  </a:lnTo>
                  <a:lnTo>
                    <a:pt x="20556" y="11985"/>
                  </a:lnTo>
                  <a:lnTo>
                    <a:pt x="20585" y="12064"/>
                  </a:lnTo>
                  <a:lnTo>
                    <a:pt x="20585" y="12196"/>
                  </a:lnTo>
                  <a:lnTo>
                    <a:pt x="20556" y="12301"/>
                  </a:lnTo>
                  <a:lnTo>
                    <a:pt x="20585" y="12460"/>
                  </a:lnTo>
                  <a:lnTo>
                    <a:pt x="20585" y="12591"/>
                  </a:lnTo>
                  <a:lnTo>
                    <a:pt x="20614" y="12723"/>
                  </a:lnTo>
                  <a:lnTo>
                    <a:pt x="20701" y="12855"/>
                  </a:lnTo>
                  <a:lnTo>
                    <a:pt x="20701" y="12960"/>
                  </a:lnTo>
                  <a:lnTo>
                    <a:pt x="20817" y="13039"/>
                  </a:lnTo>
                  <a:lnTo>
                    <a:pt x="20817" y="13144"/>
                  </a:lnTo>
                  <a:lnTo>
                    <a:pt x="20846" y="13276"/>
                  </a:lnTo>
                  <a:lnTo>
                    <a:pt x="20846" y="13355"/>
                  </a:lnTo>
                  <a:lnTo>
                    <a:pt x="20875" y="13487"/>
                  </a:lnTo>
                  <a:lnTo>
                    <a:pt x="20788" y="13592"/>
                  </a:lnTo>
                  <a:lnTo>
                    <a:pt x="20614" y="13619"/>
                  </a:lnTo>
                  <a:lnTo>
                    <a:pt x="20411" y="13645"/>
                  </a:lnTo>
                  <a:lnTo>
                    <a:pt x="20353" y="13645"/>
                  </a:lnTo>
                  <a:lnTo>
                    <a:pt x="20063" y="13698"/>
                  </a:lnTo>
                  <a:lnTo>
                    <a:pt x="19947" y="13698"/>
                  </a:lnTo>
                  <a:lnTo>
                    <a:pt x="19802" y="13724"/>
                  </a:lnTo>
                  <a:lnTo>
                    <a:pt x="19686" y="13750"/>
                  </a:lnTo>
                  <a:lnTo>
                    <a:pt x="19541" y="13750"/>
                  </a:lnTo>
                  <a:lnTo>
                    <a:pt x="19426" y="13803"/>
                  </a:lnTo>
                  <a:lnTo>
                    <a:pt x="19397" y="13935"/>
                  </a:lnTo>
                  <a:lnTo>
                    <a:pt x="19310" y="14040"/>
                  </a:lnTo>
                  <a:lnTo>
                    <a:pt x="19281" y="14172"/>
                  </a:lnTo>
                  <a:lnTo>
                    <a:pt x="19223" y="14277"/>
                  </a:lnTo>
                  <a:lnTo>
                    <a:pt x="19252" y="14409"/>
                  </a:lnTo>
                  <a:lnTo>
                    <a:pt x="19107" y="14488"/>
                  </a:lnTo>
                  <a:lnTo>
                    <a:pt x="19078" y="14646"/>
                  </a:lnTo>
                  <a:lnTo>
                    <a:pt x="19049" y="14751"/>
                  </a:lnTo>
                  <a:lnTo>
                    <a:pt x="18991" y="14830"/>
                  </a:lnTo>
                  <a:lnTo>
                    <a:pt x="18875" y="15094"/>
                  </a:lnTo>
                  <a:lnTo>
                    <a:pt x="18788" y="15199"/>
                  </a:lnTo>
                  <a:lnTo>
                    <a:pt x="18788" y="15304"/>
                  </a:lnTo>
                  <a:lnTo>
                    <a:pt x="18730" y="15436"/>
                  </a:lnTo>
                  <a:lnTo>
                    <a:pt x="18701" y="15620"/>
                  </a:lnTo>
                  <a:lnTo>
                    <a:pt x="18643" y="15726"/>
                  </a:lnTo>
                  <a:lnTo>
                    <a:pt x="18527" y="15910"/>
                  </a:lnTo>
                  <a:lnTo>
                    <a:pt x="18498" y="16016"/>
                  </a:lnTo>
                  <a:lnTo>
                    <a:pt x="18469" y="16147"/>
                  </a:lnTo>
                  <a:lnTo>
                    <a:pt x="18411" y="16226"/>
                  </a:lnTo>
                  <a:lnTo>
                    <a:pt x="18353" y="16384"/>
                  </a:lnTo>
                  <a:lnTo>
                    <a:pt x="18237" y="16490"/>
                  </a:lnTo>
                  <a:lnTo>
                    <a:pt x="18266" y="16595"/>
                  </a:lnTo>
                  <a:lnTo>
                    <a:pt x="18121" y="16621"/>
                  </a:lnTo>
                  <a:lnTo>
                    <a:pt x="18005" y="16621"/>
                  </a:lnTo>
                  <a:lnTo>
                    <a:pt x="17860" y="16648"/>
                  </a:lnTo>
                  <a:lnTo>
                    <a:pt x="17744" y="16569"/>
                  </a:lnTo>
                  <a:lnTo>
                    <a:pt x="17599" y="16595"/>
                  </a:lnTo>
                  <a:lnTo>
                    <a:pt x="17483" y="16621"/>
                  </a:lnTo>
                  <a:lnTo>
                    <a:pt x="17338" y="16621"/>
                  </a:lnTo>
                  <a:lnTo>
                    <a:pt x="17222" y="16648"/>
                  </a:lnTo>
                  <a:lnTo>
                    <a:pt x="17048" y="16648"/>
                  </a:lnTo>
                  <a:lnTo>
                    <a:pt x="16845" y="16674"/>
                  </a:lnTo>
                  <a:lnTo>
                    <a:pt x="16729" y="16674"/>
                  </a:lnTo>
                  <a:lnTo>
                    <a:pt x="16584" y="16700"/>
                  </a:lnTo>
                  <a:lnTo>
                    <a:pt x="16468" y="16700"/>
                  </a:lnTo>
                  <a:lnTo>
                    <a:pt x="16381" y="16832"/>
                  </a:lnTo>
                  <a:lnTo>
                    <a:pt x="16352" y="16938"/>
                  </a:lnTo>
                  <a:lnTo>
                    <a:pt x="16236" y="16990"/>
                  </a:lnTo>
                  <a:lnTo>
                    <a:pt x="16178" y="17122"/>
                  </a:lnTo>
                  <a:lnTo>
                    <a:pt x="16120" y="17227"/>
                  </a:lnTo>
                  <a:lnTo>
                    <a:pt x="16033" y="17306"/>
                  </a:lnTo>
                  <a:lnTo>
                    <a:pt x="15946" y="17438"/>
                  </a:lnTo>
                  <a:lnTo>
                    <a:pt x="15917" y="17517"/>
                  </a:lnTo>
                  <a:lnTo>
                    <a:pt x="15830" y="17438"/>
                  </a:lnTo>
                  <a:lnTo>
                    <a:pt x="15830" y="17333"/>
                  </a:lnTo>
                  <a:lnTo>
                    <a:pt x="15743" y="17148"/>
                  </a:lnTo>
                  <a:lnTo>
                    <a:pt x="15714" y="17017"/>
                  </a:lnTo>
                  <a:lnTo>
                    <a:pt x="15627" y="16911"/>
                  </a:lnTo>
                  <a:lnTo>
                    <a:pt x="15540" y="16832"/>
                  </a:lnTo>
                  <a:lnTo>
                    <a:pt x="15540" y="16727"/>
                  </a:lnTo>
                  <a:lnTo>
                    <a:pt x="15395" y="16885"/>
                  </a:lnTo>
                  <a:lnTo>
                    <a:pt x="15192" y="16938"/>
                  </a:lnTo>
                  <a:lnTo>
                    <a:pt x="15048" y="16938"/>
                  </a:lnTo>
                  <a:lnTo>
                    <a:pt x="14787" y="16542"/>
                  </a:lnTo>
                  <a:lnTo>
                    <a:pt x="14758" y="16463"/>
                  </a:lnTo>
                  <a:lnTo>
                    <a:pt x="14758" y="16384"/>
                  </a:lnTo>
                  <a:lnTo>
                    <a:pt x="14497" y="16253"/>
                  </a:lnTo>
                  <a:lnTo>
                    <a:pt x="14671" y="16200"/>
                  </a:lnTo>
                  <a:lnTo>
                    <a:pt x="14526" y="16226"/>
                  </a:lnTo>
                  <a:lnTo>
                    <a:pt x="14410" y="16253"/>
                  </a:lnTo>
                  <a:lnTo>
                    <a:pt x="14207" y="16332"/>
                  </a:lnTo>
                  <a:lnTo>
                    <a:pt x="14004" y="16358"/>
                  </a:lnTo>
                  <a:lnTo>
                    <a:pt x="13888" y="16384"/>
                  </a:lnTo>
                  <a:lnTo>
                    <a:pt x="13772" y="16490"/>
                  </a:lnTo>
                  <a:lnTo>
                    <a:pt x="13656" y="16542"/>
                  </a:lnTo>
                  <a:lnTo>
                    <a:pt x="13540" y="16674"/>
                  </a:lnTo>
                  <a:lnTo>
                    <a:pt x="13482" y="16780"/>
                  </a:lnTo>
                  <a:lnTo>
                    <a:pt x="13395" y="16859"/>
                  </a:lnTo>
                  <a:lnTo>
                    <a:pt x="13279" y="16911"/>
                  </a:lnTo>
                  <a:lnTo>
                    <a:pt x="13192" y="17069"/>
                  </a:lnTo>
                  <a:lnTo>
                    <a:pt x="13047" y="17069"/>
                  </a:lnTo>
                  <a:lnTo>
                    <a:pt x="12931" y="17148"/>
                  </a:lnTo>
                  <a:lnTo>
                    <a:pt x="12728" y="17175"/>
                  </a:lnTo>
                  <a:lnTo>
                    <a:pt x="12583" y="17201"/>
                  </a:lnTo>
                  <a:lnTo>
                    <a:pt x="12554" y="17359"/>
                  </a:lnTo>
                  <a:lnTo>
                    <a:pt x="12438" y="17359"/>
                  </a:lnTo>
                  <a:lnTo>
                    <a:pt x="12293" y="17491"/>
                  </a:lnTo>
                  <a:lnTo>
                    <a:pt x="12206" y="17596"/>
                  </a:lnTo>
                  <a:lnTo>
                    <a:pt x="12061" y="17675"/>
                  </a:lnTo>
                  <a:lnTo>
                    <a:pt x="11945" y="17807"/>
                  </a:lnTo>
                  <a:lnTo>
                    <a:pt x="11829" y="17807"/>
                  </a:lnTo>
                  <a:lnTo>
                    <a:pt x="11684" y="17912"/>
                  </a:lnTo>
                  <a:lnTo>
                    <a:pt x="11597" y="17965"/>
                  </a:lnTo>
                  <a:lnTo>
                    <a:pt x="11452" y="18018"/>
                  </a:lnTo>
                  <a:lnTo>
                    <a:pt x="11365" y="18149"/>
                  </a:lnTo>
                  <a:lnTo>
                    <a:pt x="11220" y="18228"/>
                  </a:lnTo>
                  <a:lnTo>
                    <a:pt x="11162" y="18307"/>
                  </a:lnTo>
                  <a:lnTo>
                    <a:pt x="10988" y="18518"/>
                  </a:lnTo>
                  <a:lnTo>
                    <a:pt x="10901" y="18597"/>
                  </a:lnTo>
                  <a:lnTo>
                    <a:pt x="10843" y="18702"/>
                  </a:lnTo>
                  <a:lnTo>
                    <a:pt x="10699" y="18781"/>
                  </a:lnTo>
                  <a:lnTo>
                    <a:pt x="10670" y="18887"/>
                  </a:lnTo>
                  <a:lnTo>
                    <a:pt x="10525" y="18887"/>
                  </a:lnTo>
                  <a:lnTo>
                    <a:pt x="10438" y="19045"/>
                  </a:lnTo>
                  <a:lnTo>
                    <a:pt x="10293" y="19098"/>
                  </a:lnTo>
                  <a:lnTo>
                    <a:pt x="10177" y="19150"/>
                  </a:lnTo>
                  <a:lnTo>
                    <a:pt x="10061" y="19256"/>
                  </a:lnTo>
                  <a:lnTo>
                    <a:pt x="9945" y="19308"/>
                  </a:lnTo>
                  <a:lnTo>
                    <a:pt x="9858" y="19440"/>
                  </a:lnTo>
                  <a:lnTo>
                    <a:pt x="9742" y="19493"/>
                  </a:lnTo>
                  <a:lnTo>
                    <a:pt x="9597" y="19624"/>
                  </a:lnTo>
                  <a:lnTo>
                    <a:pt x="9510" y="19756"/>
                  </a:lnTo>
                  <a:lnTo>
                    <a:pt x="9365" y="19835"/>
                  </a:lnTo>
                  <a:lnTo>
                    <a:pt x="9481" y="19914"/>
                  </a:lnTo>
                  <a:lnTo>
                    <a:pt x="10003" y="19730"/>
                  </a:lnTo>
                  <a:lnTo>
                    <a:pt x="10148" y="19861"/>
                  </a:lnTo>
                  <a:lnTo>
                    <a:pt x="10177" y="20046"/>
                  </a:lnTo>
                  <a:lnTo>
                    <a:pt x="10235" y="20020"/>
                  </a:lnTo>
                  <a:lnTo>
                    <a:pt x="10177" y="20283"/>
                  </a:lnTo>
                  <a:lnTo>
                    <a:pt x="9655" y="20388"/>
                  </a:lnTo>
                  <a:lnTo>
                    <a:pt x="9568" y="20494"/>
                  </a:lnTo>
                  <a:lnTo>
                    <a:pt x="9423" y="20625"/>
                  </a:lnTo>
                  <a:lnTo>
                    <a:pt x="9278" y="20599"/>
                  </a:lnTo>
                  <a:lnTo>
                    <a:pt x="9162" y="20599"/>
                  </a:lnTo>
                  <a:lnTo>
                    <a:pt x="9017" y="20625"/>
                  </a:lnTo>
                  <a:lnTo>
                    <a:pt x="8872" y="20783"/>
                  </a:lnTo>
                  <a:lnTo>
                    <a:pt x="8727" y="20862"/>
                  </a:lnTo>
                  <a:lnTo>
                    <a:pt x="8640" y="20889"/>
                  </a:lnTo>
                  <a:lnTo>
                    <a:pt x="8437" y="21020"/>
                  </a:lnTo>
                  <a:lnTo>
                    <a:pt x="8321" y="21100"/>
                  </a:lnTo>
                  <a:lnTo>
                    <a:pt x="8205" y="21126"/>
                  </a:lnTo>
                  <a:lnTo>
                    <a:pt x="8002" y="21258"/>
                  </a:lnTo>
                  <a:lnTo>
                    <a:pt x="7799" y="21310"/>
                  </a:lnTo>
                  <a:lnTo>
                    <a:pt x="7683" y="21310"/>
                  </a:lnTo>
                  <a:lnTo>
                    <a:pt x="7480" y="21337"/>
                  </a:lnTo>
                  <a:lnTo>
                    <a:pt x="7393" y="21442"/>
                  </a:lnTo>
                  <a:lnTo>
                    <a:pt x="7248" y="21442"/>
                  </a:lnTo>
                  <a:lnTo>
                    <a:pt x="7103" y="21468"/>
                  </a:lnTo>
                  <a:lnTo>
                    <a:pt x="6987" y="21495"/>
                  </a:lnTo>
                  <a:lnTo>
                    <a:pt x="6842" y="21547"/>
                  </a:lnTo>
                  <a:lnTo>
                    <a:pt x="6726" y="21574"/>
                  </a:lnTo>
                  <a:lnTo>
                    <a:pt x="6581" y="21574"/>
                  </a:lnTo>
                  <a:lnTo>
                    <a:pt x="6494" y="21547"/>
                  </a:lnTo>
                  <a:lnTo>
                    <a:pt x="6379" y="21547"/>
                  </a:lnTo>
                  <a:lnTo>
                    <a:pt x="6089" y="21600"/>
                  </a:lnTo>
                  <a:lnTo>
                    <a:pt x="5973" y="21521"/>
                  </a:lnTo>
                  <a:lnTo>
                    <a:pt x="5828" y="21547"/>
                  </a:lnTo>
                  <a:lnTo>
                    <a:pt x="5712" y="21521"/>
                  </a:lnTo>
                  <a:lnTo>
                    <a:pt x="5422" y="21468"/>
                  </a:lnTo>
                  <a:lnTo>
                    <a:pt x="5277" y="21389"/>
                  </a:lnTo>
                  <a:lnTo>
                    <a:pt x="5161" y="21363"/>
                  </a:lnTo>
                  <a:lnTo>
                    <a:pt x="5016" y="21337"/>
                  </a:lnTo>
                  <a:lnTo>
                    <a:pt x="4900" y="21310"/>
                  </a:lnTo>
                  <a:lnTo>
                    <a:pt x="4726" y="21284"/>
                  </a:lnTo>
                  <a:lnTo>
                    <a:pt x="4610" y="21205"/>
                  </a:lnTo>
                  <a:lnTo>
                    <a:pt x="4320" y="21152"/>
                  </a:lnTo>
                  <a:lnTo>
                    <a:pt x="4117" y="21126"/>
                  </a:lnTo>
                  <a:lnTo>
                    <a:pt x="3972" y="21073"/>
                  </a:lnTo>
                  <a:lnTo>
                    <a:pt x="3856" y="21047"/>
                  </a:lnTo>
                  <a:lnTo>
                    <a:pt x="3711" y="21073"/>
                  </a:lnTo>
                  <a:lnTo>
                    <a:pt x="3595" y="21020"/>
                  </a:lnTo>
                  <a:lnTo>
                    <a:pt x="3421" y="20994"/>
                  </a:lnTo>
                  <a:lnTo>
                    <a:pt x="3305" y="20994"/>
                  </a:lnTo>
                  <a:lnTo>
                    <a:pt x="2899" y="20836"/>
                  </a:lnTo>
                  <a:lnTo>
                    <a:pt x="2696" y="20731"/>
                  </a:lnTo>
                  <a:lnTo>
                    <a:pt x="2580" y="20678"/>
                  </a:lnTo>
                  <a:lnTo>
                    <a:pt x="2464" y="20678"/>
                  </a:lnTo>
                  <a:lnTo>
                    <a:pt x="2290" y="20652"/>
                  </a:lnTo>
                  <a:lnTo>
                    <a:pt x="2174" y="20652"/>
                  </a:lnTo>
                  <a:lnTo>
                    <a:pt x="2030" y="20678"/>
                  </a:lnTo>
                  <a:lnTo>
                    <a:pt x="1856" y="20704"/>
                  </a:lnTo>
                  <a:lnTo>
                    <a:pt x="1740" y="20731"/>
                  </a:lnTo>
                  <a:lnTo>
                    <a:pt x="1595" y="20731"/>
                  </a:lnTo>
                  <a:lnTo>
                    <a:pt x="1479" y="20757"/>
                  </a:lnTo>
                  <a:lnTo>
                    <a:pt x="1392" y="20625"/>
                  </a:lnTo>
                  <a:lnTo>
                    <a:pt x="1363" y="20520"/>
                  </a:lnTo>
                  <a:lnTo>
                    <a:pt x="1363" y="20415"/>
                  </a:lnTo>
                  <a:lnTo>
                    <a:pt x="1334" y="20230"/>
                  </a:lnTo>
                  <a:lnTo>
                    <a:pt x="1305" y="20099"/>
                  </a:lnTo>
                  <a:lnTo>
                    <a:pt x="1276" y="19914"/>
                  </a:lnTo>
                  <a:lnTo>
                    <a:pt x="1276" y="19835"/>
                  </a:lnTo>
                  <a:lnTo>
                    <a:pt x="1247" y="19651"/>
                  </a:lnTo>
                  <a:lnTo>
                    <a:pt x="1131" y="19545"/>
                  </a:lnTo>
                  <a:lnTo>
                    <a:pt x="1218" y="19440"/>
                  </a:lnTo>
                  <a:lnTo>
                    <a:pt x="1334" y="19387"/>
                  </a:lnTo>
                  <a:lnTo>
                    <a:pt x="1363" y="19256"/>
                  </a:lnTo>
                  <a:lnTo>
                    <a:pt x="1334" y="19045"/>
                  </a:lnTo>
                  <a:lnTo>
                    <a:pt x="1392" y="18913"/>
                  </a:lnTo>
                  <a:lnTo>
                    <a:pt x="1508" y="18887"/>
                  </a:lnTo>
                  <a:lnTo>
                    <a:pt x="1537" y="18755"/>
                  </a:lnTo>
                  <a:lnTo>
                    <a:pt x="1624" y="18623"/>
                  </a:lnTo>
                  <a:lnTo>
                    <a:pt x="1711" y="18518"/>
                  </a:lnTo>
                  <a:lnTo>
                    <a:pt x="1885" y="18202"/>
                  </a:lnTo>
                  <a:lnTo>
                    <a:pt x="2001" y="18149"/>
                  </a:lnTo>
                  <a:lnTo>
                    <a:pt x="2059" y="18018"/>
                  </a:lnTo>
                  <a:lnTo>
                    <a:pt x="2088" y="17912"/>
                  </a:lnTo>
                  <a:lnTo>
                    <a:pt x="2174" y="17807"/>
                  </a:lnTo>
                  <a:lnTo>
                    <a:pt x="2261" y="17728"/>
                  </a:lnTo>
                  <a:lnTo>
                    <a:pt x="2348" y="17622"/>
                  </a:lnTo>
                  <a:lnTo>
                    <a:pt x="2464" y="17464"/>
                  </a:lnTo>
                  <a:lnTo>
                    <a:pt x="2580" y="17359"/>
                  </a:lnTo>
                  <a:lnTo>
                    <a:pt x="2609" y="17227"/>
                  </a:lnTo>
                  <a:lnTo>
                    <a:pt x="2609" y="17148"/>
                  </a:lnTo>
                  <a:lnTo>
                    <a:pt x="2580" y="17017"/>
                  </a:lnTo>
                  <a:lnTo>
                    <a:pt x="2580" y="16911"/>
                  </a:lnTo>
                  <a:lnTo>
                    <a:pt x="2493" y="16832"/>
                  </a:lnTo>
                  <a:lnTo>
                    <a:pt x="2377" y="16832"/>
                  </a:lnTo>
                  <a:lnTo>
                    <a:pt x="2232" y="16806"/>
                  </a:lnTo>
                  <a:lnTo>
                    <a:pt x="2117" y="16753"/>
                  </a:lnTo>
                  <a:lnTo>
                    <a:pt x="1914" y="16727"/>
                  </a:lnTo>
                  <a:lnTo>
                    <a:pt x="1769" y="16674"/>
                  </a:lnTo>
                  <a:lnTo>
                    <a:pt x="1653" y="16621"/>
                  </a:lnTo>
                  <a:lnTo>
                    <a:pt x="1508" y="16621"/>
                  </a:lnTo>
                  <a:lnTo>
                    <a:pt x="1218" y="16411"/>
                  </a:lnTo>
                  <a:lnTo>
                    <a:pt x="1015" y="16226"/>
                  </a:lnTo>
                  <a:lnTo>
                    <a:pt x="841" y="16121"/>
                  </a:lnTo>
                  <a:lnTo>
                    <a:pt x="725" y="16147"/>
                  </a:lnTo>
                  <a:lnTo>
                    <a:pt x="580" y="16147"/>
                  </a:lnTo>
                  <a:lnTo>
                    <a:pt x="464" y="16174"/>
                  </a:lnTo>
                  <a:lnTo>
                    <a:pt x="319" y="16174"/>
                  </a:lnTo>
                  <a:lnTo>
                    <a:pt x="29" y="16042"/>
                  </a:lnTo>
                  <a:lnTo>
                    <a:pt x="29" y="15910"/>
                  </a:lnTo>
                  <a:lnTo>
                    <a:pt x="0" y="15831"/>
                  </a:lnTo>
                  <a:lnTo>
                    <a:pt x="145" y="15726"/>
                  </a:lnTo>
                  <a:lnTo>
                    <a:pt x="116" y="15620"/>
                  </a:lnTo>
                  <a:lnTo>
                    <a:pt x="261" y="15805"/>
                  </a:lnTo>
                </a:path>
              </a:pathLst>
            </a:custGeom>
            <a:solidFill>
              <a:srgbClr val="0033CC"/>
            </a:solidFill>
            <a:ln>
              <a:solidFill>
                <a:schemeClr val="bg1"/>
              </a:solidFill>
            </a:ln>
          </p:spPr>
          <p:txBody>
            <a:bodyPr lIns="45719" rIns="45719" anchor="ctr"/>
            <a:lstStyle/>
            <a:p>
              <a:pPr algn="ctr" defTabSz="889000"/>
              <a:endParaRPr sz="1200"/>
            </a:p>
          </p:txBody>
        </p:sp>
        <p:sp>
          <p:nvSpPr>
            <p:cNvPr id="236" name="Shape 641"/>
            <p:cNvSpPr/>
            <p:nvPr/>
          </p:nvSpPr>
          <p:spPr>
            <a:xfrm rot="612989">
              <a:off x="4845695" y="2304365"/>
              <a:ext cx="1934781" cy="2209107"/>
            </a:xfrm>
            <a:custGeom>
              <a:avLst/>
              <a:gdLst/>
              <a:ahLst/>
              <a:cxnLst>
                <a:cxn ang="0">
                  <a:pos x="wd2" y="hd2"/>
                </a:cxn>
                <a:cxn ang="5400000">
                  <a:pos x="wd2" y="hd2"/>
                </a:cxn>
                <a:cxn ang="10800000">
                  <a:pos x="wd2" y="hd2"/>
                </a:cxn>
                <a:cxn ang="16200000">
                  <a:pos x="wd2" y="hd2"/>
                </a:cxn>
              </a:cxnLst>
              <a:rect l="0" t="0" r="r" b="b"/>
              <a:pathLst>
                <a:path w="21600" h="21600" extrusionOk="0">
                  <a:moveTo>
                    <a:pt x="21496" y="2940"/>
                  </a:moveTo>
                  <a:lnTo>
                    <a:pt x="21421" y="2926"/>
                  </a:lnTo>
                  <a:lnTo>
                    <a:pt x="21346" y="2857"/>
                  </a:lnTo>
                  <a:lnTo>
                    <a:pt x="21316" y="2815"/>
                  </a:lnTo>
                  <a:lnTo>
                    <a:pt x="21227" y="2787"/>
                  </a:lnTo>
                  <a:lnTo>
                    <a:pt x="21107" y="2690"/>
                  </a:lnTo>
                  <a:lnTo>
                    <a:pt x="21078" y="2634"/>
                  </a:lnTo>
                  <a:lnTo>
                    <a:pt x="21063" y="2564"/>
                  </a:lnTo>
                  <a:lnTo>
                    <a:pt x="20988" y="2564"/>
                  </a:lnTo>
                  <a:lnTo>
                    <a:pt x="20928" y="2550"/>
                  </a:lnTo>
                  <a:lnTo>
                    <a:pt x="20854" y="2550"/>
                  </a:lnTo>
                  <a:lnTo>
                    <a:pt x="20749" y="2536"/>
                  </a:lnTo>
                  <a:lnTo>
                    <a:pt x="20689" y="2550"/>
                  </a:lnTo>
                  <a:lnTo>
                    <a:pt x="20615" y="2578"/>
                  </a:lnTo>
                  <a:lnTo>
                    <a:pt x="20495" y="2634"/>
                  </a:lnTo>
                  <a:lnTo>
                    <a:pt x="20436" y="2634"/>
                  </a:lnTo>
                  <a:lnTo>
                    <a:pt x="20376" y="2648"/>
                  </a:lnTo>
                  <a:lnTo>
                    <a:pt x="20316" y="2648"/>
                  </a:lnTo>
                  <a:lnTo>
                    <a:pt x="20242" y="2662"/>
                  </a:lnTo>
                  <a:lnTo>
                    <a:pt x="20167" y="2634"/>
                  </a:lnTo>
                  <a:lnTo>
                    <a:pt x="20033" y="2592"/>
                  </a:lnTo>
                  <a:lnTo>
                    <a:pt x="19943" y="2536"/>
                  </a:lnTo>
                  <a:lnTo>
                    <a:pt x="19868" y="2467"/>
                  </a:lnTo>
                  <a:lnTo>
                    <a:pt x="19824" y="2397"/>
                  </a:lnTo>
                  <a:lnTo>
                    <a:pt x="19764" y="2369"/>
                  </a:lnTo>
                  <a:lnTo>
                    <a:pt x="19674" y="2285"/>
                  </a:lnTo>
                  <a:lnTo>
                    <a:pt x="19600" y="2230"/>
                  </a:lnTo>
                  <a:lnTo>
                    <a:pt x="19600" y="2174"/>
                  </a:lnTo>
                  <a:lnTo>
                    <a:pt x="19615" y="2118"/>
                  </a:lnTo>
                  <a:lnTo>
                    <a:pt x="19600" y="2035"/>
                  </a:lnTo>
                  <a:lnTo>
                    <a:pt x="19600" y="1756"/>
                  </a:lnTo>
                  <a:lnTo>
                    <a:pt x="19615" y="1686"/>
                  </a:lnTo>
                  <a:lnTo>
                    <a:pt x="19674" y="1630"/>
                  </a:lnTo>
                  <a:lnTo>
                    <a:pt x="19734" y="1603"/>
                  </a:lnTo>
                  <a:lnTo>
                    <a:pt x="19809" y="1561"/>
                  </a:lnTo>
                  <a:lnTo>
                    <a:pt x="19824" y="1477"/>
                  </a:lnTo>
                  <a:lnTo>
                    <a:pt x="19809" y="1421"/>
                  </a:lnTo>
                  <a:lnTo>
                    <a:pt x="19779" y="1352"/>
                  </a:lnTo>
                  <a:lnTo>
                    <a:pt x="19764" y="1310"/>
                  </a:lnTo>
                  <a:lnTo>
                    <a:pt x="19839" y="1240"/>
                  </a:lnTo>
                  <a:lnTo>
                    <a:pt x="19883" y="1157"/>
                  </a:lnTo>
                  <a:lnTo>
                    <a:pt x="19973" y="1073"/>
                  </a:lnTo>
                  <a:lnTo>
                    <a:pt x="20018" y="962"/>
                  </a:lnTo>
                  <a:lnTo>
                    <a:pt x="20077" y="878"/>
                  </a:lnTo>
                  <a:lnTo>
                    <a:pt x="20152" y="822"/>
                  </a:lnTo>
                  <a:lnTo>
                    <a:pt x="20271" y="711"/>
                  </a:lnTo>
                  <a:lnTo>
                    <a:pt x="20316" y="683"/>
                  </a:lnTo>
                  <a:lnTo>
                    <a:pt x="20376" y="627"/>
                  </a:lnTo>
                  <a:lnTo>
                    <a:pt x="20286" y="530"/>
                  </a:lnTo>
                  <a:lnTo>
                    <a:pt x="20271" y="474"/>
                  </a:lnTo>
                  <a:lnTo>
                    <a:pt x="20152" y="404"/>
                  </a:lnTo>
                  <a:lnTo>
                    <a:pt x="20107" y="348"/>
                  </a:lnTo>
                  <a:lnTo>
                    <a:pt x="20003" y="307"/>
                  </a:lnTo>
                  <a:lnTo>
                    <a:pt x="19883" y="251"/>
                  </a:lnTo>
                  <a:lnTo>
                    <a:pt x="19824" y="209"/>
                  </a:lnTo>
                  <a:lnTo>
                    <a:pt x="19734" y="153"/>
                  </a:lnTo>
                  <a:lnTo>
                    <a:pt x="19674" y="139"/>
                  </a:lnTo>
                  <a:lnTo>
                    <a:pt x="19525" y="139"/>
                  </a:lnTo>
                  <a:lnTo>
                    <a:pt x="19465" y="111"/>
                  </a:lnTo>
                  <a:lnTo>
                    <a:pt x="19376" y="84"/>
                  </a:lnTo>
                  <a:lnTo>
                    <a:pt x="19316" y="84"/>
                  </a:lnTo>
                  <a:lnTo>
                    <a:pt x="19286" y="42"/>
                  </a:lnTo>
                  <a:lnTo>
                    <a:pt x="19167" y="0"/>
                  </a:lnTo>
                  <a:lnTo>
                    <a:pt x="19107" y="0"/>
                  </a:lnTo>
                  <a:lnTo>
                    <a:pt x="19047" y="14"/>
                  </a:lnTo>
                  <a:lnTo>
                    <a:pt x="18958" y="0"/>
                  </a:lnTo>
                  <a:lnTo>
                    <a:pt x="18898" y="0"/>
                  </a:lnTo>
                  <a:lnTo>
                    <a:pt x="18838" y="42"/>
                  </a:lnTo>
                  <a:lnTo>
                    <a:pt x="18764" y="84"/>
                  </a:lnTo>
                  <a:lnTo>
                    <a:pt x="18749" y="139"/>
                  </a:lnTo>
                  <a:lnTo>
                    <a:pt x="18764" y="265"/>
                  </a:lnTo>
                  <a:lnTo>
                    <a:pt x="18838" y="265"/>
                  </a:lnTo>
                  <a:lnTo>
                    <a:pt x="18868" y="334"/>
                  </a:lnTo>
                  <a:lnTo>
                    <a:pt x="18898" y="488"/>
                  </a:lnTo>
                  <a:lnTo>
                    <a:pt x="18943" y="557"/>
                  </a:lnTo>
                  <a:lnTo>
                    <a:pt x="19018" y="627"/>
                  </a:lnTo>
                  <a:lnTo>
                    <a:pt x="19137" y="711"/>
                  </a:lnTo>
                  <a:lnTo>
                    <a:pt x="19212" y="739"/>
                  </a:lnTo>
                  <a:lnTo>
                    <a:pt x="19137" y="711"/>
                  </a:lnTo>
                  <a:lnTo>
                    <a:pt x="18913" y="557"/>
                  </a:lnTo>
                  <a:lnTo>
                    <a:pt x="18838" y="543"/>
                  </a:lnTo>
                  <a:lnTo>
                    <a:pt x="18734" y="516"/>
                  </a:lnTo>
                  <a:lnTo>
                    <a:pt x="18659" y="530"/>
                  </a:lnTo>
                  <a:lnTo>
                    <a:pt x="18600" y="530"/>
                  </a:lnTo>
                  <a:lnTo>
                    <a:pt x="18525" y="516"/>
                  </a:lnTo>
                  <a:lnTo>
                    <a:pt x="18406" y="530"/>
                  </a:lnTo>
                  <a:lnTo>
                    <a:pt x="18301" y="571"/>
                  </a:lnTo>
                  <a:lnTo>
                    <a:pt x="18211" y="683"/>
                  </a:lnTo>
                  <a:lnTo>
                    <a:pt x="18122" y="683"/>
                  </a:lnTo>
                  <a:lnTo>
                    <a:pt x="18032" y="697"/>
                  </a:lnTo>
                  <a:lnTo>
                    <a:pt x="17988" y="655"/>
                  </a:lnTo>
                  <a:lnTo>
                    <a:pt x="17898" y="502"/>
                  </a:lnTo>
                  <a:lnTo>
                    <a:pt x="17808" y="488"/>
                  </a:lnTo>
                  <a:lnTo>
                    <a:pt x="17704" y="390"/>
                  </a:lnTo>
                  <a:lnTo>
                    <a:pt x="17659" y="334"/>
                  </a:lnTo>
                  <a:lnTo>
                    <a:pt x="17570" y="307"/>
                  </a:lnTo>
                  <a:lnTo>
                    <a:pt x="17316" y="307"/>
                  </a:lnTo>
                  <a:lnTo>
                    <a:pt x="17241" y="321"/>
                  </a:lnTo>
                  <a:lnTo>
                    <a:pt x="17181" y="334"/>
                  </a:lnTo>
                  <a:lnTo>
                    <a:pt x="17047" y="348"/>
                  </a:lnTo>
                  <a:lnTo>
                    <a:pt x="16987" y="362"/>
                  </a:lnTo>
                  <a:lnTo>
                    <a:pt x="16778" y="446"/>
                  </a:lnTo>
                  <a:lnTo>
                    <a:pt x="16734" y="460"/>
                  </a:lnTo>
                  <a:lnTo>
                    <a:pt x="16659" y="460"/>
                  </a:lnTo>
                  <a:lnTo>
                    <a:pt x="16480" y="543"/>
                  </a:lnTo>
                  <a:lnTo>
                    <a:pt x="16405" y="571"/>
                  </a:lnTo>
                  <a:lnTo>
                    <a:pt x="16360" y="613"/>
                  </a:lnTo>
                  <a:lnTo>
                    <a:pt x="16271" y="711"/>
                  </a:lnTo>
                  <a:lnTo>
                    <a:pt x="16226" y="780"/>
                  </a:lnTo>
                  <a:lnTo>
                    <a:pt x="16181" y="836"/>
                  </a:lnTo>
                  <a:lnTo>
                    <a:pt x="16107" y="892"/>
                  </a:lnTo>
                  <a:lnTo>
                    <a:pt x="16092" y="948"/>
                  </a:lnTo>
                  <a:lnTo>
                    <a:pt x="16032" y="1003"/>
                  </a:lnTo>
                  <a:lnTo>
                    <a:pt x="16002" y="1073"/>
                  </a:lnTo>
                  <a:lnTo>
                    <a:pt x="15957" y="1157"/>
                  </a:lnTo>
                  <a:lnTo>
                    <a:pt x="15883" y="1198"/>
                  </a:lnTo>
                  <a:lnTo>
                    <a:pt x="15868" y="1296"/>
                  </a:lnTo>
                  <a:lnTo>
                    <a:pt x="15808" y="1366"/>
                  </a:lnTo>
                  <a:lnTo>
                    <a:pt x="15778" y="1421"/>
                  </a:lnTo>
                  <a:lnTo>
                    <a:pt x="15763" y="1491"/>
                  </a:lnTo>
                  <a:lnTo>
                    <a:pt x="15689" y="1547"/>
                  </a:lnTo>
                  <a:lnTo>
                    <a:pt x="15674" y="1617"/>
                  </a:lnTo>
                  <a:lnTo>
                    <a:pt x="15614" y="1658"/>
                  </a:lnTo>
                  <a:lnTo>
                    <a:pt x="15450" y="1784"/>
                  </a:lnTo>
                  <a:lnTo>
                    <a:pt x="15435" y="1853"/>
                  </a:lnTo>
                  <a:lnTo>
                    <a:pt x="15435" y="1895"/>
                  </a:lnTo>
                  <a:lnTo>
                    <a:pt x="15375" y="1979"/>
                  </a:lnTo>
                  <a:lnTo>
                    <a:pt x="15360" y="2035"/>
                  </a:lnTo>
                  <a:lnTo>
                    <a:pt x="15301" y="2104"/>
                  </a:lnTo>
                  <a:lnTo>
                    <a:pt x="15241" y="2132"/>
                  </a:lnTo>
                  <a:lnTo>
                    <a:pt x="15196" y="2202"/>
                  </a:lnTo>
                  <a:lnTo>
                    <a:pt x="14987" y="2230"/>
                  </a:lnTo>
                  <a:lnTo>
                    <a:pt x="14913" y="2202"/>
                  </a:lnTo>
                  <a:lnTo>
                    <a:pt x="14823" y="2216"/>
                  </a:lnTo>
                  <a:lnTo>
                    <a:pt x="14718" y="2230"/>
                  </a:lnTo>
                  <a:lnTo>
                    <a:pt x="14584" y="2216"/>
                  </a:lnTo>
                  <a:lnTo>
                    <a:pt x="14480" y="2230"/>
                  </a:lnTo>
                  <a:lnTo>
                    <a:pt x="14405" y="2271"/>
                  </a:lnTo>
                  <a:lnTo>
                    <a:pt x="14256" y="2313"/>
                  </a:lnTo>
                  <a:lnTo>
                    <a:pt x="14181" y="2369"/>
                  </a:lnTo>
                  <a:lnTo>
                    <a:pt x="14002" y="2467"/>
                  </a:lnTo>
                  <a:lnTo>
                    <a:pt x="13927" y="2508"/>
                  </a:lnTo>
                  <a:lnTo>
                    <a:pt x="13868" y="2522"/>
                  </a:lnTo>
                  <a:lnTo>
                    <a:pt x="13778" y="2564"/>
                  </a:lnTo>
                  <a:lnTo>
                    <a:pt x="13703" y="2564"/>
                  </a:lnTo>
                  <a:lnTo>
                    <a:pt x="13584" y="2508"/>
                  </a:lnTo>
                  <a:lnTo>
                    <a:pt x="13584" y="2467"/>
                  </a:lnTo>
                  <a:lnTo>
                    <a:pt x="13539" y="2411"/>
                  </a:lnTo>
                  <a:lnTo>
                    <a:pt x="13569" y="2341"/>
                  </a:lnTo>
                  <a:lnTo>
                    <a:pt x="13674" y="2327"/>
                  </a:lnTo>
                  <a:lnTo>
                    <a:pt x="13733" y="2327"/>
                  </a:lnTo>
                  <a:lnTo>
                    <a:pt x="13703" y="2244"/>
                  </a:lnTo>
                  <a:lnTo>
                    <a:pt x="13644" y="2202"/>
                  </a:lnTo>
                  <a:lnTo>
                    <a:pt x="13584" y="2202"/>
                  </a:lnTo>
                  <a:lnTo>
                    <a:pt x="13465" y="2216"/>
                  </a:lnTo>
                  <a:lnTo>
                    <a:pt x="13390" y="2230"/>
                  </a:lnTo>
                  <a:lnTo>
                    <a:pt x="13330" y="2230"/>
                  </a:lnTo>
                  <a:lnTo>
                    <a:pt x="13226" y="2202"/>
                  </a:lnTo>
                  <a:lnTo>
                    <a:pt x="13166" y="2258"/>
                  </a:lnTo>
                  <a:lnTo>
                    <a:pt x="13106" y="2258"/>
                  </a:lnTo>
                  <a:lnTo>
                    <a:pt x="12927" y="2285"/>
                  </a:lnTo>
                  <a:lnTo>
                    <a:pt x="12867" y="2327"/>
                  </a:lnTo>
                  <a:lnTo>
                    <a:pt x="12793" y="2355"/>
                  </a:lnTo>
                  <a:lnTo>
                    <a:pt x="12808" y="2411"/>
                  </a:lnTo>
                  <a:lnTo>
                    <a:pt x="12748" y="2481"/>
                  </a:lnTo>
                  <a:lnTo>
                    <a:pt x="12688" y="2508"/>
                  </a:lnTo>
                  <a:lnTo>
                    <a:pt x="12644" y="2606"/>
                  </a:lnTo>
                  <a:lnTo>
                    <a:pt x="12763" y="2717"/>
                  </a:lnTo>
                  <a:lnTo>
                    <a:pt x="12688" y="2801"/>
                  </a:lnTo>
                  <a:lnTo>
                    <a:pt x="12703" y="2871"/>
                  </a:lnTo>
                  <a:lnTo>
                    <a:pt x="12644" y="2926"/>
                  </a:lnTo>
                  <a:lnTo>
                    <a:pt x="12614" y="2996"/>
                  </a:lnTo>
                  <a:lnTo>
                    <a:pt x="12658" y="3080"/>
                  </a:lnTo>
                  <a:lnTo>
                    <a:pt x="12718" y="3122"/>
                  </a:lnTo>
                  <a:lnTo>
                    <a:pt x="12748" y="3177"/>
                  </a:lnTo>
                  <a:lnTo>
                    <a:pt x="12763" y="3247"/>
                  </a:lnTo>
                  <a:lnTo>
                    <a:pt x="12688" y="3261"/>
                  </a:lnTo>
                  <a:lnTo>
                    <a:pt x="12644" y="3191"/>
                  </a:lnTo>
                  <a:lnTo>
                    <a:pt x="12569" y="3094"/>
                  </a:lnTo>
                  <a:lnTo>
                    <a:pt x="12494" y="3066"/>
                  </a:lnTo>
                  <a:lnTo>
                    <a:pt x="12435" y="3135"/>
                  </a:lnTo>
                  <a:lnTo>
                    <a:pt x="12464" y="3261"/>
                  </a:lnTo>
                  <a:lnTo>
                    <a:pt x="12494" y="3303"/>
                  </a:lnTo>
                  <a:lnTo>
                    <a:pt x="12509" y="3358"/>
                  </a:lnTo>
                  <a:lnTo>
                    <a:pt x="12524" y="3526"/>
                  </a:lnTo>
                  <a:lnTo>
                    <a:pt x="12539" y="3595"/>
                  </a:lnTo>
                  <a:lnTo>
                    <a:pt x="12449" y="3512"/>
                  </a:lnTo>
                  <a:lnTo>
                    <a:pt x="12449" y="3470"/>
                  </a:lnTo>
                  <a:lnTo>
                    <a:pt x="12405" y="3400"/>
                  </a:lnTo>
                  <a:lnTo>
                    <a:pt x="12420" y="3331"/>
                  </a:lnTo>
                  <a:lnTo>
                    <a:pt x="12464" y="3289"/>
                  </a:lnTo>
                  <a:lnTo>
                    <a:pt x="12449" y="3191"/>
                  </a:lnTo>
                  <a:lnTo>
                    <a:pt x="12435" y="3135"/>
                  </a:lnTo>
                  <a:lnTo>
                    <a:pt x="12360" y="3122"/>
                  </a:lnTo>
                  <a:lnTo>
                    <a:pt x="12285" y="3094"/>
                  </a:lnTo>
                  <a:lnTo>
                    <a:pt x="12226" y="3108"/>
                  </a:lnTo>
                  <a:lnTo>
                    <a:pt x="12136" y="3177"/>
                  </a:lnTo>
                  <a:lnTo>
                    <a:pt x="12076" y="3177"/>
                  </a:lnTo>
                  <a:lnTo>
                    <a:pt x="12002" y="3219"/>
                  </a:lnTo>
                  <a:lnTo>
                    <a:pt x="11927" y="3233"/>
                  </a:lnTo>
                  <a:lnTo>
                    <a:pt x="11897" y="3177"/>
                  </a:lnTo>
                  <a:lnTo>
                    <a:pt x="11912" y="3122"/>
                  </a:lnTo>
                  <a:lnTo>
                    <a:pt x="12061" y="3066"/>
                  </a:lnTo>
                  <a:lnTo>
                    <a:pt x="12136" y="2954"/>
                  </a:lnTo>
                  <a:lnTo>
                    <a:pt x="12106" y="2843"/>
                  </a:lnTo>
                  <a:lnTo>
                    <a:pt x="12046" y="2801"/>
                  </a:lnTo>
                  <a:lnTo>
                    <a:pt x="11942" y="2815"/>
                  </a:lnTo>
                  <a:lnTo>
                    <a:pt x="11852" y="2913"/>
                  </a:lnTo>
                  <a:lnTo>
                    <a:pt x="11778" y="2996"/>
                  </a:lnTo>
                  <a:lnTo>
                    <a:pt x="11405" y="3205"/>
                  </a:lnTo>
                  <a:lnTo>
                    <a:pt x="11300" y="3247"/>
                  </a:lnTo>
                  <a:lnTo>
                    <a:pt x="11240" y="3261"/>
                  </a:lnTo>
                  <a:lnTo>
                    <a:pt x="11136" y="3303"/>
                  </a:lnTo>
                  <a:lnTo>
                    <a:pt x="11076" y="3331"/>
                  </a:lnTo>
                  <a:lnTo>
                    <a:pt x="11016" y="3372"/>
                  </a:lnTo>
                  <a:lnTo>
                    <a:pt x="10942" y="3372"/>
                  </a:lnTo>
                  <a:lnTo>
                    <a:pt x="10763" y="3470"/>
                  </a:lnTo>
                  <a:lnTo>
                    <a:pt x="10688" y="3484"/>
                  </a:lnTo>
                  <a:lnTo>
                    <a:pt x="10628" y="3484"/>
                  </a:lnTo>
                  <a:lnTo>
                    <a:pt x="10434" y="3470"/>
                  </a:lnTo>
                  <a:lnTo>
                    <a:pt x="10419" y="3554"/>
                  </a:lnTo>
                  <a:lnTo>
                    <a:pt x="10434" y="3623"/>
                  </a:lnTo>
                  <a:lnTo>
                    <a:pt x="10584" y="3749"/>
                  </a:lnTo>
                  <a:lnTo>
                    <a:pt x="10628" y="3818"/>
                  </a:lnTo>
                  <a:lnTo>
                    <a:pt x="10524" y="3999"/>
                  </a:lnTo>
                  <a:lnTo>
                    <a:pt x="10464" y="4027"/>
                  </a:lnTo>
                  <a:lnTo>
                    <a:pt x="10464" y="4083"/>
                  </a:lnTo>
                  <a:lnTo>
                    <a:pt x="10375" y="4195"/>
                  </a:lnTo>
                  <a:lnTo>
                    <a:pt x="10404" y="4334"/>
                  </a:lnTo>
                  <a:lnTo>
                    <a:pt x="10449" y="4418"/>
                  </a:lnTo>
                  <a:lnTo>
                    <a:pt x="10524" y="4431"/>
                  </a:lnTo>
                  <a:lnTo>
                    <a:pt x="10569" y="4390"/>
                  </a:lnTo>
                  <a:lnTo>
                    <a:pt x="10643" y="4390"/>
                  </a:lnTo>
                  <a:lnTo>
                    <a:pt x="10673" y="4320"/>
                  </a:lnTo>
                  <a:lnTo>
                    <a:pt x="10703" y="4376"/>
                  </a:lnTo>
                  <a:lnTo>
                    <a:pt x="10718" y="4431"/>
                  </a:lnTo>
                  <a:lnTo>
                    <a:pt x="10778" y="4543"/>
                  </a:lnTo>
                  <a:lnTo>
                    <a:pt x="10793" y="4613"/>
                  </a:lnTo>
                  <a:lnTo>
                    <a:pt x="10852" y="4696"/>
                  </a:lnTo>
                  <a:lnTo>
                    <a:pt x="10942" y="4696"/>
                  </a:lnTo>
                  <a:lnTo>
                    <a:pt x="11121" y="4808"/>
                  </a:lnTo>
                  <a:lnTo>
                    <a:pt x="11196" y="4822"/>
                  </a:lnTo>
                  <a:lnTo>
                    <a:pt x="11255" y="4877"/>
                  </a:lnTo>
                  <a:lnTo>
                    <a:pt x="11375" y="4919"/>
                  </a:lnTo>
                  <a:lnTo>
                    <a:pt x="11300" y="4961"/>
                  </a:lnTo>
                  <a:lnTo>
                    <a:pt x="11255" y="5003"/>
                  </a:lnTo>
                  <a:lnTo>
                    <a:pt x="11181" y="5003"/>
                  </a:lnTo>
                  <a:lnTo>
                    <a:pt x="11121" y="5017"/>
                  </a:lnTo>
                  <a:lnTo>
                    <a:pt x="11046" y="5045"/>
                  </a:lnTo>
                  <a:lnTo>
                    <a:pt x="10987" y="5031"/>
                  </a:lnTo>
                  <a:lnTo>
                    <a:pt x="10912" y="5045"/>
                  </a:lnTo>
                  <a:lnTo>
                    <a:pt x="10852" y="5059"/>
                  </a:lnTo>
                  <a:lnTo>
                    <a:pt x="10778" y="5100"/>
                  </a:lnTo>
                  <a:lnTo>
                    <a:pt x="10778" y="5282"/>
                  </a:lnTo>
                  <a:lnTo>
                    <a:pt x="10852" y="5421"/>
                  </a:lnTo>
                  <a:lnTo>
                    <a:pt x="10942" y="5435"/>
                  </a:lnTo>
                  <a:lnTo>
                    <a:pt x="10972" y="5505"/>
                  </a:lnTo>
                  <a:lnTo>
                    <a:pt x="10927" y="5546"/>
                  </a:lnTo>
                  <a:lnTo>
                    <a:pt x="10822" y="5602"/>
                  </a:lnTo>
                  <a:lnTo>
                    <a:pt x="10688" y="5644"/>
                  </a:lnTo>
                  <a:lnTo>
                    <a:pt x="10628" y="5658"/>
                  </a:lnTo>
                  <a:lnTo>
                    <a:pt x="10554" y="5630"/>
                  </a:lnTo>
                  <a:lnTo>
                    <a:pt x="10360" y="5602"/>
                  </a:lnTo>
                  <a:lnTo>
                    <a:pt x="10300" y="5616"/>
                  </a:lnTo>
                  <a:lnTo>
                    <a:pt x="10166" y="5630"/>
                  </a:lnTo>
                  <a:lnTo>
                    <a:pt x="10091" y="5644"/>
                  </a:lnTo>
                  <a:lnTo>
                    <a:pt x="10031" y="5700"/>
                  </a:lnTo>
                  <a:lnTo>
                    <a:pt x="9972" y="5741"/>
                  </a:lnTo>
                  <a:lnTo>
                    <a:pt x="9912" y="5853"/>
                  </a:lnTo>
                  <a:lnTo>
                    <a:pt x="9852" y="5895"/>
                  </a:lnTo>
                  <a:lnTo>
                    <a:pt x="9837" y="5964"/>
                  </a:lnTo>
                  <a:lnTo>
                    <a:pt x="9807" y="6020"/>
                  </a:lnTo>
                  <a:lnTo>
                    <a:pt x="9673" y="6104"/>
                  </a:lnTo>
                  <a:lnTo>
                    <a:pt x="9613" y="6132"/>
                  </a:lnTo>
                  <a:lnTo>
                    <a:pt x="9554" y="6215"/>
                  </a:lnTo>
                  <a:lnTo>
                    <a:pt x="9494" y="6215"/>
                  </a:lnTo>
                  <a:lnTo>
                    <a:pt x="9345" y="6243"/>
                  </a:lnTo>
                  <a:lnTo>
                    <a:pt x="9285" y="6201"/>
                  </a:lnTo>
                  <a:lnTo>
                    <a:pt x="9210" y="6215"/>
                  </a:lnTo>
                  <a:lnTo>
                    <a:pt x="9121" y="6201"/>
                  </a:lnTo>
                  <a:lnTo>
                    <a:pt x="9031" y="6146"/>
                  </a:lnTo>
                  <a:lnTo>
                    <a:pt x="8777" y="6132"/>
                  </a:lnTo>
                  <a:lnTo>
                    <a:pt x="8673" y="6118"/>
                  </a:lnTo>
                  <a:lnTo>
                    <a:pt x="8613" y="6118"/>
                  </a:lnTo>
                  <a:lnTo>
                    <a:pt x="8673" y="6118"/>
                  </a:lnTo>
                  <a:lnTo>
                    <a:pt x="8673" y="6159"/>
                  </a:lnTo>
                  <a:lnTo>
                    <a:pt x="8718" y="6215"/>
                  </a:lnTo>
                  <a:lnTo>
                    <a:pt x="8718" y="6271"/>
                  </a:lnTo>
                  <a:lnTo>
                    <a:pt x="8777" y="6341"/>
                  </a:lnTo>
                  <a:lnTo>
                    <a:pt x="8837" y="6438"/>
                  </a:lnTo>
                  <a:lnTo>
                    <a:pt x="8852" y="6508"/>
                  </a:lnTo>
                  <a:lnTo>
                    <a:pt x="8852" y="6689"/>
                  </a:lnTo>
                  <a:lnTo>
                    <a:pt x="8867" y="6759"/>
                  </a:lnTo>
                  <a:lnTo>
                    <a:pt x="8882" y="6814"/>
                  </a:lnTo>
                  <a:lnTo>
                    <a:pt x="8897" y="6898"/>
                  </a:lnTo>
                  <a:lnTo>
                    <a:pt x="8927" y="7037"/>
                  </a:lnTo>
                  <a:lnTo>
                    <a:pt x="8971" y="7135"/>
                  </a:lnTo>
                  <a:lnTo>
                    <a:pt x="8971" y="7177"/>
                  </a:lnTo>
                  <a:lnTo>
                    <a:pt x="8986" y="7233"/>
                  </a:lnTo>
                  <a:lnTo>
                    <a:pt x="8971" y="7344"/>
                  </a:lnTo>
                  <a:lnTo>
                    <a:pt x="8942" y="7219"/>
                  </a:lnTo>
                  <a:lnTo>
                    <a:pt x="8867" y="7288"/>
                  </a:lnTo>
                  <a:lnTo>
                    <a:pt x="8807" y="7302"/>
                  </a:lnTo>
                  <a:lnTo>
                    <a:pt x="8733" y="7316"/>
                  </a:lnTo>
                  <a:lnTo>
                    <a:pt x="8643" y="7288"/>
                  </a:lnTo>
                  <a:lnTo>
                    <a:pt x="8568" y="7288"/>
                  </a:lnTo>
                  <a:lnTo>
                    <a:pt x="8494" y="7302"/>
                  </a:lnTo>
                  <a:lnTo>
                    <a:pt x="8434" y="7274"/>
                  </a:lnTo>
                  <a:lnTo>
                    <a:pt x="8359" y="7260"/>
                  </a:lnTo>
                  <a:lnTo>
                    <a:pt x="8285" y="7260"/>
                  </a:lnTo>
                  <a:lnTo>
                    <a:pt x="8255" y="7191"/>
                  </a:lnTo>
                  <a:lnTo>
                    <a:pt x="8135" y="7107"/>
                  </a:lnTo>
                  <a:lnTo>
                    <a:pt x="8061" y="7121"/>
                  </a:lnTo>
                  <a:lnTo>
                    <a:pt x="8001" y="7079"/>
                  </a:lnTo>
                  <a:lnTo>
                    <a:pt x="7912" y="7051"/>
                  </a:lnTo>
                  <a:lnTo>
                    <a:pt x="7762" y="6954"/>
                  </a:lnTo>
                  <a:lnTo>
                    <a:pt x="7688" y="6940"/>
                  </a:lnTo>
                  <a:lnTo>
                    <a:pt x="7658" y="6884"/>
                  </a:lnTo>
                  <a:lnTo>
                    <a:pt x="7509" y="6828"/>
                  </a:lnTo>
                  <a:lnTo>
                    <a:pt x="7479" y="6801"/>
                  </a:lnTo>
                  <a:lnTo>
                    <a:pt x="7389" y="6759"/>
                  </a:lnTo>
                  <a:lnTo>
                    <a:pt x="7329" y="6773"/>
                  </a:lnTo>
                  <a:lnTo>
                    <a:pt x="7255" y="6787"/>
                  </a:lnTo>
                  <a:lnTo>
                    <a:pt x="7120" y="6731"/>
                  </a:lnTo>
                  <a:lnTo>
                    <a:pt x="7061" y="6689"/>
                  </a:lnTo>
                  <a:lnTo>
                    <a:pt x="6956" y="6675"/>
                  </a:lnTo>
                  <a:lnTo>
                    <a:pt x="6882" y="6689"/>
                  </a:lnTo>
                  <a:lnTo>
                    <a:pt x="6822" y="6661"/>
                  </a:lnTo>
                  <a:lnTo>
                    <a:pt x="6643" y="6689"/>
                  </a:lnTo>
                  <a:lnTo>
                    <a:pt x="6822" y="6661"/>
                  </a:lnTo>
                  <a:lnTo>
                    <a:pt x="6882" y="6661"/>
                  </a:lnTo>
                  <a:lnTo>
                    <a:pt x="6956" y="6647"/>
                  </a:lnTo>
                  <a:lnTo>
                    <a:pt x="7016" y="6647"/>
                  </a:lnTo>
                  <a:lnTo>
                    <a:pt x="7091" y="6633"/>
                  </a:lnTo>
                  <a:lnTo>
                    <a:pt x="7135" y="6661"/>
                  </a:lnTo>
                  <a:lnTo>
                    <a:pt x="7210" y="6647"/>
                  </a:lnTo>
                  <a:lnTo>
                    <a:pt x="7270" y="6633"/>
                  </a:lnTo>
                  <a:lnTo>
                    <a:pt x="7374" y="6619"/>
                  </a:lnTo>
                  <a:lnTo>
                    <a:pt x="7449" y="6591"/>
                  </a:lnTo>
                  <a:lnTo>
                    <a:pt x="7509" y="6578"/>
                  </a:lnTo>
                  <a:lnTo>
                    <a:pt x="7553" y="6466"/>
                  </a:lnTo>
                  <a:lnTo>
                    <a:pt x="7523" y="6396"/>
                  </a:lnTo>
                  <a:lnTo>
                    <a:pt x="7374" y="6327"/>
                  </a:lnTo>
                  <a:lnTo>
                    <a:pt x="7329" y="6285"/>
                  </a:lnTo>
                  <a:lnTo>
                    <a:pt x="7255" y="6187"/>
                  </a:lnTo>
                  <a:lnTo>
                    <a:pt x="7195" y="6159"/>
                  </a:lnTo>
                  <a:lnTo>
                    <a:pt x="7091" y="6034"/>
                  </a:lnTo>
                  <a:lnTo>
                    <a:pt x="7046" y="5992"/>
                  </a:lnTo>
                  <a:lnTo>
                    <a:pt x="6986" y="5783"/>
                  </a:lnTo>
                  <a:lnTo>
                    <a:pt x="6852" y="5727"/>
                  </a:lnTo>
                  <a:lnTo>
                    <a:pt x="6792" y="5700"/>
                  </a:lnTo>
                  <a:lnTo>
                    <a:pt x="6702" y="5686"/>
                  </a:lnTo>
                  <a:lnTo>
                    <a:pt x="6598" y="5630"/>
                  </a:lnTo>
                  <a:lnTo>
                    <a:pt x="6523" y="5588"/>
                  </a:lnTo>
                  <a:lnTo>
                    <a:pt x="6464" y="5602"/>
                  </a:lnTo>
                  <a:lnTo>
                    <a:pt x="6404" y="5602"/>
                  </a:lnTo>
                  <a:lnTo>
                    <a:pt x="6314" y="5588"/>
                  </a:lnTo>
                  <a:lnTo>
                    <a:pt x="6150" y="5574"/>
                  </a:lnTo>
                  <a:lnTo>
                    <a:pt x="6075" y="5616"/>
                  </a:lnTo>
                  <a:lnTo>
                    <a:pt x="5956" y="5644"/>
                  </a:lnTo>
                  <a:lnTo>
                    <a:pt x="5881" y="5644"/>
                  </a:lnTo>
                  <a:lnTo>
                    <a:pt x="5792" y="5658"/>
                  </a:lnTo>
                  <a:lnTo>
                    <a:pt x="5717" y="5672"/>
                  </a:lnTo>
                  <a:lnTo>
                    <a:pt x="5613" y="5714"/>
                  </a:lnTo>
                  <a:lnTo>
                    <a:pt x="5583" y="5755"/>
                  </a:lnTo>
                  <a:lnTo>
                    <a:pt x="5523" y="5825"/>
                  </a:lnTo>
                  <a:lnTo>
                    <a:pt x="5687" y="5923"/>
                  </a:lnTo>
                  <a:lnTo>
                    <a:pt x="5732" y="5978"/>
                  </a:lnTo>
                  <a:lnTo>
                    <a:pt x="5657" y="5978"/>
                  </a:lnTo>
                  <a:lnTo>
                    <a:pt x="5598" y="5992"/>
                  </a:lnTo>
                  <a:lnTo>
                    <a:pt x="5374" y="5937"/>
                  </a:lnTo>
                  <a:lnTo>
                    <a:pt x="5359" y="5992"/>
                  </a:lnTo>
                  <a:lnTo>
                    <a:pt x="5240" y="5978"/>
                  </a:lnTo>
                  <a:lnTo>
                    <a:pt x="5150" y="5909"/>
                  </a:lnTo>
                  <a:lnTo>
                    <a:pt x="5001" y="5867"/>
                  </a:lnTo>
                  <a:lnTo>
                    <a:pt x="4941" y="5881"/>
                  </a:lnTo>
                  <a:lnTo>
                    <a:pt x="4822" y="5923"/>
                  </a:lnTo>
                  <a:lnTo>
                    <a:pt x="4747" y="5950"/>
                  </a:lnTo>
                  <a:lnTo>
                    <a:pt x="4642" y="5992"/>
                  </a:lnTo>
                  <a:lnTo>
                    <a:pt x="4628" y="6090"/>
                  </a:lnTo>
                  <a:lnTo>
                    <a:pt x="4613" y="6159"/>
                  </a:lnTo>
                  <a:lnTo>
                    <a:pt x="4628" y="6341"/>
                  </a:lnTo>
                  <a:lnTo>
                    <a:pt x="4657" y="6480"/>
                  </a:lnTo>
                  <a:lnTo>
                    <a:pt x="4657" y="6522"/>
                  </a:lnTo>
                  <a:lnTo>
                    <a:pt x="4732" y="6633"/>
                  </a:lnTo>
                  <a:lnTo>
                    <a:pt x="4792" y="6689"/>
                  </a:lnTo>
                  <a:lnTo>
                    <a:pt x="4851" y="6731"/>
                  </a:lnTo>
                  <a:lnTo>
                    <a:pt x="4941" y="6745"/>
                  </a:lnTo>
                  <a:lnTo>
                    <a:pt x="4896" y="6828"/>
                  </a:lnTo>
                  <a:lnTo>
                    <a:pt x="4851" y="6870"/>
                  </a:lnTo>
                  <a:lnTo>
                    <a:pt x="4777" y="6926"/>
                  </a:lnTo>
                  <a:lnTo>
                    <a:pt x="4732" y="6982"/>
                  </a:lnTo>
                  <a:lnTo>
                    <a:pt x="4657" y="7037"/>
                  </a:lnTo>
                  <a:lnTo>
                    <a:pt x="4478" y="7107"/>
                  </a:lnTo>
                  <a:lnTo>
                    <a:pt x="4404" y="7107"/>
                  </a:lnTo>
                  <a:lnTo>
                    <a:pt x="4299" y="7149"/>
                  </a:lnTo>
                  <a:lnTo>
                    <a:pt x="4210" y="7205"/>
                  </a:lnTo>
                  <a:lnTo>
                    <a:pt x="3911" y="7316"/>
                  </a:lnTo>
                  <a:lnTo>
                    <a:pt x="3836" y="7316"/>
                  </a:lnTo>
                  <a:lnTo>
                    <a:pt x="3792" y="7372"/>
                  </a:lnTo>
                  <a:lnTo>
                    <a:pt x="3687" y="7386"/>
                  </a:lnTo>
                  <a:lnTo>
                    <a:pt x="3627" y="7316"/>
                  </a:lnTo>
                  <a:lnTo>
                    <a:pt x="3523" y="7288"/>
                  </a:lnTo>
                  <a:lnTo>
                    <a:pt x="3448" y="7260"/>
                  </a:lnTo>
                  <a:lnTo>
                    <a:pt x="3299" y="7246"/>
                  </a:lnTo>
                  <a:lnTo>
                    <a:pt x="3239" y="7177"/>
                  </a:lnTo>
                  <a:lnTo>
                    <a:pt x="3150" y="7093"/>
                  </a:lnTo>
                  <a:lnTo>
                    <a:pt x="3135" y="7051"/>
                  </a:lnTo>
                  <a:lnTo>
                    <a:pt x="3135" y="6982"/>
                  </a:lnTo>
                  <a:lnTo>
                    <a:pt x="3090" y="6926"/>
                  </a:lnTo>
                  <a:lnTo>
                    <a:pt x="2985" y="6912"/>
                  </a:lnTo>
                  <a:lnTo>
                    <a:pt x="2911" y="6912"/>
                  </a:lnTo>
                  <a:lnTo>
                    <a:pt x="2851" y="6926"/>
                  </a:lnTo>
                  <a:lnTo>
                    <a:pt x="2777" y="6968"/>
                  </a:lnTo>
                  <a:lnTo>
                    <a:pt x="2732" y="6996"/>
                  </a:lnTo>
                  <a:lnTo>
                    <a:pt x="2657" y="7010"/>
                  </a:lnTo>
                  <a:lnTo>
                    <a:pt x="2597" y="7037"/>
                  </a:lnTo>
                  <a:lnTo>
                    <a:pt x="2433" y="7107"/>
                  </a:lnTo>
                  <a:lnTo>
                    <a:pt x="2373" y="7135"/>
                  </a:lnTo>
                  <a:lnTo>
                    <a:pt x="2299" y="7149"/>
                  </a:lnTo>
                  <a:lnTo>
                    <a:pt x="2194" y="7163"/>
                  </a:lnTo>
                  <a:lnTo>
                    <a:pt x="2135" y="7191"/>
                  </a:lnTo>
                  <a:lnTo>
                    <a:pt x="1926" y="7233"/>
                  </a:lnTo>
                  <a:lnTo>
                    <a:pt x="1896" y="7288"/>
                  </a:lnTo>
                  <a:lnTo>
                    <a:pt x="1821" y="7316"/>
                  </a:lnTo>
                  <a:lnTo>
                    <a:pt x="1776" y="7358"/>
                  </a:lnTo>
                  <a:lnTo>
                    <a:pt x="1702" y="7372"/>
                  </a:lnTo>
                  <a:lnTo>
                    <a:pt x="1642" y="7414"/>
                  </a:lnTo>
                  <a:lnTo>
                    <a:pt x="1567" y="7442"/>
                  </a:lnTo>
                  <a:lnTo>
                    <a:pt x="1582" y="7497"/>
                  </a:lnTo>
                  <a:lnTo>
                    <a:pt x="1612" y="7553"/>
                  </a:lnTo>
                  <a:lnTo>
                    <a:pt x="1627" y="7595"/>
                  </a:lnTo>
                  <a:lnTo>
                    <a:pt x="1672" y="7665"/>
                  </a:lnTo>
                  <a:lnTo>
                    <a:pt x="1687" y="7720"/>
                  </a:lnTo>
                  <a:lnTo>
                    <a:pt x="1687" y="7776"/>
                  </a:lnTo>
                  <a:lnTo>
                    <a:pt x="1627" y="7818"/>
                  </a:lnTo>
                  <a:lnTo>
                    <a:pt x="1567" y="7818"/>
                  </a:lnTo>
                  <a:lnTo>
                    <a:pt x="1478" y="7776"/>
                  </a:lnTo>
                  <a:lnTo>
                    <a:pt x="1403" y="7776"/>
                  </a:lnTo>
                  <a:lnTo>
                    <a:pt x="1299" y="7678"/>
                  </a:lnTo>
                  <a:lnTo>
                    <a:pt x="1329" y="7609"/>
                  </a:lnTo>
                  <a:lnTo>
                    <a:pt x="1373" y="7567"/>
                  </a:lnTo>
                  <a:lnTo>
                    <a:pt x="1373" y="7497"/>
                  </a:lnTo>
                  <a:lnTo>
                    <a:pt x="1358" y="7386"/>
                  </a:lnTo>
                  <a:lnTo>
                    <a:pt x="1284" y="7358"/>
                  </a:lnTo>
                  <a:lnTo>
                    <a:pt x="1284" y="7288"/>
                  </a:lnTo>
                  <a:lnTo>
                    <a:pt x="1239" y="7260"/>
                  </a:lnTo>
                  <a:lnTo>
                    <a:pt x="1164" y="7260"/>
                  </a:lnTo>
                  <a:lnTo>
                    <a:pt x="1105" y="7274"/>
                  </a:lnTo>
                  <a:lnTo>
                    <a:pt x="1045" y="7302"/>
                  </a:lnTo>
                  <a:lnTo>
                    <a:pt x="1015" y="7358"/>
                  </a:lnTo>
                  <a:lnTo>
                    <a:pt x="896" y="7442"/>
                  </a:lnTo>
                  <a:lnTo>
                    <a:pt x="821" y="7455"/>
                  </a:lnTo>
                  <a:lnTo>
                    <a:pt x="761" y="7455"/>
                  </a:lnTo>
                  <a:lnTo>
                    <a:pt x="687" y="7442"/>
                  </a:lnTo>
                  <a:lnTo>
                    <a:pt x="597" y="7567"/>
                  </a:lnTo>
                  <a:lnTo>
                    <a:pt x="567" y="7623"/>
                  </a:lnTo>
                  <a:lnTo>
                    <a:pt x="582" y="7734"/>
                  </a:lnTo>
                  <a:lnTo>
                    <a:pt x="567" y="7832"/>
                  </a:lnTo>
                  <a:lnTo>
                    <a:pt x="582" y="7887"/>
                  </a:lnTo>
                  <a:lnTo>
                    <a:pt x="627" y="7971"/>
                  </a:lnTo>
                  <a:lnTo>
                    <a:pt x="627" y="8041"/>
                  </a:lnTo>
                  <a:lnTo>
                    <a:pt x="702" y="8069"/>
                  </a:lnTo>
                  <a:lnTo>
                    <a:pt x="672" y="8138"/>
                  </a:lnTo>
                  <a:lnTo>
                    <a:pt x="687" y="8389"/>
                  </a:lnTo>
                  <a:lnTo>
                    <a:pt x="687" y="8459"/>
                  </a:lnTo>
                  <a:lnTo>
                    <a:pt x="717" y="8570"/>
                  </a:lnTo>
                  <a:lnTo>
                    <a:pt x="717" y="8626"/>
                  </a:lnTo>
                  <a:lnTo>
                    <a:pt x="731" y="8696"/>
                  </a:lnTo>
                  <a:lnTo>
                    <a:pt x="866" y="8724"/>
                  </a:lnTo>
                  <a:lnTo>
                    <a:pt x="940" y="8751"/>
                  </a:lnTo>
                  <a:lnTo>
                    <a:pt x="1045" y="8793"/>
                  </a:lnTo>
                  <a:lnTo>
                    <a:pt x="1120" y="8835"/>
                  </a:lnTo>
                  <a:lnTo>
                    <a:pt x="1194" y="8891"/>
                  </a:lnTo>
                  <a:lnTo>
                    <a:pt x="1314" y="8974"/>
                  </a:lnTo>
                  <a:lnTo>
                    <a:pt x="1508" y="9058"/>
                  </a:lnTo>
                  <a:lnTo>
                    <a:pt x="1567" y="9128"/>
                  </a:lnTo>
                  <a:lnTo>
                    <a:pt x="1672" y="9281"/>
                  </a:lnTo>
                  <a:lnTo>
                    <a:pt x="1702" y="9337"/>
                  </a:lnTo>
                  <a:lnTo>
                    <a:pt x="1717" y="9393"/>
                  </a:lnTo>
                  <a:lnTo>
                    <a:pt x="1702" y="9462"/>
                  </a:lnTo>
                  <a:lnTo>
                    <a:pt x="1821" y="9560"/>
                  </a:lnTo>
                  <a:lnTo>
                    <a:pt x="1881" y="9588"/>
                  </a:lnTo>
                  <a:lnTo>
                    <a:pt x="1926" y="9657"/>
                  </a:lnTo>
                  <a:lnTo>
                    <a:pt x="2000" y="9699"/>
                  </a:lnTo>
                  <a:lnTo>
                    <a:pt x="2015" y="9755"/>
                  </a:lnTo>
                  <a:lnTo>
                    <a:pt x="1911" y="9741"/>
                  </a:lnTo>
                  <a:lnTo>
                    <a:pt x="1881" y="9908"/>
                  </a:lnTo>
                  <a:lnTo>
                    <a:pt x="1955" y="9838"/>
                  </a:lnTo>
                  <a:lnTo>
                    <a:pt x="1866" y="10006"/>
                  </a:lnTo>
                  <a:lnTo>
                    <a:pt x="1821" y="10047"/>
                  </a:lnTo>
                  <a:lnTo>
                    <a:pt x="1866" y="10201"/>
                  </a:lnTo>
                  <a:lnTo>
                    <a:pt x="1761" y="10243"/>
                  </a:lnTo>
                  <a:lnTo>
                    <a:pt x="1702" y="10270"/>
                  </a:lnTo>
                  <a:lnTo>
                    <a:pt x="1687" y="10340"/>
                  </a:lnTo>
                  <a:lnTo>
                    <a:pt x="1657" y="10396"/>
                  </a:lnTo>
                  <a:lnTo>
                    <a:pt x="1538" y="10521"/>
                  </a:lnTo>
                  <a:lnTo>
                    <a:pt x="1508" y="10591"/>
                  </a:lnTo>
                  <a:lnTo>
                    <a:pt x="1523" y="10647"/>
                  </a:lnTo>
                  <a:lnTo>
                    <a:pt x="1388" y="10898"/>
                  </a:lnTo>
                  <a:lnTo>
                    <a:pt x="1329" y="10939"/>
                  </a:lnTo>
                  <a:lnTo>
                    <a:pt x="1299" y="11009"/>
                  </a:lnTo>
                  <a:lnTo>
                    <a:pt x="1224" y="11037"/>
                  </a:lnTo>
                  <a:lnTo>
                    <a:pt x="1179" y="11079"/>
                  </a:lnTo>
                  <a:lnTo>
                    <a:pt x="1149" y="11162"/>
                  </a:lnTo>
                  <a:lnTo>
                    <a:pt x="1164" y="11316"/>
                  </a:lnTo>
                  <a:lnTo>
                    <a:pt x="1224" y="11357"/>
                  </a:lnTo>
                  <a:lnTo>
                    <a:pt x="1254" y="11441"/>
                  </a:lnTo>
                  <a:lnTo>
                    <a:pt x="1269" y="11511"/>
                  </a:lnTo>
                  <a:lnTo>
                    <a:pt x="582" y="11901"/>
                  </a:lnTo>
                  <a:lnTo>
                    <a:pt x="522" y="11915"/>
                  </a:lnTo>
                  <a:lnTo>
                    <a:pt x="299" y="12012"/>
                  </a:lnTo>
                  <a:lnTo>
                    <a:pt x="194" y="12040"/>
                  </a:lnTo>
                  <a:lnTo>
                    <a:pt x="134" y="12082"/>
                  </a:lnTo>
                  <a:lnTo>
                    <a:pt x="75" y="12152"/>
                  </a:lnTo>
                  <a:lnTo>
                    <a:pt x="0" y="12347"/>
                  </a:lnTo>
                  <a:lnTo>
                    <a:pt x="45" y="12403"/>
                  </a:lnTo>
                  <a:lnTo>
                    <a:pt x="179" y="12458"/>
                  </a:lnTo>
                  <a:lnTo>
                    <a:pt x="343" y="12653"/>
                  </a:lnTo>
                  <a:lnTo>
                    <a:pt x="358" y="12709"/>
                  </a:lnTo>
                  <a:lnTo>
                    <a:pt x="403" y="12765"/>
                  </a:lnTo>
                  <a:lnTo>
                    <a:pt x="552" y="12793"/>
                  </a:lnTo>
                  <a:lnTo>
                    <a:pt x="612" y="12862"/>
                  </a:lnTo>
                  <a:lnTo>
                    <a:pt x="672" y="12890"/>
                  </a:lnTo>
                  <a:lnTo>
                    <a:pt x="687" y="12960"/>
                  </a:lnTo>
                  <a:lnTo>
                    <a:pt x="687" y="13002"/>
                  </a:lnTo>
                  <a:lnTo>
                    <a:pt x="717" y="13183"/>
                  </a:lnTo>
                  <a:lnTo>
                    <a:pt x="746" y="13239"/>
                  </a:lnTo>
                  <a:lnTo>
                    <a:pt x="761" y="13308"/>
                  </a:lnTo>
                  <a:lnTo>
                    <a:pt x="761" y="13350"/>
                  </a:lnTo>
                  <a:lnTo>
                    <a:pt x="776" y="13420"/>
                  </a:lnTo>
                  <a:lnTo>
                    <a:pt x="821" y="13768"/>
                  </a:lnTo>
                  <a:lnTo>
                    <a:pt x="836" y="13824"/>
                  </a:lnTo>
                  <a:lnTo>
                    <a:pt x="836" y="13866"/>
                  </a:lnTo>
                  <a:lnTo>
                    <a:pt x="851" y="13935"/>
                  </a:lnTo>
                  <a:lnTo>
                    <a:pt x="911" y="14103"/>
                  </a:lnTo>
                  <a:lnTo>
                    <a:pt x="911" y="14186"/>
                  </a:lnTo>
                  <a:lnTo>
                    <a:pt x="926" y="14256"/>
                  </a:lnTo>
                  <a:lnTo>
                    <a:pt x="926" y="14423"/>
                  </a:lnTo>
                  <a:lnTo>
                    <a:pt x="702" y="14549"/>
                  </a:lnTo>
                  <a:lnTo>
                    <a:pt x="627" y="14563"/>
                  </a:lnTo>
                  <a:lnTo>
                    <a:pt x="627" y="14604"/>
                  </a:lnTo>
                  <a:lnTo>
                    <a:pt x="687" y="14660"/>
                  </a:lnTo>
                  <a:lnTo>
                    <a:pt x="836" y="14786"/>
                  </a:lnTo>
                  <a:lnTo>
                    <a:pt x="881" y="14855"/>
                  </a:lnTo>
                  <a:lnTo>
                    <a:pt x="955" y="14925"/>
                  </a:lnTo>
                  <a:lnTo>
                    <a:pt x="970" y="14981"/>
                  </a:lnTo>
                  <a:lnTo>
                    <a:pt x="1015" y="15036"/>
                  </a:lnTo>
                  <a:lnTo>
                    <a:pt x="1015" y="15092"/>
                  </a:lnTo>
                  <a:lnTo>
                    <a:pt x="1060" y="15218"/>
                  </a:lnTo>
                  <a:lnTo>
                    <a:pt x="1090" y="15357"/>
                  </a:lnTo>
                  <a:lnTo>
                    <a:pt x="1090" y="15399"/>
                  </a:lnTo>
                  <a:lnTo>
                    <a:pt x="1179" y="15454"/>
                  </a:lnTo>
                  <a:lnTo>
                    <a:pt x="1239" y="15524"/>
                  </a:lnTo>
                  <a:lnTo>
                    <a:pt x="1254" y="15594"/>
                  </a:lnTo>
                  <a:lnTo>
                    <a:pt x="1314" y="15691"/>
                  </a:lnTo>
                  <a:lnTo>
                    <a:pt x="1358" y="15747"/>
                  </a:lnTo>
                  <a:lnTo>
                    <a:pt x="1433" y="15831"/>
                  </a:lnTo>
                  <a:lnTo>
                    <a:pt x="1523" y="15845"/>
                  </a:lnTo>
                  <a:lnTo>
                    <a:pt x="1597" y="15928"/>
                  </a:lnTo>
                  <a:lnTo>
                    <a:pt x="1642" y="15984"/>
                  </a:lnTo>
                  <a:lnTo>
                    <a:pt x="1672" y="16026"/>
                  </a:lnTo>
                  <a:lnTo>
                    <a:pt x="1687" y="16095"/>
                  </a:lnTo>
                  <a:lnTo>
                    <a:pt x="1732" y="16235"/>
                  </a:lnTo>
                  <a:lnTo>
                    <a:pt x="1702" y="16207"/>
                  </a:lnTo>
                  <a:lnTo>
                    <a:pt x="1463" y="16416"/>
                  </a:lnTo>
                  <a:lnTo>
                    <a:pt x="1388" y="16486"/>
                  </a:lnTo>
                  <a:lnTo>
                    <a:pt x="1329" y="16500"/>
                  </a:lnTo>
                  <a:lnTo>
                    <a:pt x="1329" y="16541"/>
                  </a:lnTo>
                  <a:lnTo>
                    <a:pt x="1269" y="16583"/>
                  </a:lnTo>
                  <a:lnTo>
                    <a:pt x="1269" y="16639"/>
                  </a:lnTo>
                  <a:lnTo>
                    <a:pt x="1284" y="16709"/>
                  </a:lnTo>
                  <a:lnTo>
                    <a:pt x="1284" y="16750"/>
                  </a:lnTo>
                  <a:lnTo>
                    <a:pt x="1299" y="16820"/>
                  </a:lnTo>
                  <a:lnTo>
                    <a:pt x="1329" y="16876"/>
                  </a:lnTo>
                  <a:lnTo>
                    <a:pt x="1418" y="16918"/>
                  </a:lnTo>
                  <a:lnTo>
                    <a:pt x="1493" y="16946"/>
                  </a:lnTo>
                  <a:lnTo>
                    <a:pt x="1717" y="16987"/>
                  </a:lnTo>
                  <a:lnTo>
                    <a:pt x="1791" y="16987"/>
                  </a:lnTo>
                  <a:lnTo>
                    <a:pt x="1896" y="17001"/>
                  </a:lnTo>
                  <a:lnTo>
                    <a:pt x="2045" y="17085"/>
                  </a:lnTo>
                  <a:lnTo>
                    <a:pt x="2105" y="17071"/>
                  </a:lnTo>
                  <a:lnTo>
                    <a:pt x="2179" y="17099"/>
                  </a:lnTo>
                  <a:lnTo>
                    <a:pt x="2239" y="17085"/>
                  </a:lnTo>
                  <a:lnTo>
                    <a:pt x="2418" y="17071"/>
                  </a:lnTo>
                  <a:lnTo>
                    <a:pt x="2478" y="17113"/>
                  </a:lnTo>
                  <a:lnTo>
                    <a:pt x="2597" y="17127"/>
                  </a:lnTo>
                  <a:lnTo>
                    <a:pt x="2836" y="17127"/>
                  </a:lnTo>
                  <a:lnTo>
                    <a:pt x="2971" y="17182"/>
                  </a:lnTo>
                  <a:lnTo>
                    <a:pt x="3060" y="17210"/>
                  </a:lnTo>
                  <a:lnTo>
                    <a:pt x="3120" y="17266"/>
                  </a:lnTo>
                  <a:lnTo>
                    <a:pt x="3165" y="17378"/>
                  </a:lnTo>
                  <a:lnTo>
                    <a:pt x="3150" y="17475"/>
                  </a:lnTo>
                  <a:lnTo>
                    <a:pt x="3150" y="17684"/>
                  </a:lnTo>
                  <a:lnTo>
                    <a:pt x="3165" y="17726"/>
                  </a:lnTo>
                  <a:lnTo>
                    <a:pt x="3165" y="17796"/>
                  </a:lnTo>
                  <a:lnTo>
                    <a:pt x="3299" y="18005"/>
                  </a:lnTo>
                  <a:lnTo>
                    <a:pt x="3359" y="18005"/>
                  </a:lnTo>
                  <a:lnTo>
                    <a:pt x="3463" y="18019"/>
                  </a:lnTo>
                  <a:lnTo>
                    <a:pt x="3523" y="17977"/>
                  </a:lnTo>
                  <a:lnTo>
                    <a:pt x="3583" y="17949"/>
                  </a:lnTo>
                  <a:lnTo>
                    <a:pt x="3657" y="17935"/>
                  </a:lnTo>
                  <a:lnTo>
                    <a:pt x="3717" y="17977"/>
                  </a:lnTo>
                  <a:lnTo>
                    <a:pt x="3657" y="17991"/>
                  </a:lnTo>
                  <a:lnTo>
                    <a:pt x="3583" y="18005"/>
                  </a:lnTo>
                  <a:lnTo>
                    <a:pt x="3463" y="18019"/>
                  </a:lnTo>
                  <a:lnTo>
                    <a:pt x="3418" y="18019"/>
                  </a:lnTo>
                  <a:lnTo>
                    <a:pt x="3329" y="17977"/>
                  </a:lnTo>
                  <a:lnTo>
                    <a:pt x="3239" y="17907"/>
                  </a:lnTo>
                  <a:lnTo>
                    <a:pt x="3239" y="17837"/>
                  </a:lnTo>
                  <a:lnTo>
                    <a:pt x="3194" y="17726"/>
                  </a:lnTo>
                  <a:lnTo>
                    <a:pt x="3180" y="17684"/>
                  </a:lnTo>
                  <a:lnTo>
                    <a:pt x="3224" y="17419"/>
                  </a:lnTo>
                  <a:lnTo>
                    <a:pt x="3254" y="17489"/>
                  </a:lnTo>
                  <a:lnTo>
                    <a:pt x="3493" y="17573"/>
                  </a:lnTo>
                  <a:lnTo>
                    <a:pt x="3627" y="17740"/>
                  </a:lnTo>
                  <a:lnTo>
                    <a:pt x="3657" y="17782"/>
                  </a:lnTo>
                  <a:lnTo>
                    <a:pt x="3732" y="17837"/>
                  </a:lnTo>
                  <a:lnTo>
                    <a:pt x="3747" y="17893"/>
                  </a:lnTo>
                  <a:lnTo>
                    <a:pt x="3806" y="18005"/>
                  </a:lnTo>
                  <a:lnTo>
                    <a:pt x="3762" y="18074"/>
                  </a:lnTo>
                  <a:lnTo>
                    <a:pt x="3672" y="18311"/>
                  </a:lnTo>
                  <a:lnTo>
                    <a:pt x="3672" y="18367"/>
                  </a:lnTo>
                  <a:lnTo>
                    <a:pt x="3747" y="18395"/>
                  </a:lnTo>
                  <a:lnTo>
                    <a:pt x="3792" y="18451"/>
                  </a:lnTo>
                  <a:lnTo>
                    <a:pt x="3792" y="18506"/>
                  </a:lnTo>
                  <a:lnTo>
                    <a:pt x="3926" y="18492"/>
                  </a:lnTo>
                  <a:lnTo>
                    <a:pt x="4001" y="18437"/>
                  </a:lnTo>
                  <a:lnTo>
                    <a:pt x="4060" y="18437"/>
                  </a:lnTo>
                  <a:lnTo>
                    <a:pt x="4075" y="18506"/>
                  </a:lnTo>
                  <a:lnTo>
                    <a:pt x="4075" y="18562"/>
                  </a:lnTo>
                  <a:lnTo>
                    <a:pt x="4135" y="18604"/>
                  </a:lnTo>
                  <a:lnTo>
                    <a:pt x="4090" y="18660"/>
                  </a:lnTo>
                  <a:lnTo>
                    <a:pt x="4120" y="18841"/>
                  </a:lnTo>
                  <a:lnTo>
                    <a:pt x="4135" y="18910"/>
                  </a:lnTo>
                  <a:lnTo>
                    <a:pt x="4180" y="18980"/>
                  </a:lnTo>
                  <a:lnTo>
                    <a:pt x="4224" y="19078"/>
                  </a:lnTo>
                  <a:lnTo>
                    <a:pt x="4269" y="19119"/>
                  </a:lnTo>
                  <a:lnTo>
                    <a:pt x="4299" y="19175"/>
                  </a:lnTo>
                  <a:lnTo>
                    <a:pt x="4359" y="19231"/>
                  </a:lnTo>
                  <a:lnTo>
                    <a:pt x="4448" y="19510"/>
                  </a:lnTo>
                  <a:lnTo>
                    <a:pt x="4463" y="19579"/>
                  </a:lnTo>
                  <a:lnTo>
                    <a:pt x="4568" y="19565"/>
                  </a:lnTo>
                  <a:lnTo>
                    <a:pt x="4642" y="19551"/>
                  </a:lnTo>
                  <a:lnTo>
                    <a:pt x="4702" y="19551"/>
                  </a:lnTo>
                  <a:lnTo>
                    <a:pt x="4777" y="19538"/>
                  </a:lnTo>
                  <a:lnTo>
                    <a:pt x="4807" y="19579"/>
                  </a:lnTo>
                  <a:lnTo>
                    <a:pt x="4807" y="19761"/>
                  </a:lnTo>
                  <a:lnTo>
                    <a:pt x="4822" y="19816"/>
                  </a:lnTo>
                  <a:lnTo>
                    <a:pt x="4777" y="19872"/>
                  </a:lnTo>
                  <a:lnTo>
                    <a:pt x="4792" y="19928"/>
                  </a:lnTo>
                  <a:lnTo>
                    <a:pt x="4777" y="20109"/>
                  </a:lnTo>
                  <a:lnTo>
                    <a:pt x="4762" y="20179"/>
                  </a:lnTo>
                  <a:lnTo>
                    <a:pt x="4777" y="20220"/>
                  </a:lnTo>
                  <a:lnTo>
                    <a:pt x="4762" y="20360"/>
                  </a:lnTo>
                  <a:lnTo>
                    <a:pt x="4762" y="20415"/>
                  </a:lnTo>
                  <a:lnTo>
                    <a:pt x="4702" y="20652"/>
                  </a:lnTo>
                  <a:lnTo>
                    <a:pt x="4672" y="20722"/>
                  </a:lnTo>
                  <a:lnTo>
                    <a:pt x="4687" y="20778"/>
                  </a:lnTo>
                  <a:lnTo>
                    <a:pt x="4687" y="20834"/>
                  </a:lnTo>
                  <a:lnTo>
                    <a:pt x="4702" y="20889"/>
                  </a:lnTo>
                  <a:lnTo>
                    <a:pt x="4657" y="20945"/>
                  </a:lnTo>
                  <a:lnTo>
                    <a:pt x="4687" y="21098"/>
                  </a:lnTo>
                  <a:lnTo>
                    <a:pt x="4687" y="21154"/>
                  </a:lnTo>
                  <a:lnTo>
                    <a:pt x="4702" y="21224"/>
                  </a:lnTo>
                  <a:lnTo>
                    <a:pt x="4702" y="21266"/>
                  </a:lnTo>
                  <a:lnTo>
                    <a:pt x="4762" y="21321"/>
                  </a:lnTo>
                  <a:lnTo>
                    <a:pt x="4822" y="21349"/>
                  </a:lnTo>
                  <a:lnTo>
                    <a:pt x="4866" y="21405"/>
                  </a:lnTo>
                  <a:lnTo>
                    <a:pt x="4941" y="21447"/>
                  </a:lnTo>
                  <a:lnTo>
                    <a:pt x="5090" y="21516"/>
                  </a:lnTo>
                  <a:lnTo>
                    <a:pt x="5165" y="21544"/>
                  </a:lnTo>
                  <a:lnTo>
                    <a:pt x="5240" y="21586"/>
                  </a:lnTo>
                  <a:lnTo>
                    <a:pt x="5314" y="21600"/>
                  </a:lnTo>
                  <a:lnTo>
                    <a:pt x="5329" y="21530"/>
                  </a:lnTo>
                  <a:lnTo>
                    <a:pt x="5389" y="21516"/>
                  </a:lnTo>
                  <a:lnTo>
                    <a:pt x="5449" y="21405"/>
                  </a:lnTo>
                  <a:lnTo>
                    <a:pt x="5523" y="21335"/>
                  </a:lnTo>
                  <a:lnTo>
                    <a:pt x="5568" y="21321"/>
                  </a:lnTo>
                  <a:lnTo>
                    <a:pt x="5643" y="21266"/>
                  </a:lnTo>
                  <a:lnTo>
                    <a:pt x="5837" y="21182"/>
                  </a:lnTo>
                  <a:lnTo>
                    <a:pt x="5926" y="21238"/>
                  </a:lnTo>
                  <a:lnTo>
                    <a:pt x="5986" y="21196"/>
                  </a:lnTo>
                  <a:lnTo>
                    <a:pt x="6061" y="21043"/>
                  </a:lnTo>
                  <a:lnTo>
                    <a:pt x="6135" y="21043"/>
                  </a:lnTo>
                  <a:lnTo>
                    <a:pt x="6299" y="21015"/>
                  </a:lnTo>
                  <a:lnTo>
                    <a:pt x="6523" y="21057"/>
                  </a:lnTo>
                  <a:lnTo>
                    <a:pt x="6583" y="21057"/>
                  </a:lnTo>
                  <a:lnTo>
                    <a:pt x="6717" y="21084"/>
                  </a:lnTo>
                  <a:lnTo>
                    <a:pt x="6867" y="21057"/>
                  </a:lnTo>
                  <a:lnTo>
                    <a:pt x="6911" y="21015"/>
                  </a:lnTo>
                  <a:lnTo>
                    <a:pt x="6941" y="20959"/>
                  </a:lnTo>
                  <a:lnTo>
                    <a:pt x="7001" y="20889"/>
                  </a:lnTo>
                  <a:lnTo>
                    <a:pt x="7046" y="20736"/>
                  </a:lnTo>
                  <a:lnTo>
                    <a:pt x="7076" y="20680"/>
                  </a:lnTo>
                  <a:lnTo>
                    <a:pt x="7300" y="20652"/>
                  </a:lnTo>
                  <a:lnTo>
                    <a:pt x="7374" y="20457"/>
                  </a:lnTo>
                  <a:lnTo>
                    <a:pt x="7374" y="20290"/>
                  </a:lnTo>
                  <a:lnTo>
                    <a:pt x="7464" y="20193"/>
                  </a:lnTo>
                  <a:lnTo>
                    <a:pt x="7419" y="20081"/>
                  </a:lnTo>
                  <a:lnTo>
                    <a:pt x="7568" y="20025"/>
                  </a:lnTo>
                  <a:lnTo>
                    <a:pt x="7509" y="19914"/>
                  </a:lnTo>
                  <a:lnTo>
                    <a:pt x="7568" y="19858"/>
                  </a:lnTo>
                  <a:lnTo>
                    <a:pt x="7613" y="19705"/>
                  </a:lnTo>
                  <a:lnTo>
                    <a:pt x="7703" y="19663"/>
                  </a:lnTo>
                  <a:lnTo>
                    <a:pt x="7732" y="19607"/>
                  </a:lnTo>
                  <a:lnTo>
                    <a:pt x="7747" y="19538"/>
                  </a:lnTo>
                  <a:lnTo>
                    <a:pt x="7882" y="19454"/>
                  </a:lnTo>
                  <a:lnTo>
                    <a:pt x="7673" y="19510"/>
                  </a:lnTo>
                  <a:lnTo>
                    <a:pt x="7732" y="19482"/>
                  </a:lnTo>
                  <a:lnTo>
                    <a:pt x="7926" y="19342"/>
                  </a:lnTo>
                  <a:lnTo>
                    <a:pt x="8135" y="19315"/>
                  </a:lnTo>
                  <a:lnTo>
                    <a:pt x="8195" y="19301"/>
                  </a:lnTo>
                  <a:lnTo>
                    <a:pt x="8270" y="19301"/>
                  </a:lnTo>
                  <a:lnTo>
                    <a:pt x="8315" y="19259"/>
                  </a:lnTo>
                  <a:lnTo>
                    <a:pt x="8389" y="19245"/>
                  </a:lnTo>
                  <a:lnTo>
                    <a:pt x="8464" y="19301"/>
                  </a:lnTo>
                  <a:lnTo>
                    <a:pt x="8598" y="19315"/>
                  </a:lnTo>
                  <a:lnTo>
                    <a:pt x="8703" y="19329"/>
                  </a:lnTo>
                  <a:lnTo>
                    <a:pt x="8792" y="19356"/>
                  </a:lnTo>
                  <a:lnTo>
                    <a:pt x="8956" y="19510"/>
                  </a:lnTo>
                  <a:lnTo>
                    <a:pt x="9001" y="19579"/>
                  </a:lnTo>
                  <a:lnTo>
                    <a:pt x="9091" y="19677"/>
                  </a:lnTo>
                  <a:lnTo>
                    <a:pt x="9136" y="19747"/>
                  </a:lnTo>
                  <a:lnTo>
                    <a:pt x="9330" y="19719"/>
                  </a:lnTo>
                  <a:lnTo>
                    <a:pt x="9389" y="19719"/>
                  </a:lnTo>
                  <a:lnTo>
                    <a:pt x="9598" y="19691"/>
                  </a:lnTo>
                  <a:lnTo>
                    <a:pt x="9673" y="19677"/>
                  </a:lnTo>
                  <a:lnTo>
                    <a:pt x="9777" y="19719"/>
                  </a:lnTo>
                  <a:lnTo>
                    <a:pt x="9852" y="19747"/>
                  </a:lnTo>
                  <a:lnTo>
                    <a:pt x="9912" y="19788"/>
                  </a:lnTo>
                  <a:lnTo>
                    <a:pt x="10001" y="19802"/>
                  </a:lnTo>
                  <a:lnTo>
                    <a:pt x="10270" y="20053"/>
                  </a:lnTo>
                  <a:lnTo>
                    <a:pt x="10330" y="20067"/>
                  </a:lnTo>
                  <a:lnTo>
                    <a:pt x="10509" y="20179"/>
                  </a:lnTo>
                  <a:lnTo>
                    <a:pt x="10569" y="20248"/>
                  </a:lnTo>
                  <a:lnTo>
                    <a:pt x="10733" y="20388"/>
                  </a:lnTo>
                  <a:lnTo>
                    <a:pt x="10763" y="20457"/>
                  </a:lnTo>
                  <a:lnTo>
                    <a:pt x="10852" y="20485"/>
                  </a:lnTo>
                  <a:lnTo>
                    <a:pt x="10852" y="20555"/>
                  </a:lnTo>
                  <a:lnTo>
                    <a:pt x="10912" y="20611"/>
                  </a:lnTo>
                  <a:lnTo>
                    <a:pt x="11031" y="20750"/>
                  </a:lnTo>
                  <a:lnTo>
                    <a:pt x="11106" y="20764"/>
                  </a:lnTo>
                  <a:lnTo>
                    <a:pt x="11270" y="20889"/>
                  </a:lnTo>
                  <a:lnTo>
                    <a:pt x="11300" y="20945"/>
                  </a:lnTo>
                  <a:lnTo>
                    <a:pt x="11390" y="20987"/>
                  </a:lnTo>
                  <a:lnTo>
                    <a:pt x="11449" y="21043"/>
                  </a:lnTo>
                  <a:lnTo>
                    <a:pt x="11688" y="21238"/>
                  </a:lnTo>
                  <a:lnTo>
                    <a:pt x="11733" y="21293"/>
                  </a:lnTo>
                  <a:lnTo>
                    <a:pt x="11808" y="21321"/>
                  </a:lnTo>
                  <a:lnTo>
                    <a:pt x="11852" y="21377"/>
                  </a:lnTo>
                  <a:lnTo>
                    <a:pt x="11912" y="21419"/>
                  </a:lnTo>
                  <a:lnTo>
                    <a:pt x="11987" y="21447"/>
                  </a:lnTo>
                  <a:lnTo>
                    <a:pt x="12061" y="21433"/>
                  </a:lnTo>
                  <a:lnTo>
                    <a:pt x="12211" y="21307"/>
                  </a:lnTo>
                  <a:lnTo>
                    <a:pt x="12270" y="21224"/>
                  </a:lnTo>
                  <a:lnTo>
                    <a:pt x="12420" y="21070"/>
                  </a:lnTo>
                  <a:lnTo>
                    <a:pt x="12554" y="21015"/>
                  </a:lnTo>
                  <a:lnTo>
                    <a:pt x="12614" y="21015"/>
                  </a:lnTo>
                  <a:lnTo>
                    <a:pt x="12808" y="20987"/>
                  </a:lnTo>
                  <a:lnTo>
                    <a:pt x="12867" y="20987"/>
                  </a:lnTo>
                  <a:lnTo>
                    <a:pt x="12942" y="20973"/>
                  </a:lnTo>
                  <a:lnTo>
                    <a:pt x="13047" y="20987"/>
                  </a:lnTo>
                  <a:lnTo>
                    <a:pt x="13106" y="20973"/>
                  </a:lnTo>
                  <a:lnTo>
                    <a:pt x="13211" y="21043"/>
                  </a:lnTo>
                  <a:lnTo>
                    <a:pt x="13285" y="21043"/>
                  </a:lnTo>
                  <a:lnTo>
                    <a:pt x="13405" y="21084"/>
                  </a:lnTo>
                  <a:lnTo>
                    <a:pt x="13465" y="21070"/>
                  </a:lnTo>
                  <a:lnTo>
                    <a:pt x="13539" y="21112"/>
                  </a:lnTo>
                  <a:lnTo>
                    <a:pt x="13599" y="21126"/>
                  </a:lnTo>
                  <a:lnTo>
                    <a:pt x="13688" y="21140"/>
                  </a:lnTo>
                  <a:lnTo>
                    <a:pt x="13823" y="21182"/>
                  </a:lnTo>
                  <a:lnTo>
                    <a:pt x="13883" y="21182"/>
                  </a:lnTo>
                  <a:lnTo>
                    <a:pt x="13912" y="21112"/>
                  </a:lnTo>
                  <a:lnTo>
                    <a:pt x="13912" y="21057"/>
                  </a:lnTo>
                  <a:lnTo>
                    <a:pt x="13853" y="21001"/>
                  </a:lnTo>
                  <a:lnTo>
                    <a:pt x="13897" y="20945"/>
                  </a:lnTo>
                  <a:lnTo>
                    <a:pt x="14017" y="20889"/>
                  </a:lnTo>
                  <a:lnTo>
                    <a:pt x="14077" y="20889"/>
                  </a:lnTo>
                  <a:lnTo>
                    <a:pt x="14196" y="20917"/>
                  </a:lnTo>
                  <a:lnTo>
                    <a:pt x="14271" y="20903"/>
                  </a:lnTo>
                  <a:lnTo>
                    <a:pt x="14405" y="20889"/>
                  </a:lnTo>
                  <a:lnTo>
                    <a:pt x="14450" y="20875"/>
                  </a:lnTo>
                  <a:lnTo>
                    <a:pt x="14629" y="20875"/>
                  </a:lnTo>
                  <a:lnTo>
                    <a:pt x="14689" y="20861"/>
                  </a:lnTo>
                  <a:lnTo>
                    <a:pt x="14853" y="20903"/>
                  </a:lnTo>
                  <a:lnTo>
                    <a:pt x="14927" y="20889"/>
                  </a:lnTo>
                  <a:lnTo>
                    <a:pt x="15002" y="20917"/>
                  </a:lnTo>
                  <a:lnTo>
                    <a:pt x="15301" y="20917"/>
                  </a:lnTo>
                  <a:lnTo>
                    <a:pt x="15375" y="20903"/>
                  </a:lnTo>
                  <a:lnTo>
                    <a:pt x="15435" y="20889"/>
                  </a:lnTo>
                  <a:lnTo>
                    <a:pt x="15838" y="20889"/>
                  </a:lnTo>
                  <a:lnTo>
                    <a:pt x="15913" y="20875"/>
                  </a:lnTo>
                  <a:lnTo>
                    <a:pt x="16196" y="20847"/>
                  </a:lnTo>
                  <a:lnTo>
                    <a:pt x="16301" y="20834"/>
                  </a:lnTo>
                  <a:lnTo>
                    <a:pt x="16375" y="20806"/>
                  </a:lnTo>
                  <a:lnTo>
                    <a:pt x="16764" y="20638"/>
                  </a:lnTo>
                  <a:lnTo>
                    <a:pt x="16808" y="20597"/>
                  </a:lnTo>
                  <a:lnTo>
                    <a:pt x="16808" y="20541"/>
                  </a:lnTo>
                  <a:lnTo>
                    <a:pt x="16883" y="20527"/>
                  </a:lnTo>
                  <a:lnTo>
                    <a:pt x="16898" y="20471"/>
                  </a:lnTo>
                  <a:lnTo>
                    <a:pt x="17211" y="20276"/>
                  </a:lnTo>
                  <a:lnTo>
                    <a:pt x="17316" y="20262"/>
                  </a:lnTo>
                  <a:lnTo>
                    <a:pt x="17376" y="20234"/>
                  </a:lnTo>
                  <a:lnTo>
                    <a:pt x="17450" y="20220"/>
                  </a:lnTo>
                  <a:lnTo>
                    <a:pt x="17704" y="20304"/>
                  </a:lnTo>
                  <a:lnTo>
                    <a:pt x="17764" y="20290"/>
                  </a:lnTo>
                  <a:lnTo>
                    <a:pt x="17853" y="20290"/>
                  </a:lnTo>
                  <a:lnTo>
                    <a:pt x="17928" y="20276"/>
                  </a:lnTo>
                  <a:lnTo>
                    <a:pt x="17973" y="20220"/>
                  </a:lnTo>
                  <a:lnTo>
                    <a:pt x="17973" y="20151"/>
                  </a:lnTo>
                  <a:lnTo>
                    <a:pt x="17958" y="20109"/>
                  </a:lnTo>
                  <a:lnTo>
                    <a:pt x="17943" y="20025"/>
                  </a:lnTo>
                  <a:lnTo>
                    <a:pt x="18017" y="19942"/>
                  </a:lnTo>
                  <a:lnTo>
                    <a:pt x="18077" y="19928"/>
                  </a:lnTo>
                  <a:lnTo>
                    <a:pt x="18137" y="19858"/>
                  </a:lnTo>
                  <a:lnTo>
                    <a:pt x="18226" y="19802"/>
                  </a:lnTo>
                  <a:lnTo>
                    <a:pt x="18316" y="19761"/>
                  </a:lnTo>
                  <a:lnTo>
                    <a:pt x="18510" y="19649"/>
                  </a:lnTo>
                  <a:lnTo>
                    <a:pt x="18570" y="19593"/>
                  </a:lnTo>
                  <a:lnTo>
                    <a:pt x="18823" y="19231"/>
                  </a:lnTo>
                  <a:lnTo>
                    <a:pt x="18853" y="19161"/>
                  </a:lnTo>
                  <a:lnTo>
                    <a:pt x="18644" y="19078"/>
                  </a:lnTo>
                  <a:lnTo>
                    <a:pt x="18555" y="19022"/>
                  </a:lnTo>
                  <a:lnTo>
                    <a:pt x="18570" y="18910"/>
                  </a:lnTo>
                  <a:lnTo>
                    <a:pt x="18615" y="18841"/>
                  </a:lnTo>
                  <a:lnTo>
                    <a:pt x="18629" y="18799"/>
                  </a:lnTo>
                  <a:lnTo>
                    <a:pt x="18749" y="18632"/>
                  </a:lnTo>
                  <a:lnTo>
                    <a:pt x="18734" y="18576"/>
                  </a:lnTo>
                  <a:lnTo>
                    <a:pt x="18719" y="18506"/>
                  </a:lnTo>
                  <a:lnTo>
                    <a:pt x="18659" y="18297"/>
                  </a:lnTo>
                  <a:lnTo>
                    <a:pt x="18585" y="18297"/>
                  </a:lnTo>
                  <a:lnTo>
                    <a:pt x="18525" y="18102"/>
                  </a:lnTo>
                  <a:lnTo>
                    <a:pt x="18361" y="17949"/>
                  </a:lnTo>
                  <a:lnTo>
                    <a:pt x="18197" y="17963"/>
                  </a:lnTo>
                  <a:lnTo>
                    <a:pt x="18182" y="17893"/>
                  </a:lnTo>
                  <a:lnTo>
                    <a:pt x="18182" y="17573"/>
                  </a:lnTo>
                  <a:lnTo>
                    <a:pt x="18107" y="17587"/>
                  </a:lnTo>
                  <a:lnTo>
                    <a:pt x="18047" y="17587"/>
                  </a:lnTo>
                  <a:lnTo>
                    <a:pt x="18032" y="17364"/>
                  </a:lnTo>
                  <a:lnTo>
                    <a:pt x="18047" y="17364"/>
                  </a:lnTo>
                  <a:lnTo>
                    <a:pt x="17913" y="17322"/>
                  </a:lnTo>
                  <a:lnTo>
                    <a:pt x="17719" y="17322"/>
                  </a:lnTo>
                  <a:lnTo>
                    <a:pt x="17719" y="17252"/>
                  </a:lnTo>
                  <a:lnTo>
                    <a:pt x="17779" y="17155"/>
                  </a:lnTo>
                  <a:lnTo>
                    <a:pt x="17794" y="17057"/>
                  </a:lnTo>
                  <a:lnTo>
                    <a:pt x="17614" y="16709"/>
                  </a:lnTo>
                  <a:lnTo>
                    <a:pt x="17570" y="16667"/>
                  </a:lnTo>
                  <a:lnTo>
                    <a:pt x="17555" y="16597"/>
                  </a:lnTo>
                  <a:lnTo>
                    <a:pt x="17555" y="16346"/>
                  </a:lnTo>
                  <a:lnTo>
                    <a:pt x="17629" y="16291"/>
                  </a:lnTo>
                  <a:lnTo>
                    <a:pt x="17779" y="16193"/>
                  </a:lnTo>
                  <a:lnTo>
                    <a:pt x="17794" y="16123"/>
                  </a:lnTo>
                  <a:lnTo>
                    <a:pt x="17838" y="16068"/>
                  </a:lnTo>
                  <a:lnTo>
                    <a:pt x="17853" y="15998"/>
                  </a:lnTo>
                  <a:lnTo>
                    <a:pt x="17898" y="15873"/>
                  </a:lnTo>
                  <a:lnTo>
                    <a:pt x="18017" y="15817"/>
                  </a:lnTo>
                  <a:lnTo>
                    <a:pt x="18211" y="15691"/>
                  </a:lnTo>
                  <a:lnTo>
                    <a:pt x="18286" y="15691"/>
                  </a:lnTo>
                  <a:lnTo>
                    <a:pt x="18346" y="15677"/>
                  </a:lnTo>
                  <a:lnTo>
                    <a:pt x="18435" y="15594"/>
                  </a:lnTo>
                  <a:lnTo>
                    <a:pt x="18659" y="15482"/>
                  </a:lnTo>
                  <a:lnTo>
                    <a:pt x="18689" y="15427"/>
                  </a:lnTo>
                  <a:lnTo>
                    <a:pt x="18868" y="15218"/>
                  </a:lnTo>
                  <a:lnTo>
                    <a:pt x="18883" y="15176"/>
                  </a:lnTo>
                  <a:lnTo>
                    <a:pt x="18764" y="15064"/>
                  </a:lnTo>
                  <a:lnTo>
                    <a:pt x="19018" y="14953"/>
                  </a:lnTo>
                  <a:lnTo>
                    <a:pt x="19182" y="14925"/>
                  </a:lnTo>
                  <a:lnTo>
                    <a:pt x="19241" y="14897"/>
                  </a:lnTo>
                  <a:lnTo>
                    <a:pt x="19480" y="14618"/>
                  </a:lnTo>
                  <a:lnTo>
                    <a:pt x="19540" y="14590"/>
                  </a:lnTo>
                  <a:lnTo>
                    <a:pt x="19570" y="14507"/>
                  </a:lnTo>
                  <a:lnTo>
                    <a:pt x="19525" y="14437"/>
                  </a:lnTo>
                  <a:lnTo>
                    <a:pt x="19525" y="14395"/>
                  </a:lnTo>
                  <a:lnTo>
                    <a:pt x="19510" y="14186"/>
                  </a:lnTo>
                  <a:lnTo>
                    <a:pt x="19510" y="14117"/>
                  </a:lnTo>
                  <a:lnTo>
                    <a:pt x="19495" y="14075"/>
                  </a:lnTo>
                  <a:lnTo>
                    <a:pt x="19421" y="13894"/>
                  </a:lnTo>
                  <a:lnTo>
                    <a:pt x="19361" y="13852"/>
                  </a:lnTo>
                  <a:lnTo>
                    <a:pt x="19361" y="13782"/>
                  </a:lnTo>
                  <a:lnTo>
                    <a:pt x="19182" y="13503"/>
                  </a:lnTo>
                  <a:lnTo>
                    <a:pt x="19137" y="13462"/>
                  </a:lnTo>
                  <a:lnTo>
                    <a:pt x="19077" y="13462"/>
                  </a:lnTo>
                  <a:lnTo>
                    <a:pt x="19003" y="13420"/>
                  </a:lnTo>
                  <a:lnTo>
                    <a:pt x="18913" y="13308"/>
                  </a:lnTo>
                  <a:lnTo>
                    <a:pt x="18868" y="13197"/>
                  </a:lnTo>
                  <a:lnTo>
                    <a:pt x="18853" y="13141"/>
                  </a:lnTo>
                  <a:lnTo>
                    <a:pt x="18853" y="13085"/>
                  </a:lnTo>
                  <a:lnTo>
                    <a:pt x="18809" y="12821"/>
                  </a:lnTo>
                  <a:lnTo>
                    <a:pt x="18779" y="12779"/>
                  </a:lnTo>
                  <a:lnTo>
                    <a:pt x="18913" y="12626"/>
                  </a:lnTo>
                  <a:lnTo>
                    <a:pt x="18988" y="12570"/>
                  </a:lnTo>
                  <a:lnTo>
                    <a:pt x="19032" y="12472"/>
                  </a:lnTo>
                  <a:lnTo>
                    <a:pt x="19018" y="12430"/>
                  </a:lnTo>
                  <a:lnTo>
                    <a:pt x="18958" y="12221"/>
                  </a:lnTo>
                  <a:lnTo>
                    <a:pt x="18958" y="12152"/>
                  </a:lnTo>
                  <a:lnTo>
                    <a:pt x="18943" y="12110"/>
                  </a:lnTo>
                  <a:lnTo>
                    <a:pt x="18913" y="12054"/>
                  </a:lnTo>
                  <a:lnTo>
                    <a:pt x="18898" y="11998"/>
                  </a:lnTo>
                  <a:lnTo>
                    <a:pt x="18749" y="11720"/>
                  </a:lnTo>
                  <a:lnTo>
                    <a:pt x="18719" y="11650"/>
                  </a:lnTo>
                  <a:lnTo>
                    <a:pt x="18734" y="11539"/>
                  </a:lnTo>
                  <a:lnTo>
                    <a:pt x="18749" y="11483"/>
                  </a:lnTo>
                  <a:lnTo>
                    <a:pt x="18719" y="11427"/>
                  </a:lnTo>
                  <a:lnTo>
                    <a:pt x="18570" y="11316"/>
                  </a:lnTo>
                  <a:lnTo>
                    <a:pt x="18615" y="11274"/>
                  </a:lnTo>
                  <a:lnTo>
                    <a:pt x="18674" y="11190"/>
                  </a:lnTo>
                  <a:lnTo>
                    <a:pt x="18749" y="11190"/>
                  </a:lnTo>
                  <a:lnTo>
                    <a:pt x="18928" y="11204"/>
                  </a:lnTo>
                  <a:lnTo>
                    <a:pt x="18988" y="11246"/>
                  </a:lnTo>
                  <a:lnTo>
                    <a:pt x="19271" y="11232"/>
                  </a:lnTo>
                  <a:lnTo>
                    <a:pt x="19361" y="11190"/>
                  </a:lnTo>
                  <a:lnTo>
                    <a:pt x="19436" y="11190"/>
                  </a:lnTo>
                  <a:lnTo>
                    <a:pt x="19659" y="11134"/>
                  </a:lnTo>
                  <a:lnTo>
                    <a:pt x="19779" y="11148"/>
                  </a:lnTo>
                  <a:lnTo>
                    <a:pt x="19868" y="11134"/>
                  </a:lnTo>
                  <a:lnTo>
                    <a:pt x="20003" y="11093"/>
                  </a:lnTo>
                  <a:lnTo>
                    <a:pt x="20033" y="10995"/>
                  </a:lnTo>
                  <a:lnTo>
                    <a:pt x="20033" y="10925"/>
                  </a:lnTo>
                  <a:lnTo>
                    <a:pt x="20212" y="10758"/>
                  </a:lnTo>
                  <a:lnTo>
                    <a:pt x="20271" y="10730"/>
                  </a:lnTo>
                  <a:lnTo>
                    <a:pt x="20346" y="10702"/>
                  </a:lnTo>
                  <a:lnTo>
                    <a:pt x="20406" y="10702"/>
                  </a:lnTo>
                  <a:lnTo>
                    <a:pt x="20510" y="10689"/>
                  </a:lnTo>
                  <a:lnTo>
                    <a:pt x="20674" y="10675"/>
                  </a:lnTo>
                  <a:lnTo>
                    <a:pt x="20734" y="10438"/>
                  </a:lnTo>
                  <a:lnTo>
                    <a:pt x="20779" y="10368"/>
                  </a:lnTo>
                  <a:lnTo>
                    <a:pt x="20749" y="10159"/>
                  </a:lnTo>
                  <a:lnTo>
                    <a:pt x="20734" y="10117"/>
                  </a:lnTo>
                  <a:lnTo>
                    <a:pt x="20734" y="10047"/>
                  </a:lnTo>
                  <a:lnTo>
                    <a:pt x="20719" y="9992"/>
                  </a:lnTo>
                  <a:lnTo>
                    <a:pt x="20585" y="9825"/>
                  </a:lnTo>
                  <a:lnTo>
                    <a:pt x="20540" y="9797"/>
                  </a:lnTo>
                  <a:lnTo>
                    <a:pt x="20466" y="9727"/>
                  </a:lnTo>
                  <a:lnTo>
                    <a:pt x="20346" y="9602"/>
                  </a:lnTo>
                  <a:lnTo>
                    <a:pt x="20316" y="9546"/>
                  </a:lnTo>
                  <a:lnTo>
                    <a:pt x="20271" y="9476"/>
                  </a:lnTo>
                  <a:lnTo>
                    <a:pt x="20212" y="9379"/>
                  </a:lnTo>
                  <a:lnTo>
                    <a:pt x="20048" y="9211"/>
                  </a:lnTo>
                  <a:lnTo>
                    <a:pt x="20018" y="9156"/>
                  </a:lnTo>
                  <a:lnTo>
                    <a:pt x="19928" y="9128"/>
                  </a:lnTo>
                  <a:lnTo>
                    <a:pt x="19824" y="9030"/>
                  </a:lnTo>
                  <a:lnTo>
                    <a:pt x="19809" y="8933"/>
                  </a:lnTo>
                  <a:lnTo>
                    <a:pt x="19764" y="8891"/>
                  </a:lnTo>
                  <a:lnTo>
                    <a:pt x="19689" y="8724"/>
                  </a:lnTo>
                  <a:lnTo>
                    <a:pt x="19689" y="8668"/>
                  </a:lnTo>
                  <a:lnTo>
                    <a:pt x="19674" y="8598"/>
                  </a:lnTo>
                  <a:lnTo>
                    <a:pt x="19659" y="8459"/>
                  </a:lnTo>
                  <a:lnTo>
                    <a:pt x="19645" y="8389"/>
                  </a:lnTo>
                  <a:lnTo>
                    <a:pt x="19645" y="8347"/>
                  </a:lnTo>
                  <a:lnTo>
                    <a:pt x="19630" y="8250"/>
                  </a:lnTo>
                  <a:lnTo>
                    <a:pt x="19659" y="8208"/>
                  </a:lnTo>
                  <a:lnTo>
                    <a:pt x="19824" y="8083"/>
                  </a:lnTo>
                  <a:lnTo>
                    <a:pt x="19883" y="8055"/>
                  </a:lnTo>
                  <a:lnTo>
                    <a:pt x="19958" y="8041"/>
                  </a:lnTo>
                  <a:lnTo>
                    <a:pt x="20137" y="7929"/>
                  </a:lnTo>
                  <a:lnTo>
                    <a:pt x="20346" y="7957"/>
                  </a:lnTo>
                  <a:lnTo>
                    <a:pt x="20346" y="7901"/>
                  </a:lnTo>
                  <a:lnTo>
                    <a:pt x="20301" y="7818"/>
                  </a:lnTo>
                  <a:lnTo>
                    <a:pt x="20137" y="7581"/>
                  </a:lnTo>
                  <a:lnTo>
                    <a:pt x="20077" y="7511"/>
                  </a:lnTo>
                  <a:lnTo>
                    <a:pt x="20077" y="7469"/>
                  </a:lnTo>
                  <a:lnTo>
                    <a:pt x="20033" y="7386"/>
                  </a:lnTo>
                  <a:lnTo>
                    <a:pt x="20122" y="7344"/>
                  </a:lnTo>
                  <a:lnTo>
                    <a:pt x="20227" y="7288"/>
                  </a:lnTo>
                  <a:lnTo>
                    <a:pt x="20286" y="7274"/>
                  </a:lnTo>
                  <a:lnTo>
                    <a:pt x="20451" y="7191"/>
                  </a:lnTo>
                  <a:lnTo>
                    <a:pt x="20421" y="7010"/>
                  </a:lnTo>
                  <a:lnTo>
                    <a:pt x="20555" y="6968"/>
                  </a:lnTo>
                  <a:lnTo>
                    <a:pt x="20615" y="6954"/>
                  </a:lnTo>
                  <a:lnTo>
                    <a:pt x="20794" y="6996"/>
                  </a:lnTo>
                  <a:lnTo>
                    <a:pt x="21033" y="6940"/>
                  </a:lnTo>
                  <a:lnTo>
                    <a:pt x="21092" y="6898"/>
                  </a:lnTo>
                  <a:lnTo>
                    <a:pt x="21107" y="6787"/>
                  </a:lnTo>
                  <a:lnTo>
                    <a:pt x="21137" y="6703"/>
                  </a:lnTo>
                  <a:lnTo>
                    <a:pt x="21137" y="6675"/>
                  </a:lnTo>
                  <a:lnTo>
                    <a:pt x="21122" y="6605"/>
                  </a:lnTo>
                  <a:lnTo>
                    <a:pt x="21197" y="6313"/>
                  </a:lnTo>
                  <a:lnTo>
                    <a:pt x="21212" y="6229"/>
                  </a:lnTo>
                  <a:lnTo>
                    <a:pt x="21242" y="6159"/>
                  </a:lnTo>
                  <a:lnTo>
                    <a:pt x="21316" y="6159"/>
                  </a:lnTo>
                  <a:lnTo>
                    <a:pt x="21406" y="6104"/>
                  </a:lnTo>
                  <a:lnTo>
                    <a:pt x="21600" y="6076"/>
                  </a:lnTo>
                  <a:lnTo>
                    <a:pt x="21466" y="6062"/>
                  </a:lnTo>
                  <a:lnTo>
                    <a:pt x="21406" y="6034"/>
                  </a:lnTo>
                  <a:lnTo>
                    <a:pt x="21316" y="6006"/>
                  </a:lnTo>
                  <a:lnTo>
                    <a:pt x="21287" y="5937"/>
                  </a:lnTo>
                  <a:lnTo>
                    <a:pt x="21167" y="5895"/>
                  </a:lnTo>
                  <a:lnTo>
                    <a:pt x="21092" y="5895"/>
                  </a:lnTo>
                  <a:lnTo>
                    <a:pt x="20973" y="5839"/>
                  </a:lnTo>
                  <a:lnTo>
                    <a:pt x="20898" y="5839"/>
                  </a:lnTo>
                  <a:lnTo>
                    <a:pt x="20854" y="5686"/>
                  </a:lnTo>
                  <a:lnTo>
                    <a:pt x="20869" y="5574"/>
                  </a:lnTo>
                  <a:lnTo>
                    <a:pt x="20854" y="5491"/>
                  </a:lnTo>
                  <a:lnTo>
                    <a:pt x="20809" y="5435"/>
                  </a:lnTo>
                  <a:lnTo>
                    <a:pt x="20809" y="5379"/>
                  </a:lnTo>
                  <a:lnTo>
                    <a:pt x="20749" y="5295"/>
                  </a:lnTo>
                  <a:lnTo>
                    <a:pt x="20749" y="5240"/>
                  </a:lnTo>
                  <a:lnTo>
                    <a:pt x="20615" y="5100"/>
                  </a:lnTo>
                  <a:lnTo>
                    <a:pt x="20615" y="5045"/>
                  </a:lnTo>
                  <a:lnTo>
                    <a:pt x="20555" y="5045"/>
                  </a:lnTo>
                  <a:lnTo>
                    <a:pt x="20510" y="4975"/>
                  </a:lnTo>
                  <a:lnTo>
                    <a:pt x="20451" y="4877"/>
                  </a:lnTo>
                  <a:lnTo>
                    <a:pt x="20451" y="4836"/>
                  </a:lnTo>
                  <a:lnTo>
                    <a:pt x="20525" y="4710"/>
                  </a:lnTo>
                  <a:lnTo>
                    <a:pt x="20555" y="4641"/>
                  </a:lnTo>
                  <a:lnTo>
                    <a:pt x="20585" y="4585"/>
                  </a:lnTo>
                  <a:lnTo>
                    <a:pt x="20615" y="4515"/>
                  </a:lnTo>
                  <a:lnTo>
                    <a:pt x="20600" y="4473"/>
                  </a:lnTo>
                  <a:lnTo>
                    <a:pt x="20525" y="4445"/>
                  </a:lnTo>
                  <a:lnTo>
                    <a:pt x="20480" y="4390"/>
                  </a:lnTo>
                  <a:lnTo>
                    <a:pt x="20540" y="4292"/>
                  </a:lnTo>
                  <a:lnTo>
                    <a:pt x="20600" y="4222"/>
                  </a:lnTo>
                  <a:lnTo>
                    <a:pt x="20630" y="4153"/>
                  </a:lnTo>
                  <a:lnTo>
                    <a:pt x="20660" y="4097"/>
                  </a:lnTo>
                  <a:lnTo>
                    <a:pt x="20749" y="3846"/>
                  </a:lnTo>
                  <a:lnTo>
                    <a:pt x="20794" y="3818"/>
                  </a:lnTo>
                  <a:lnTo>
                    <a:pt x="20839" y="3763"/>
                  </a:lnTo>
                  <a:lnTo>
                    <a:pt x="21078" y="3763"/>
                  </a:lnTo>
                  <a:lnTo>
                    <a:pt x="21227" y="3721"/>
                  </a:lnTo>
                  <a:lnTo>
                    <a:pt x="21346" y="3679"/>
                  </a:lnTo>
                  <a:lnTo>
                    <a:pt x="21451" y="3679"/>
                  </a:lnTo>
                  <a:lnTo>
                    <a:pt x="21525" y="3526"/>
                  </a:lnTo>
                  <a:lnTo>
                    <a:pt x="21481" y="3540"/>
                  </a:lnTo>
                  <a:lnTo>
                    <a:pt x="21525" y="3372"/>
                  </a:lnTo>
                  <a:lnTo>
                    <a:pt x="21525" y="3317"/>
                  </a:lnTo>
                  <a:lnTo>
                    <a:pt x="21540" y="3233"/>
                  </a:lnTo>
                  <a:lnTo>
                    <a:pt x="21525" y="3149"/>
                  </a:lnTo>
                  <a:lnTo>
                    <a:pt x="21481" y="3080"/>
                  </a:lnTo>
                  <a:lnTo>
                    <a:pt x="21436" y="3024"/>
                  </a:lnTo>
                  <a:lnTo>
                    <a:pt x="21391" y="2982"/>
                  </a:lnTo>
                  <a:lnTo>
                    <a:pt x="21496" y="2940"/>
                  </a:lnTo>
                </a:path>
              </a:pathLst>
            </a:custGeom>
            <a:solidFill>
              <a:srgbClr val="0033CC"/>
            </a:solidFill>
            <a:ln>
              <a:solidFill>
                <a:schemeClr val="bg1"/>
              </a:solidFill>
            </a:ln>
          </p:spPr>
          <p:txBody>
            <a:bodyPr lIns="45719" rIns="45719" anchor="ctr"/>
            <a:lstStyle/>
            <a:p>
              <a:pPr algn="ctr" defTabSz="889000"/>
              <a:endParaRPr sz="1200"/>
            </a:p>
          </p:txBody>
        </p:sp>
        <p:sp>
          <p:nvSpPr>
            <p:cNvPr id="237" name="Shape 642"/>
            <p:cNvSpPr/>
            <p:nvPr/>
          </p:nvSpPr>
          <p:spPr>
            <a:xfrm rot="153004">
              <a:off x="3716146" y="4589369"/>
              <a:ext cx="301949" cy="472972"/>
            </a:xfrm>
            <a:custGeom>
              <a:avLst/>
              <a:gdLst/>
              <a:ahLst/>
              <a:cxnLst>
                <a:cxn ang="0">
                  <a:pos x="wd2" y="hd2"/>
                </a:cxn>
                <a:cxn ang="5400000">
                  <a:pos x="wd2" y="hd2"/>
                </a:cxn>
                <a:cxn ang="10800000">
                  <a:pos x="wd2" y="hd2"/>
                </a:cxn>
                <a:cxn ang="16200000">
                  <a:pos x="wd2" y="hd2"/>
                </a:cxn>
              </a:cxnLst>
              <a:rect l="0" t="0" r="r" b="b"/>
              <a:pathLst>
                <a:path w="21600" h="21600" extrusionOk="0">
                  <a:moveTo>
                    <a:pt x="19125" y="149"/>
                  </a:moveTo>
                  <a:lnTo>
                    <a:pt x="18675" y="149"/>
                  </a:lnTo>
                  <a:lnTo>
                    <a:pt x="18225" y="0"/>
                  </a:lnTo>
                  <a:lnTo>
                    <a:pt x="17775" y="0"/>
                  </a:lnTo>
                  <a:lnTo>
                    <a:pt x="17325" y="149"/>
                  </a:lnTo>
                  <a:lnTo>
                    <a:pt x="17325" y="372"/>
                  </a:lnTo>
                  <a:lnTo>
                    <a:pt x="16875" y="968"/>
                  </a:lnTo>
                  <a:lnTo>
                    <a:pt x="16425" y="1117"/>
                  </a:lnTo>
                  <a:lnTo>
                    <a:pt x="15862" y="1192"/>
                  </a:lnTo>
                  <a:lnTo>
                    <a:pt x="15413" y="1192"/>
                  </a:lnTo>
                  <a:lnTo>
                    <a:pt x="14963" y="1341"/>
                  </a:lnTo>
                  <a:lnTo>
                    <a:pt x="5738" y="1341"/>
                  </a:lnTo>
                  <a:lnTo>
                    <a:pt x="5400" y="1490"/>
                  </a:lnTo>
                  <a:lnTo>
                    <a:pt x="5175" y="1788"/>
                  </a:lnTo>
                  <a:lnTo>
                    <a:pt x="5175" y="2011"/>
                  </a:lnTo>
                  <a:lnTo>
                    <a:pt x="4725" y="2160"/>
                  </a:lnTo>
                  <a:lnTo>
                    <a:pt x="3825" y="2160"/>
                  </a:lnTo>
                  <a:lnTo>
                    <a:pt x="3375" y="2309"/>
                  </a:lnTo>
                  <a:lnTo>
                    <a:pt x="2925" y="2309"/>
                  </a:lnTo>
                  <a:lnTo>
                    <a:pt x="2475" y="2458"/>
                  </a:lnTo>
                  <a:lnTo>
                    <a:pt x="1125" y="2458"/>
                  </a:lnTo>
                  <a:lnTo>
                    <a:pt x="675" y="2607"/>
                  </a:lnTo>
                  <a:lnTo>
                    <a:pt x="675" y="2830"/>
                  </a:lnTo>
                  <a:lnTo>
                    <a:pt x="450" y="3128"/>
                  </a:lnTo>
                  <a:lnTo>
                    <a:pt x="450" y="5139"/>
                  </a:lnTo>
                  <a:lnTo>
                    <a:pt x="225" y="5437"/>
                  </a:lnTo>
                  <a:lnTo>
                    <a:pt x="225" y="5735"/>
                  </a:lnTo>
                  <a:lnTo>
                    <a:pt x="0" y="5959"/>
                  </a:lnTo>
                  <a:lnTo>
                    <a:pt x="0" y="6406"/>
                  </a:lnTo>
                  <a:lnTo>
                    <a:pt x="225" y="6629"/>
                  </a:lnTo>
                  <a:lnTo>
                    <a:pt x="450" y="6927"/>
                  </a:lnTo>
                  <a:lnTo>
                    <a:pt x="450" y="7225"/>
                  </a:lnTo>
                  <a:lnTo>
                    <a:pt x="675" y="7448"/>
                  </a:lnTo>
                  <a:lnTo>
                    <a:pt x="675" y="9385"/>
                  </a:lnTo>
                  <a:lnTo>
                    <a:pt x="900" y="9683"/>
                  </a:lnTo>
                  <a:lnTo>
                    <a:pt x="1125" y="9906"/>
                  </a:lnTo>
                  <a:lnTo>
                    <a:pt x="1350" y="10204"/>
                  </a:lnTo>
                  <a:lnTo>
                    <a:pt x="1350" y="10428"/>
                  </a:lnTo>
                  <a:lnTo>
                    <a:pt x="1575" y="10874"/>
                  </a:lnTo>
                  <a:lnTo>
                    <a:pt x="1800" y="11172"/>
                  </a:lnTo>
                  <a:lnTo>
                    <a:pt x="1800" y="11396"/>
                  </a:lnTo>
                  <a:lnTo>
                    <a:pt x="2250" y="11992"/>
                  </a:lnTo>
                  <a:lnTo>
                    <a:pt x="2700" y="12215"/>
                  </a:lnTo>
                  <a:lnTo>
                    <a:pt x="2925" y="12513"/>
                  </a:lnTo>
                  <a:lnTo>
                    <a:pt x="3375" y="12737"/>
                  </a:lnTo>
                  <a:lnTo>
                    <a:pt x="3600" y="13034"/>
                  </a:lnTo>
                  <a:lnTo>
                    <a:pt x="4050" y="13034"/>
                  </a:lnTo>
                  <a:lnTo>
                    <a:pt x="4275" y="13332"/>
                  </a:lnTo>
                  <a:lnTo>
                    <a:pt x="4725" y="13481"/>
                  </a:lnTo>
                  <a:lnTo>
                    <a:pt x="4950" y="13705"/>
                  </a:lnTo>
                  <a:lnTo>
                    <a:pt x="5175" y="14003"/>
                  </a:lnTo>
                  <a:lnTo>
                    <a:pt x="5175" y="14301"/>
                  </a:lnTo>
                  <a:lnTo>
                    <a:pt x="5400" y="14524"/>
                  </a:lnTo>
                  <a:lnTo>
                    <a:pt x="5513" y="14822"/>
                  </a:lnTo>
                  <a:lnTo>
                    <a:pt x="5963" y="15120"/>
                  </a:lnTo>
                  <a:lnTo>
                    <a:pt x="6413" y="15194"/>
                  </a:lnTo>
                  <a:lnTo>
                    <a:pt x="6862" y="15492"/>
                  </a:lnTo>
                  <a:lnTo>
                    <a:pt x="6862" y="15790"/>
                  </a:lnTo>
                  <a:lnTo>
                    <a:pt x="6413" y="15790"/>
                  </a:lnTo>
                  <a:lnTo>
                    <a:pt x="6638" y="16014"/>
                  </a:lnTo>
                  <a:lnTo>
                    <a:pt x="6862" y="16312"/>
                  </a:lnTo>
                  <a:lnTo>
                    <a:pt x="6862" y="17280"/>
                  </a:lnTo>
                  <a:lnTo>
                    <a:pt x="7088" y="17503"/>
                  </a:lnTo>
                  <a:lnTo>
                    <a:pt x="7088" y="18323"/>
                  </a:lnTo>
                  <a:lnTo>
                    <a:pt x="7762" y="18621"/>
                  </a:lnTo>
                  <a:lnTo>
                    <a:pt x="8213" y="18770"/>
                  </a:lnTo>
                  <a:lnTo>
                    <a:pt x="8662" y="18993"/>
                  </a:lnTo>
                  <a:lnTo>
                    <a:pt x="9338" y="19291"/>
                  </a:lnTo>
                  <a:lnTo>
                    <a:pt x="9788" y="19440"/>
                  </a:lnTo>
                  <a:lnTo>
                    <a:pt x="10013" y="19738"/>
                  </a:lnTo>
                  <a:lnTo>
                    <a:pt x="10462" y="19961"/>
                  </a:lnTo>
                  <a:lnTo>
                    <a:pt x="10688" y="20259"/>
                  </a:lnTo>
                  <a:lnTo>
                    <a:pt x="11138" y="20408"/>
                  </a:lnTo>
                  <a:lnTo>
                    <a:pt x="11362" y="20632"/>
                  </a:lnTo>
                  <a:lnTo>
                    <a:pt x="12712" y="21079"/>
                  </a:lnTo>
                  <a:lnTo>
                    <a:pt x="13163" y="21302"/>
                  </a:lnTo>
                  <a:lnTo>
                    <a:pt x="14062" y="21600"/>
                  </a:lnTo>
                  <a:lnTo>
                    <a:pt x="14288" y="21302"/>
                  </a:lnTo>
                  <a:lnTo>
                    <a:pt x="14738" y="21228"/>
                  </a:lnTo>
                  <a:lnTo>
                    <a:pt x="14963" y="20930"/>
                  </a:lnTo>
                  <a:lnTo>
                    <a:pt x="15862" y="20632"/>
                  </a:lnTo>
                  <a:lnTo>
                    <a:pt x="16313" y="20632"/>
                  </a:lnTo>
                  <a:lnTo>
                    <a:pt x="16650" y="20483"/>
                  </a:lnTo>
                  <a:lnTo>
                    <a:pt x="16875" y="20259"/>
                  </a:lnTo>
                  <a:lnTo>
                    <a:pt x="17100" y="19961"/>
                  </a:lnTo>
                  <a:lnTo>
                    <a:pt x="16875" y="19738"/>
                  </a:lnTo>
                  <a:lnTo>
                    <a:pt x="17100" y="19440"/>
                  </a:lnTo>
                  <a:lnTo>
                    <a:pt x="17550" y="19291"/>
                  </a:lnTo>
                  <a:lnTo>
                    <a:pt x="17775" y="18993"/>
                  </a:lnTo>
                  <a:lnTo>
                    <a:pt x="16650" y="18621"/>
                  </a:lnTo>
                  <a:lnTo>
                    <a:pt x="16425" y="18323"/>
                  </a:lnTo>
                  <a:lnTo>
                    <a:pt x="16313" y="18099"/>
                  </a:lnTo>
                  <a:lnTo>
                    <a:pt x="16425" y="17801"/>
                  </a:lnTo>
                  <a:lnTo>
                    <a:pt x="16650" y="17503"/>
                  </a:lnTo>
                  <a:lnTo>
                    <a:pt x="16875" y="17280"/>
                  </a:lnTo>
                  <a:lnTo>
                    <a:pt x="16425" y="16684"/>
                  </a:lnTo>
                  <a:lnTo>
                    <a:pt x="16088" y="16461"/>
                  </a:lnTo>
                  <a:lnTo>
                    <a:pt x="15638" y="15865"/>
                  </a:lnTo>
                  <a:lnTo>
                    <a:pt x="15862" y="15641"/>
                  </a:lnTo>
                  <a:lnTo>
                    <a:pt x="16313" y="15492"/>
                  </a:lnTo>
                  <a:lnTo>
                    <a:pt x="17325" y="15492"/>
                  </a:lnTo>
                  <a:lnTo>
                    <a:pt x="17775" y="15343"/>
                  </a:lnTo>
                  <a:lnTo>
                    <a:pt x="18000" y="15120"/>
                  </a:lnTo>
                  <a:lnTo>
                    <a:pt x="18450" y="14971"/>
                  </a:lnTo>
                  <a:lnTo>
                    <a:pt x="18675" y="14673"/>
                  </a:lnTo>
                  <a:lnTo>
                    <a:pt x="18675" y="13854"/>
                  </a:lnTo>
                  <a:lnTo>
                    <a:pt x="18450" y="13556"/>
                  </a:lnTo>
                  <a:lnTo>
                    <a:pt x="18000" y="13481"/>
                  </a:lnTo>
                  <a:lnTo>
                    <a:pt x="17550" y="12886"/>
                  </a:lnTo>
                  <a:lnTo>
                    <a:pt x="18000" y="12662"/>
                  </a:lnTo>
                  <a:lnTo>
                    <a:pt x="18450" y="12662"/>
                  </a:lnTo>
                  <a:lnTo>
                    <a:pt x="18900" y="12513"/>
                  </a:lnTo>
                  <a:lnTo>
                    <a:pt x="19125" y="12215"/>
                  </a:lnTo>
                  <a:lnTo>
                    <a:pt x="18900" y="11992"/>
                  </a:lnTo>
                  <a:lnTo>
                    <a:pt x="18450" y="11992"/>
                  </a:lnTo>
                  <a:lnTo>
                    <a:pt x="18225" y="11694"/>
                  </a:lnTo>
                  <a:lnTo>
                    <a:pt x="16875" y="11694"/>
                  </a:lnTo>
                  <a:lnTo>
                    <a:pt x="16425" y="11992"/>
                  </a:lnTo>
                  <a:lnTo>
                    <a:pt x="16088" y="11992"/>
                  </a:lnTo>
                  <a:lnTo>
                    <a:pt x="15638" y="11396"/>
                  </a:lnTo>
                  <a:lnTo>
                    <a:pt x="15413" y="11023"/>
                  </a:lnTo>
                  <a:lnTo>
                    <a:pt x="15413" y="10726"/>
                  </a:lnTo>
                  <a:lnTo>
                    <a:pt x="16313" y="10428"/>
                  </a:lnTo>
                  <a:lnTo>
                    <a:pt x="16425" y="10204"/>
                  </a:lnTo>
                  <a:lnTo>
                    <a:pt x="16875" y="10204"/>
                  </a:lnTo>
                  <a:lnTo>
                    <a:pt x="17775" y="9906"/>
                  </a:lnTo>
                  <a:lnTo>
                    <a:pt x="17775" y="9683"/>
                  </a:lnTo>
                  <a:lnTo>
                    <a:pt x="17325" y="9087"/>
                  </a:lnTo>
                  <a:lnTo>
                    <a:pt x="17100" y="8863"/>
                  </a:lnTo>
                  <a:lnTo>
                    <a:pt x="16650" y="8268"/>
                  </a:lnTo>
                  <a:lnTo>
                    <a:pt x="16425" y="8044"/>
                  </a:lnTo>
                  <a:lnTo>
                    <a:pt x="16425" y="7746"/>
                  </a:lnTo>
                  <a:lnTo>
                    <a:pt x="16875" y="7448"/>
                  </a:lnTo>
                  <a:lnTo>
                    <a:pt x="17325" y="7374"/>
                  </a:lnTo>
                  <a:lnTo>
                    <a:pt x="18000" y="7076"/>
                  </a:lnTo>
                  <a:lnTo>
                    <a:pt x="18900" y="6778"/>
                  </a:lnTo>
                  <a:lnTo>
                    <a:pt x="19350" y="6554"/>
                  </a:lnTo>
                  <a:lnTo>
                    <a:pt x="19800" y="6257"/>
                  </a:lnTo>
                  <a:lnTo>
                    <a:pt x="20025" y="5959"/>
                  </a:lnTo>
                  <a:lnTo>
                    <a:pt x="20475" y="5810"/>
                  </a:lnTo>
                  <a:lnTo>
                    <a:pt x="20925" y="5735"/>
                  </a:lnTo>
                  <a:lnTo>
                    <a:pt x="21375" y="5735"/>
                  </a:lnTo>
                  <a:lnTo>
                    <a:pt x="21600" y="5437"/>
                  </a:lnTo>
                  <a:lnTo>
                    <a:pt x="21375" y="5139"/>
                  </a:lnTo>
                  <a:lnTo>
                    <a:pt x="21375" y="4097"/>
                  </a:lnTo>
                  <a:lnTo>
                    <a:pt x="21150" y="3799"/>
                  </a:lnTo>
                  <a:lnTo>
                    <a:pt x="20700" y="3501"/>
                  </a:lnTo>
                  <a:lnTo>
                    <a:pt x="20700" y="3277"/>
                  </a:lnTo>
                  <a:lnTo>
                    <a:pt x="20475" y="2979"/>
                  </a:lnTo>
                  <a:lnTo>
                    <a:pt x="19575" y="2681"/>
                  </a:lnTo>
                  <a:lnTo>
                    <a:pt x="19125" y="2607"/>
                  </a:lnTo>
                  <a:lnTo>
                    <a:pt x="18675" y="2681"/>
                  </a:lnTo>
                  <a:lnTo>
                    <a:pt x="18225" y="2607"/>
                  </a:lnTo>
                  <a:lnTo>
                    <a:pt x="18225" y="2160"/>
                  </a:lnTo>
                  <a:lnTo>
                    <a:pt x="18450" y="1788"/>
                  </a:lnTo>
                  <a:lnTo>
                    <a:pt x="18450" y="1490"/>
                  </a:lnTo>
                  <a:lnTo>
                    <a:pt x="18675" y="1192"/>
                  </a:lnTo>
                  <a:lnTo>
                    <a:pt x="18900" y="968"/>
                  </a:lnTo>
                  <a:lnTo>
                    <a:pt x="18900" y="372"/>
                  </a:lnTo>
                  <a:lnTo>
                    <a:pt x="18450" y="298"/>
                  </a:lnTo>
                  <a:lnTo>
                    <a:pt x="19125" y="149"/>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38" name="Shape 643"/>
            <p:cNvSpPr/>
            <p:nvPr/>
          </p:nvSpPr>
          <p:spPr>
            <a:xfrm rot="612989">
              <a:off x="3828924" y="4736542"/>
              <a:ext cx="315555" cy="437547"/>
            </a:xfrm>
            <a:custGeom>
              <a:avLst/>
              <a:gdLst/>
              <a:ahLst/>
              <a:cxnLst>
                <a:cxn ang="0">
                  <a:pos x="wd2" y="hd2"/>
                </a:cxn>
                <a:cxn ang="5400000">
                  <a:pos x="wd2" y="hd2"/>
                </a:cxn>
                <a:cxn ang="10800000">
                  <a:pos x="wd2" y="hd2"/>
                </a:cxn>
                <a:cxn ang="16200000">
                  <a:pos x="wd2" y="hd2"/>
                </a:cxn>
              </a:cxnLst>
              <a:rect l="0" t="0" r="r" b="b"/>
              <a:pathLst>
                <a:path w="21600" h="21600" extrusionOk="0">
                  <a:moveTo>
                    <a:pt x="5034" y="0"/>
                  </a:moveTo>
                  <a:lnTo>
                    <a:pt x="4851" y="422"/>
                  </a:lnTo>
                  <a:lnTo>
                    <a:pt x="4393" y="985"/>
                  </a:lnTo>
                  <a:lnTo>
                    <a:pt x="4485" y="1337"/>
                  </a:lnTo>
                  <a:lnTo>
                    <a:pt x="4393" y="1618"/>
                  </a:lnTo>
                  <a:lnTo>
                    <a:pt x="4851" y="1900"/>
                  </a:lnTo>
                  <a:lnTo>
                    <a:pt x="5217" y="2251"/>
                  </a:lnTo>
                  <a:lnTo>
                    <a:pt x="5217" y="2463"/>
                  </a:lnTo>
                  <a:lnTo>
                    <a:pt x="5034" y="2814"/>
                  </a:lnTo>
                  <a:lnTo>
                    <a:pt x="4668" y="3236"/>
                  </a:lnTo>
                  <a:lnTo>
                    <a:pt x="4393" y="3518"/>
                  </a:lnTo>
                  <a:lnTo>
                    <a:pt x="3844" y="3588"/>
                  </a:lnTo>
                  <a:lnTo>
                    <a:pt x="3753" y="3940"/>
                  </a:lnTo>
                  <a:lnTo>
                    <a:pt x="3844" y="4292"/>
                  </a:lnTo>
                  <a:lnTo>
                    <a:pt x="3844" y="4503"/>
                  </a:lnTo>
                  <a:lnTo>
                    <a:pt x="4119" y="4855"/>
                  </a:lnTo>
                  <a:lnTo>
                    <a:pt x="4668" y="5136"/>
                  </a:lnTo>
                  <a:lnTo>
                    <a:pt x="5125" y="5136"/>
                  </a:lnTo>
                  <a:lnTo>
                    <a:pt x="5492" y="5699"/>
                  </a:lnTo>
                  <a:lnTo>
                    <a:pt x="5949" y="5980"/>
                  </a:lnTo>
                  <a:lnTo>
                    <a:pt x="5949" y="5910"/>
                  </a:lnTo>
                  <a:lnTo>
                    <a:pt x="7047" y="6543"/>
                  </a:lnTo>
                  <a:lnTo>
                    <a:pt x="6590" y="6332"/>
                  </a:lnTo>
                  <a:lnTo>
                    <a:pt x="7505" y="6051"/>
                  </a:lnTo>
                  <a:lnTo>
                    <a:pt x="7688" y="6754"/>
                  </a:lnTo>
                  <a:lnTo>
                    <a:pt x="7688" y="7036"/>
                  </a:lnTo>
                  <a:lnTo>
                    <a:pt x="7231" y="7177"/>
                  </a:lnTo>
                  <a:lnTo>
                    <a:pt x="7047" y="7599"/>
                  </a:lnTo>
                  <a:lnTo>
                    <a:pt x="7139" y="7880"/>
                  </a:lnTo>
                  <a:lnTo>
                    <a:pt x="7139" y="8232"/>
                  </a:lnTo>
                  <a:lnTo>
                    <a:pt x="7231" y="8443"/>
                  </a:lnTo>
                  <a:lnTo>
                    <a:pt x="7505" y="8724"/>
                  </a:lnTo>
                  <a:lnTo>
                    <a:pt x="7322" y="9217"/>
                  </a:lnTo>
                  <a:lnTo>
                    <a:pt x="7231" y="9569"/>
                  </a:lnTo>
                  <a:lnTo>
                    <a:pt x="6681" y="9569"/>
                  </a:lnTo>
                  <a:lnTo>
                    <a:pt x="6224" y="9639"/>
                  </a:lnTo>
                  <a:lnTo>
                    <a:pt x="5766" y="9639"/>
                  </a:lnTo>
                  <a:lnTo>
                    <a:pt x="5217" y="9709"/>
                  </a:lnTo>
                  <a:lnTo>
                    <a:pt x="4759" y="9780"/>
                  </a:lnTo>
                  <a:lnTo>
                    <a:pt x="4576" y="10202"/>
                  </a:lnTo>
                  <a:lnTo>
                    <a:pt x="4393" y="10694"/>
                  </a:lnTo>
                  <a:lnTo>
                    <a:pt x="4393" y="10976"/>
                  </a:lnTo>
                  <a:lnTo>
                    <a:pt x="4485" y="11328"/>
                  </a:lnTo>
                  <a:lnTo>
                    <a:pt x="5217" y="11257"/>
                  </a:lnTo>
                  <a:lnTo>
                    <a:pt x="5858" y="11750"/>
                  </a:lnTo>
                  <a:lnTo>
                    <a:pt x="5949" y="12102"/>
                  </a:lnTo>
                  <a:lnTo>
                    <a:pt x="5949" y="12453"/>
                  </a:lnTo>
                  <a:lnTo>
                    <a:pt x="6041" y="12876"/>
                  </a:lnTo>
                  <a:lnTo>
                    <a:pt x="6132" y="13227"/>
                  </a:lnTo>
                  <a:lnTo>
                    <a:pt x="6132" y="13509"/>
                  </a:lnTo>
                  <a:lnTo>
                    <a:pt x="6498" y="13790"/>
                  </a:lnTo>
                  <a:lnTo>
                    <a:pt x="7047" y="14142"/>
                  </a:lnTo>
                  <a:lnTo>
                    <a:pt x="7047" y="14283"/>
                  </a:lnTo>
                  <a:lnTo>
                    <a:pt x="7139" y="14635"/>
                  </a:lnTo>
                  <a:lnTo>
                    <a:pt x="6864" y="15057"/>
                  </a:lnTo>
                  <a:lnTo>
                    <a:pt x="6773" y="15338"/>
                  </a:lnTo>
                  <a:lnTo>
                    <a:pt x="6864" y="15690"/>
                  </a:lnTo>
                  <a:lnTo>
                    <a:pt x="6590" y="15971"/>
                  </a:lnTo>
                  <a:lnTo>
                    <a:pt x="6132" y="16253"/>
                  </a:lnTo>
                  <a:lnTo>
                    <a:pt x="5949" y="16534"/>
                  </a:lnTo>
                  <a:lnTo>
                    <a:pt x="5400" y="16605"/>
                  </a:lnTo>
                  <a:lnTo>
                    <a:pt x="5034" y="16675"/>
                  </a:lnTo>
                  <a:lnTo>
                    <a:pt x="4576" y="16675"/>
                  </a:lnTo>
                  <a:lnTo>
                    <a:pt x="4119" y="16745"/>
                  </a:lnTo>
                  <a:lnTo>
                    <a:pt x="3661" y="16956"/>
                  </a:lnTo>
                  <a:lnTo>
                    <a:pt x="3203" y="17097"/>
                  </a:lnTo>
                  <a:lnTo>
                    <a:pt x="2654" y="17167"/>
                  </a:lnTo>
                  <a:lnTo>
                    <a:pt x="2197" y="17449"/>
                  </a:lnTo>
                  <a:lnTo>
                    <a:pt x="1281" y="17801"/>
                  </a:lnTo>
                  <a:lnTo>
                    <a:pt x="824" y="18012"/>
                  </a:lnTo>
                  <a:lnTo>
                    <a:pt x="641" y="18364"/>
                  </a:lnTo>
                  <a:lnTo>
                    <a:pt x="183" y="18575"/>
                  </a:lnTo>
                  <a:lnTo>
                    <a:pt x="0" y="18856"/>
                  </a:lnTo>
                  <a:lnTo>
                    <a:pt x="92" y="19208"/>
                  </a:lnTo>
                  <a:lnTo>
                    <a:pt x="92" y="19560"/>
                  </a:lnTo>
                  <a:lnTo>
                    <a:pt x="183" y="19771"/>
                  </a:lnTo>
                  <a:lnTo>
                    <a:pt x="275" y="20334"/>
                  </a:lnTo>
                  <a:lnTo>
                    <a:pt x="549" y="20545"/>
                  </a:lnTo>
                  <a:lnTo>
                    <a:pt x="1007" y="20685"/>
                  </a:lnTo>
                  <a:lnTo>
                    <a:pt x="1556" y="20967"/>
                  </a:lnTo>
                  <a:lnTo>
                    <a:pt x="2105" y="21107"/>
                  </a:lnTo>
                  <a:lnTo>
                    <a:pt x="2471" y="21319"/>
                  </a:lnTo>
                  <a:lnTo>
                    <a:pt x="2929" y="21389"/>
                  </a:lnTo>
                  <a:lnTo>
                    <a:pt x="3386" y="21600"/>
                  </a:lnTo>
                  <a:lnTo>
                    <a:pt x="3936" y="21530"/>
                  </a:lnTo>
                  <a:lnTo>
                    <a:pt x="4393" y="21459"/>
                  </a:lnTo>
                  <a:lnTo>
                    <a:pt x="4942" y="21389"/>
                  </a:lnTo>
                  <a:lnTo>
                    <a:pt x="5400" y="21178"/>
                  </a:lnTo>
                  <a:lnTo>
                    <a:pt x="5858" y="21107"/>
                  </a:lnTo>
                  <a:lnTo>
                    <a:pt x="5766" y="20896"/>
                  </a:lnTo>
                  <a:lnTo>
                    <a:pt x="6041" y="20545"/>
                  </a:lnTo>
                  <a:lnTo>
                    <a:pt x="6041" y="20193"/>
                  </a:lnTo>
                  <a:lnTo>
                    <a:pt x="6590" y="20122"/>
                  </a:lnTo>
                  <a:lnTo>
                    <a:pt x="7047" y="20052"/>
                  </a:lnTo>
                  <a:lnTo>
                    <a:pt x="7780" y="19982"/>
                  </a:lnTo>
                  <a:lnTo>
                    <a:pt x="8329" y="19911"/>
                  </a:lnTo>
                  <a:lnTo>
                    <a:pt x="8786" y="20052"/>
                  </a:lnTo>
                  <a:lnTo>
                    <a:pt x="9244" y="19982"/>
                  </a:lnTo>
                  <a:lnTo>
                    <a:pt x="9793" y="19771"/>
                  </a:lnTo>
                  <a:lnTo>
                    <a:pt x="10251" y="19771"/>
                  </a:lnTo>
                  <a:lnTo>
                    <a:pt x="10708" y="19489"/>
                  </a:lnTo>
                  <a:lnTo>
                    <a:pt x="11166" y="19349"/>
                  </a:lnTo>
                  <a:lnTo>
                    <a:pt x="11532" y="18645"/>
                  </a:lnTo>
                  <a:lnTo>
                    <a:pt x="11715" y="18364"/>
                  </a:lnTo>
                  <a:lnTo>
                    <a:pt x="11624" y="18012"/>
                  </a:lnTo>
                  <a:lnTo>
                    <a:pt x="11624" y="17660"/>
                  </a:lnTo>
                  <a:lnTo>
                    <a:pt x="11258" y="17449"/>
                  </a:lnTo>
                  <a:lnTo>
                    <a:pt x="11532" y="17027"/>
                  </a:lnTo>
                  <a:lnTo>
                    <a:pt x="11898" y="16886"/>
                  </a:lnTo>
                  <a:lnTo>
                    <a:pt x="12447" y="16816"/>
                  </a:lnTo>
                  <a:lnTo>
                    <a:pt x="12905" y="16745"/>
                  </a:lnTo>
                  <a:lnTo>
                    <a:pt x="13454" y="16675"/>
                  </a:lnTo>
                  <a:lnTo>
                    <a:pt x="13912" y="16534"/>
                  </a:lnTo>
                  <a:lnTo>
                    <a:pt x="14278" y="16182"/>
                  </a:lnTo>
                  <a:lnTo>
                    <a:pt x="14553" y="15831"/>
                  </a:lnTo>
                  <a:lnTo>
                    <a:pt x="14919" y="15408"/>
                  </a:lnTo>
                  <a:lnTo>
                    <a:pt x="15468" y="15268"/>
                  </a:lnTo>
                  <a:lnTo>
                    <a:pt x="15651" y="14916"/>
                  </a:lnTo>
                  <a:lnTo>
                    <a:pt x="16108" y="14846"/>
                  </a:lnTo>
                  <a:lnTo>
                    <a:pt x="16017" y="14494"/>
                  </a:lnTo>
                  <a:lnTo>
                    <a:pt x="16017" y="14212"/>
                  </a:lnTo>
                  <a:lnTo>
                    <a:pt x="16475" y="14212"/>
                  </a:lnTo>
                  <a:lnTo>
                    <a:pt x="16749" y="14001"/>
                  </a:lnTo>
                  <a:lnTo>
                    <a:pt x="17298" y="13931"/>
                  </a:lnTo>
                  <a:lnTo>
                    <a:pt x="17756" y="13790"/>
                  </a:lnTo>
                  <a:lnTo>
                    <a:pt x="17939" y="13368"/>
                  </a:lnTo>
                  <a:lnTo>
                    <a:pt x="18397" y="13157"/>
                  </a:lnTo>
                  <a:lnTo>
                    <a:pt x="18946" y="12946"/>
                  </a:lnTo>
                  <a:lnTo>
                    <a:pt x="18305" y="12594"/>
                  </a:lnTo>
                  <a:lnTo>
                    <a:pt x="19403" y="12453"/>
                  </a:lnTo>
                  <a:lnTo>
                    <a:pt x="19220" y="12102"/>
                  </a:lnTo>
                  <a:lnTo>
                    <a:pt x="19678" y="12102"/>
                  </a:lnTo>
                  <a:lnTo>
                    <a:pt x="19678" y="11891"/>
                  </a:lnTo>
                  <a:lnTo>
                    <a:pt x="19953" y="11468"/>
                  </a:lnTo>
                  <a:lnTo>
                    <a:pt x="19495" y="11046"/>
                  </a:lnTo>
                  <a:lnTo>
                    <a:pt x="20044" y="10976"/>
                  </a:lnTo>
                  <a:lnTo>
                    <a:pt x="20502" y="10906"/>
                  </a:lnTo>
                  <a:lnTo>
                    <a:pt x="21142" y="10483"/>
                  </a:lnTo>
                  <a:lnTo>
                    <a:pt x="21600" y="10132"/>
                  </a:lnTo>
                  <a:lnTo>
                    <a:pt x="21600" y="9921"/>
                  </a:lnTo>
                  <a:lnTo>
                    <a:pt x="21508" y="9569"/>
                  </a:lnTo>
                  <a:lnTo>
                    <a:pt x="20959" y="9428"/>
                  </a:lnTo>
                  <a:lnTo>
                    <a:pt x="20502" y="9287"/>
                  </a:lnTo>
                  <a:lnTo>
                    <a:pt x="19953" y="9217"/>
                  </a:lnTo>
                  <a:lnTo>
                    <a:pt x="19678" y="8936"/>
                  </a:lnTo>
                  <a:lnTo>
                    <a:pt x="19037" y="8654"/>
                  </a:lnTo>
                  <a:lnTo>
                    <a:pt x="18854" y="8373"/>
                  </a:lnTo>
                  <a:lnTo>
                    <a:pt x="18488" y="8091"/>
                  </a:lnTo>
                  <a:lnTo>
                    <a:pt x="18214" y="7810"/>
                  </a:lnTo>
                  <a:lnTo>
                    <a:pt x="18397" y="7458"/>
                  </a:lnTo>
                  <a:lnTo>
                    <a:pt x="18397" y="7177"/>
                  </a:lnTo>
                  <a:lnTo>
                    <a:pt x="18305" y="6825"/>
                  </a:lnTo>
                  <a:lnTo>
                    <a:pt x="18488" y="6543"/>
                  </a:lnTo>
                  <a:lnTo>
                    <a:pt x="18946" y="6332"/>
                  </a:lnTo>
                  <a:lnTo>
                    <a:pt x="19129" y="5980"/>
                  </a:lnTo>
                  <a:lnTo>
                    <a:pt x="19129" y="5629"/>
                  </a:lnTo>
                  <a:lnTo>
                    <a:pt x="18488" y="5488"/>
                  </a:lnTo>
                  <a:lnTo>
                    <a:pt x="18305" y="5136"/>
                  </a:lnTo>
                  <a:lnTo>
                    <a:pt x="17664" y="4995"/>
                  </a:lnTo>
                  <a:lnTo>
                    <a:pt x="17481" y="4784"/>
                  </a:lnTo>
                  <a:lnTo>
                    <a:pt x="17115" y="4503"/>
                  </a:lnTo>
                  <a:lnTo>
                    <a:pt x="16841" y="4151"/>
                  </a:lnTo>
                  <a:lnTo>
                    <a:pt x="16749" y="3870"/>
                  </a:lnTo>
                  <a:lnTo>
                    <a:pt x="16475" y="3518"/>
                  </a:lnTo>
                  <a:lnTo>
                    <a:pt x="16200" y="3236"/>
                  </a:lnTo>
                  <a:lnTo>
                    <a:pt x="16108" y="3025"/>
                  </a:lnTo>
                  <a:lnTo>
                    <a:pt x="15834" y="2674"/>
                  </a:lnTo>
                  <a:lnTo>
                    <a:pt x="15285" y="2533"/>
                  </a:lnTo>
                  <a:lnTo>
                    <a:pt x="15010" y="2181"/>
                  </a:lnTo>
                  <a:lnTo>
                    <a:pt x="14553" y="2251"/>
                  </a:lnTo>
                  <a:lnTo>
                    <a:pt x="13912" y="2533"/>
                  </a:lnTo>
                  <a:lnTo>
                    <a:pt x="13454" y="2603"/>
                  </a:lnTo>
                  <a:lnTo>
                    <a:pt x="13454" y="2322"/>
                  </a:lnTo>
                  <a:lnTo>
                    <a:pt x="13546" y="1900"/>
                  </a:lnTo>
                  <a:lnTo>
                    <a:pt x="13271" y="1618"/>
                  </a:lnTo>
                  <a:lnTo>
                    <a:pt x="12997" y="1407"/>
                  </a:lnTo>
                  <a:lnTo>
                    <a:pt x="12447" y="1266"/>
                  </a:lnTo>
                  <a:lnTo>
                    <a:pt x="11990" y="1337"/>
                  </a:lnTo>
                  <a:lnTo>
                    <a:pt x="11532" y="1337"/>
                  </a:lnTo>
                  <a:lnTo>
                    <a:pt x="10983" y="1407"/>
                  </a:lnTo>
                  <a:lnTo>
                    <a:pt x="10525" y="1478"/>
                  </a:lnTo>
                  <a:lnTo>
                    <a:pt x="9976" y="1548"/>
                  </a:lnTo>
                  <a:lnTo>
                    <a:pt x="9519" y="1548"/>
                  </a:lnTo>
                  <a:lnTo>
                    <a:pt x="9061" y="1829"/>
                  </a:lnTo>
                  <a:lnTo>
                    <a:pt x="8603" y="1900"/>
                  </a:lnTo>
                  <a:lnTo>
                    <a:pt x="8146" y="1900"/>
                  </a:lnTo>
                  <a:lnTo>
                    <a:pt x="7688" y="1970"/>
                  </a:lnTo>
                  <a:lnTo>
                    <a:pt x="7322" y="1618"/>
                  </a:lnTo>
                  <a:lnTo>
                    <a:pt x="6681" y="1196"/>
                  </a:lnTo>
                  <a:lnTo>
                    <a:pt x="6498" y="985"/>
                  </a:lnTo>
                  <a:lnTo>
                    <a:pt x="6132" y="633"/>
                  </a:lnTo>
                  <a:lnTo>
                    <a:pt x="5675" y="704"/>
                  </a:lnTo>
                  <a:lnTo>
                    <a:pt x="5125" y="633"/>
                  </a:lnTo>
                </a:path>
              </a:pathLst>
            </a:custGeom>
            <a:solidFill>
              <a:srgbClr val="0033CC"/>
            </a:solidFill>
            <a:ln>
              <a:solidFill>
                <a:schemeClr val="bg1"/>
              </a:solidFill>
            </a:ln>
          </p:spPr>
          <p:txBody>
            <a:bodyPr lIns="45719" rIns="45719" anchor="ctr"/>
            <a:lstStyle/>
            <a:p>
              <a:pPr algn="ctr" defTabSz="889000"/>
              <a:endParaRPr sz="1200"/>
            </a:p>
          </p:txBody>
        </p:sp>
        <p:sp>
          <p:nvSpPr>
            <p:cNvPr id="239" name="Shape 644"/>
            <p:cNvSpPr/>
            <p:nvPr/>
          </p:nvSpPr>
          <p:spPr>
            <a:xfrm rot="612989">
              <a:off x="4408609" y="3904154"/>
              <a:ext cx="1216758" cy="1296960"/>
            </a:xfrm>
            <a:custGeom>
              <a:avLst/>
              <a:gdLst/>
              <a:ahLst/>
              <a:cxnLst>
                <a:cxn ang="0">
                  <a:pos x="wd2" y="hd2"/>
                </a:cxn>
                <a:cxn ang="5400000">
                  <a:pos x="wd2" y="hd2"/>
                </a:cxn>
                <a:cxn ang="10800000">
                  <a:pos x="wd2" y="hd2"/>
                </a:cxn>
                <a:cxn ang="16200000">
                  <a:pos x="wd2" y="hd2"/>
                </a:cxn>
              </a:cxnLst>
              <a:rect l="0" t="0" r="r" b="b"/>
              <a:pathLst>
                <a:path w="21600" h="21600" extrusionOk="0">
                  <a:moveTo>
                    <a:pt x="8687" y="0"/>
                  </a:moveTo>
                  <a:lnTo>
                    <a:pt x="8593" y="119"/>
                  </a:lnTo>
                  <a:lnTo>
                    <a:pt x="8474" y="166"/>
                  </a:lnTo>
                  <a:lnTo>
                    <a:pt x="8426" y="261"/>
                  </a:lnTo>
                  <a:lnTo>
                    <a:pt x="8355" y="332"/>
                  </a:lnTo>
                  <a:lnTo>
                    <a:pt x="8284" y="451"/>
                  </a:lnTo>
                  <a:lnTo>
                    <a:pt x="8189" y="498"/>
                  </a:lnTo>
                  <a:lnTo>
                    <a:pt x="8142" y="617"/>
                  </a:lnTo>
                  <a:lnTo>
                    <a:pt x="7999" y="641"/>
                  </a:lnTo>
                  <a:lnTo>
                    <a:pt x="7880" y="641"/>
                  </a:lnTo>
                  <a:lnTo>
                    <a:pt x="7762" y="665"/>
                  </a:lnTo>
                  <a:lnTo>
                    <a:pt x="7691" y="736"/>
                  </a:lnTo>
                  <a:lnTo>
                    <a:pt x="7572" y="783"/>
                  </a:lnTo>
                  <a:lnTo>
                    <a:pt x="7524" y="855"/>
                  </a:lnTo>
                  <a:lnTo>
                    <a:pt x="7501" y="997"/>
                  </a:lnTo>
                  <a:lnTo>
                    <a:pt x="7524" y="1116"/>
                  </a:lnTo>
                  <a:lnTo>
                    <a:pt x="7619" y="1211"/>
                  </a:lnTo>
                  <a:lnTo>
                    <a:pt x="7714" y="1329"/>
                  </a:lnTo>
                  <a:lnTo>
                    <a:pt x="7738" y="1424"/>
                  </a:lnTo>
                  <a:lnTo>
                    <a:pt x="7619" y="1448"/>
                  </a:lnTo>
                  <a:lnTo>
                    <a:pt x="7501" y="1543"/>
                  </a:lnTo>
                  <a:lnTo>
                    <a:pt x="7406" y="1590"/>
                  </a:lnTo>
                  <a:lnTo>
                    <a:pt x="7311" y="1709"/>
                  </a:lnTo>
                  <a:lnTo>
                    <a:pt x="7287" y="1804"/>
                  </a:lnTo>
                  <a:lnTo>
                    <a:pt x="7240" y="1899"/>
                  </a:lnTo>
                  <a:lnTo>
                    <a:pt x="7311" y="2018"/>
                  </a:lnTo>
                  <a:lnTo>
                    <a:pt x="7358" y="2089"/>
                  </a:lnTo>
                  <a:lnTo>
                    <a:pt x="7501" y="2231"/>
                  </a:lnTo>
                  <a:lnTo>
                    <a:pt x="7548" y="2302"/>
                  </a:lnTo>
                  <a:lnTo>
                    <a:pt x="7691" y="2397"/>
                  </a:lnTo>
                  <a:lnTo>
                    <a:pt x="7762" y="2492"/>
                  </a:lnTo>
                  <a:lnTo>
                    <a:pt x="7809" y="2587"/>
                  </a:lnTo>
                  <a:lnTo>
                    <a:pt x="7904" y="2658"/>
                  </a:lnTo>
                  <a:lnTo>
                    <a:pt x="7928" y="2825"/>
                  </a:lnTo>
                  <a:lnTo>
                    <a:pt x="7975" y="2896"/>
                  </a:lnTo>
                  <a:lnTo>
                    <a:pt x="8047" y="2991"/>
                  </a:lnTo>
                  <a:lnTo>
                    <a:pt x="8047" y="3062"/>
                  </a:lnTo>
                  <a:lnTo>
                    <a:pt x="8070" y="3181"/>
                  </a:lnTo>
                  <a:lnTo>
                    <a:pt x="7975" y="3204"/>
                  </a:lnTo>
                  <a:lnTo>
                    <a:pt x="7975" y="3299"/>
                  </a:lnTo>
                  <a:lnTo>
                    <a:pt x="7999" y="3394"/>
                  </a:lnTo>
                  <a:lnTo>
                    <a:pt x="8047" y="3489"/>
                  </a:lnTo>
                  <a:lnTo>
                    <a:pt x="8070" y="3584"/>
                  </a:lnTo>
                  <a:lnTo>
                    <a:pt x="8118" y="3655"/>
                  </a:lnTo>
                  <a:lnTo>
                    <a:pt x="8142" y="3774"/>
                  </a:lnTo>
                  <a:lnTo>
                    <a:pt x="8189" y="3869"/>
                  </a:lnTo>
                  <a:lnTo>
                    <a:pt x="8165" y="3964"/>
                  </a:lnTo>
                  <a:lnTo>
                    <a:pt x="8070" y="3988"/>
                  </a:lnTo>
                  <a:lnTo>
                    <a:pt x="7975" y="4083"/>
                  </a:lnTo>
                  <a:lnTo>
                    <a:pt x="7880" y="4273"/>
                  </a:lnTo>
                  <a:lnTo>
                    <a:pt x="7880" y="4344"/>
                  </a:lnTo>
                  <a:lnTo>
                    <a:pt x="7857" y="4462"/>
                  </a:lnTo>
                  <a:lnTo>
                    <a:pt x="7857" y="4557"/>
                  </a:lnTo>
                  <a:lnTo>
                    <a:pt x="7762" y="4676"/>
                  </a:lnTo>
                  <a:lnTo>
                    <a:pt x="7667" y="4676"/>
                  </a:lnTo>
                  <a:lnTo>
                    <a:pt x="7548" y="4747"/>
                  </a:lnTo>
                  <a:lnTo>
                    <a:pt x="7453" y="4747"/>
                  </a:lnTo>
                  <a:lnTo>
                    <a:pt x="7335" y="4818"/>
                  </a:lnTo>
                  <a:lnTo>
                    <a:pt x="7287" y="4866"/>
                  </a:lnTo>
                  <a:lnTo>
                    <a:pt x="7168" y="4937"/>
                  </a:lnTo>
                  <a:lnTo>
                    <a:pt x="7145" y="5032"/>
                  </a:lnTo>
                  <a:lnTo>
                    <a:pt x="7026" y="5056"/>
                  </a:lnTo>
                  <a:lnTo>
                    <a:pt x="6978" y="5175"/>
                  </a:lnTo>
                  <a:lnTo>
                    <a:pt x="6884" y="5246"/>
                  </a:lnTo>
                  <a:lnTo>
                    <a:pt x="6836" y="5317"/>
                  </a:lnTo>
                  <a:lnTo>
                    <a:pt x="6860" y="5483"/>
                  </a:lnTo>
                  <a:lnTo>
                    <a:pt x="6836" y="5625"/>
                  </a:lnTo>
                  <a:lnTo>
                    <a:pt x="6836" y="5720"/>
                  </a:lnTo>
                  <a:lnTo>
                    <a:pt x="6884" y="5958"/>
                  </a:lnTo>
                  <a:lnTo>
                    <a:pt x="6931" y="6076"/>
                  </a:lnTo>
                  <a:lnTo>
                    <a:pt x="6955" y="6148"/>
                  </a:lnTo>
                  <a:lnTo>
                    <a:pt x="6955" y="6266"/>
                  </a:lnTo>
                  <a:lnTo>
                    <a:pt x="7002" y="6456"/>
                  </a:lnTo>
                  <a:lnTo>
                    <a:pt x="7097" y="6433"/>
                  </a:lnTo>
                  <a:lnTo>
                    <a:pt x="7216" y="6456"/>
                  </a:lnTo>
                  <a:lnTo>
                    <a:pt x="7287" y="6551"/>
                  </a:lnTo>
                  <a:lnTo>
                    <a:pt x="7453" y="6670"/>
                  </a:lnTo>
                  <a:lnTo>
                    <a:pt x="7548" y="6717"/>
                  </a:lnTo>
                  <a:lnTo>
                    <a:pt x="7667" y="6765"/>
                  </a:lnTo>
                  <a:lnTo>
                    <a:pt x="7785" y="6789"/>
                  </a:lnTo>
                  <a:lnTo>
                    <a:pt x="7904" y="6836"/>
                  </a:lnTo>
                  <a:lnTo>
                    <a:pt x="7999" y="6812"/>
                  </a:lnTo>
                  <a:lnTo>
                    <a:pt x="8118" y="6789"/>
                  </a:lnTo>
                  <a:lnTo>
                    <a:pt x="8213" y="6789"/>
                  </a:lnTo>
                  <a:lnTo>
                    <a:pt x="8331" y="6765"/>
                  </a:lnTo>
                  <a:lnTo>
                    <a:pt x="8498" y="6765"/>
                  </a:lnTo>
                  <a:lnTo>
                    <a:pt x="8569" y="6884"/>
                  </a:lnTo>
                  <a:lnTo>
                    <a:pt x="8616" y="7050"/>
                  </a:lnTo>
                  <a:lnTo>
                    <a:pt x="8545" y="7073"/>
                  </a:lnTo>
                  <a:lnTo>
                    <a:pt x="8426" y="7097"/>
                  </a:lnTo>
                  <a:lnTo>
                    <a:pt x="8331" y="7097"/>
                  </a:lnTo>
                  <a:lnTo>
                    <a:pt x="8213" y="7121"/>
                  </a:lnTo>
                  <a:lnTo>
                    <a:pt x="8094" y="7192"/>
                  </a:lnTo>
                  <a:lnTo>
                    <a:pt x="8023" y="7287"/>
                  </a:lnTo>
                  <a:lnTo>
                    <a:pt x="7904" y="7311"/>
                  </a:lnTo>
                  <a:lnTo>
                    <a:pt x="7809" y="7382"/>
                  </a:lnTo>
                  <a:lnTo>
                    <a:pt x="7762" y="7477"/>
                  </a:lnTo>
                  <a:lnTo>
                    <a:pt x="7714" y="7596"/>
                  </a:lnTo>
                  <a:lnTo>
                    <a:pt x="7762" y="7833"/>
                  </a:lnTo>
                  <a:lnTo>
                    <a:pt x="7762" y="7928"/>
                  </a:lnTo>
                  <a:lnTo>
                    <a:pt x="7833" y="8023"/>
                  </a:lnTo>
                  <a:lnTo>
                    <a:pt x="7952" y="8094"/>
                  </a:lnTo>
                  <a:lnTo>
                    <a:pt x="8094" y="8189"/>
                  </a:lnTo>
                  <a:lnTo>
                    <a:pt x="8189" y="8236"/>
                  </a:lnTo>
                  <a:lnTo>
                    <a:pt x="8236" y="8284"/>
                  </a:lnTo>
                  <a:lnTo>
                    <a:pt x="8213" y="8403"/>
                  </a:lnTo>
                  <a:lnTo>
                    <a:pt x="8189" y="8498"/>
                  </a:lnTo>
                  <a:lnTo>
                    <a:pt x="8189" y="8687"/>
                  </a:lnTo>
                  <a:lnTo>
                    <a:pt x="8213" y="8782"/>
                  </a:lnTo>
                  <a:lnTo>
                    <a:pt x="8189" y="8759"/>
                  </a:lnTo>
                  <a:lnTo>
                    <a:pt x="8308" y="8806"/>
                  </a:lnTo>
                  <a:lnTo>
                    <a:pt x="8331" y="8877"/>
                  </a:lnTo>
                  <a:lnTo>
                    <a:pt x="8284" y="8996"/>
                  </a:lnTo>
                  <a:lnTo>
                    <a:pt x="8142" y="9138"/>
                  </a:lnTo>
                  <a:lnTo>
                    <a:pt x="8070" y="9233"/>
                  </a:lnTo>
                  <a:lnTo>
                    <a:pt x="7952" y="9328"/>
                  </a:lnTo>
                  <a:lnTo>
                    <a:pt x="7928" y="9423"/>
                  </a:lnTo>
                  <a:lnTo>
                    <a:pt x="7833" y="9495"/>
                  </a:lnTo>
                  <a:lnTo>
                    <a:pt x="7738" y="9518"/>
                  </a:lnTo>
                  <a:lnTo>
                    <a:pt x="7619" y="9447"/>
                  </a:lnTo>
                  <a:lnTo>
                    <a:pt x="7524" y="9447"/>
                  </a:lnTo>
                  <a:lnTo>
                    <a:pt x="7382" y="9400"/>
                  </a:lnTo>
                  <a:lnTo>
                    <a:pt x="7216" y="9376"/>
                  </a:lnTo>
                  <a:lnTo>
                    <a:pt x="7121" y="9352"/>
                  </a:lnTo>
                  <a:lnTo>
                    <a:pt x="7026" y="9233"/>
                  </a:lnTo>
                  <a:lnTo>
                    <a:pt x="6931" y="9233"/>
                  </a:lnTo>
                  <a:lnTo>
                    <a:pt x="6812" y="9138"/>
                  </a:lnTo>
                  <a:lnTo>
                    <a:pt x="6694" y="9091"/>
                  </a:lnTo>
                  <a:lnTo>
                    <a:pt x="6622" y="9044"/>
                  </a:lnTo>
                  <a:lnTo>
                    <a:pt x="6504" y="8925"/>
                  </a:lnTo>
                  <a:lnTo>
                    <a:pt x="6385" y="8854"/>
                  </a:lnTo>
                  <a:lnTo>
                    <a:pt x="6314" y="8759"/>
                  </a:lnTo>
                  <a:lnTo>
                    <a:pt x="6195" y="8735"/>
                  </a:lnTo>
                  <a:lnTo>
                    <a:pt x="6148" y="8640"/>
                  </a:lnTo>
                  <a:lnTo>
                    <a:pt x="6005" y="8545"/>
                  </a:lnTo>
                  <a:lnTo>
                    <a:pt x="5910" y="8545"/>
                  </a:lnTo>
                  <a:lnTo>
                    <a:pt x="5792" y="8569"/>
                  </a:lnTo>
                  <a:lnTo>
                    <a:pt x="5697" y="8640"/>
                  </a:lnTo>
                  <a:lnTo>
                    <a:pt x="5578" y="8640"/>
                  </a:lnTo>
                  <a:lnTo>
                    <a:pt x="5554" y="8782"/>
                  </a:lnTo>
                  <a:lnTo>
                    <a:pt x="5531" y="8901"/>
                  </a:lnTo>
                  <a:lnTo>
                    <a:pt x="5554" y="9067"/>
                  </a:lnTo>
                  <a:lnTo>
                    <a:pt x="5602" y="9162"/>
                  </a:lnTo>
                  <a:lnTo>
                    <a:pt x="5625" y="9233"/>
                  </a:lnTo>
                  <a:lnTo>
                    <a:pt x="5720" y="9352"/>
                  </a:lnTo>
                  <a:lnTo>
                    <a:pt x="5815" y="9400"/>
                  </a:lnTo>
                  <a:lnTo>
                    <a:pt x="5697" y="9471"/>
                  </a:lnTo>
                  <a:lnTo>
                    <a:pt x="5673" y="9589"/>
                  </a:lnTo>
                  <a:lnTo>
                    <a:pt x="5673" y="9684"/>
                  </a:lnTo>
                  <a:lnTo>
                    <a:pt x="5697" y="9779"/>
                  </a:lnTo>
                  <a:lnTo>
                    <a:pt x="5697" y="9874"/>
                  </a:lnTo>
                  <a:lnTo>
                    <a:pt x="5720" y="9993"/>
                  </a:lnTo>
                  <a:lnTo>
                    <a:pt x="5720" y="10064"/>
                  </a:lnTo>
                  <a:lnTo>
                    <a:pt x="5697" y="10183"/>
                  </a:lnTo>
                  <a:lnTo>
                    <a:pt x="5578" y="10254"/>
                  </a:lnTo>
                  <a:lnTo>
                    <a:pt x="5483" y="10325"/>
                  </a:lnTo>
                  <a:lnTo>
                    <a:pt x="5412" y="10325"/>
                  </a:lnTo>
                  <a:lnTo>
                    <a:pt x="5293" y="10373"/>
                  </a:lnTo>
                  <a:lnTo>
                    <a:pt x="5103" y="10515"/>
                  </a:lnTo>
                  <a:lnTo>
                    <a:pt x="5008" y="10563"/>
                  </a:lnTo>
                  <a:lnTo>
                    <a:pt x="4961" y="10705"/>
                  </a:lnTo>
                  <a:lnTo>
                    <a:pt x="4866" y="10776"/>
                  </a:lnTo>
                  <a:lnTo>
                    <a:pt x="4890" y="10942"/>
                  </a:lnTo>
                  <a:lnTo>
                    <a:pt x="4771" y="11037"/>
                  </a:lnTo>
                  <a:lnTo>
                    <a:pt x="4747" y="11156"/>
                  </a:lnTo>
                  <a:lnTo>
                    <a:pt x="4652" y="11275"/>
                  </a:lnTo>
                  <a:lnTo>
                    <a:pt x="4486" y="11370"/>
                  </a:lnTo>
                  <a:lnTo>
                    <a:pt x="4439" y="11607"/>
                  </a:lnTo>
                  <a:lnTo>
                    <a:pt x="4439" y="11678"/>
                  </a:lnTo>
                  <a:lnTo>
                    <a:pt x="4462" y="11844"/>
                  </a:lnTo>
                  <a:lnTo>
                    <a:pt x="4462" y="11916"/>
                  </a:lnTo>
                  <a:lnTo>
                    <a:pt x="4534" y="12034"/>
                  </a:lnTo>
                  <a:lnTo>
                    <a:pt x="4439" y="12082"/>
                  </a:lnTo>
                  <a:lnTo>
                    <a:pt x="4320" y="12058"/>
                  </a:lnTo>
                  <a:lnTo>
                    <a:pt x="4178" y="11939"/>
                  </a:lnTo>
                  <a:lnTo>
                    <a:pt x="4083" y="11939"/>
                  </a:lnTo>
                  <a:lnTo>
                    <a:pt x="4035" y="11821"/>
                  </a:lnTo>
                  <a:lnTo>
                    <a:pt x="3893" y="11749"/>
                  </a:lnTo>
                  <a:lnTo>
                    <a:pt x="3845" y="11678"/>
                  </a:lnTo>
                  <a:lnTo>
                    <a:pt x="3703" y="11631"/>
                  </a:lnTo>
                  <a:lnTo>
                    <a:pt x="3584" y="11560"/>
                  </a:lnTo>
                  <a:lnTo>
                    <a:pt x="3489" y="11512"/>
                  </a:lnTo>
                  <a:lnTo>
                    <a:pt x="3371" y="11536"/>
                  </a:lnTo>
                  <a:lnTo>
                    <a:pt x="3276" y="11536"/>
                  </a:lnTo>
                  <a:lnTo>
                    <a:pt x="3157" y="11560"/>
                  </a:lnTo>
                  <a:lnTo>
                    <a:pt x="3062" y="11631"/>
                  </a:lnTo>
                  <a:lnTo>
                    <a:pt x="2967" y="11678"/>
                  </a:lnTo>
                  <a:lnTo>
                    <a:pt x="2872" y="11702"/>
                  </a:lnTo>
                  <a:lnTo>
                    <a:pt x="2777" y="11749"/>
                  </a:lnTo>
                  <a:lnTo>
                    <a:pt x="2658" y="11844"/>
                  </a:lnTo>
                  <a:lnTo>
                    <a:pt x="2564" y="11844"/>
                  </a:lnTo>
                  <a:lnTo>
                    <a:pt x="2445" y="11868"/>
                  </a:lnTo>
                  <a:lnTo>
                    <a:pt x="2350" y="11892"/>
                  </a:lnTo>
                  <a:lnTo>
                    <a:pt x="2231" y="11892"/>
                  </a:lnTo>
                  <a:lnTo>
                    <a:pt x="2065" y="11916"/>
                  </a:lnTo>
                  <a:lnTo>
                    <a:pt x="1970" y="11939"/>
                  </a:lnTo>
                  <a:lnTo>
                    <a:pt x="1828" y="11987"/>
                  </a:lnTo>
                  <a:lnTo>
                    <a:pt x="1709" y="11987"/>
                  </a:lnTo>
                  <a:lnTo>
                    <a:pt x="1614" y="12058"/>
                  </a:lnTo>
                  <a:lnTo>
                    <a:pt x="1448" y="12129"/>
                  </a:lnTo>
                  <a:lnTo>
                    <a:pt x="1353" y="12177"/>
                  </a:lnTo>
                  <a:lnTo>
                    <a:pt x="1305" y="12319"/>
                  </a:lnTo>
                  <a:lnTo>
                    <a:pt x="1211" y="12390"/>
                  </a:lnTo>
                  <a:lnTo>
                    <a:pt x="1116" y="12533"/>
                  </a:lnTo>
                  <a:lnTo>
                    <a:pt x="1139" y="12628"/>
                  </a:lnTo>
                  <a:lnTo>
                    <a:pt x="1092" y="12723"/>
                  </a:lnTo>
                  <a:lnTo>
                    <a:pt x="1068" y="12889"/>
                  </a:lnTo>
                  <a:lnTo>
                    <a:pt x="1068" y="12960"/>
                  </a:lnTo>
                  <a:lnTo>
                    <a:pt x="1021" y="13079"/>
                  </a:lnTo>
                  <a:lnTo>
                    <a:pt x="1044" y="13221"/>
                  </a:lnTo>
                  <a:lnTo>
                    <a:pt x="1068" y="13316"/>
                  </a:lnTo>
                  <a:lnTo>
                    <a:pt x="1068" y="13411"/>
                  </a:lnTo>
                  <a:lnTo>
                    <a:pt x="1282" y="13696"/>
                  </a:lnTo>
                  <a:lnTo>
                    <a:pt x="1353" y="13767"/>
                  </a:lnTo>
                  <a:lnTo>
                    <a:pt x="1400" y="13933"/>
                  </a:lnTo>
                  <a:lnTo>
                    <a:pt x="1495" y="14004"/>
                  </a:lnTo>
                  <a:lnTo>
                    <a:pt x="1543" y="14099"/>
                  </a:lnTo>
                  <a:lnTo>
                    <a:pt x="1567" y="14194"/>
                  </a:lnTo>
                  <a:lnTo>
                    <a:pt x="1590" y="14337"/>
                  </a:lnTo>
                  <a:lnTo>
                    <a:pt x="1590" y="14432"/>
                  </a:lnTo>
                  <a:lnTo>
                    <a:pt x="1614" y="14550"/>
                  </a:lnTo>
                  <a:lnTo>
                    <a:pt x="1567" y="14622"/>
                  </a:lnTo>
                  <a:lnTo>
                    <a:pt x="1519" y="14740"/>
                  </a:lnTo>
                  <a:lnTo>
                    <a:pt x="1329" y="14883"/>
                  </a:lnTo>
                  <a:lnTo>
                    <a:pt x="1234" y="14883"/>
                  </a:lnTo>
                  <a:lnTo>
                    <a:pt x="1116" y="14906"/>
                  </a:lnTo>
                  <a:lnTo>
                    <a:pt x="997" y="15001"/>
                  </a:lnTo>
                  <a:lnTo>
                    <a:pt x="926" y="15120"/>
                  </a:lnTo>
                  <a:lnTo>
                    <a:pt x="926" y="15239"/>
                  </a:lnTo>
                  <a:lnTo>
                    <a:pt x="807" y="15334"/>
                  </a:lnTo>
                  <a:lnTo>
                    <a:pt x="665" y="15571"/>
                  </a:lnTo>
                  <a:lnTo>
                    <a:pt x="593" y="15642"/>
                  </a:lnTo>
                  <a:lnTo>
                    <a:pt x="593" y="15761"/>
                  </a:lnTo>
                  <a:lnTo>
                    <a:pt x="665" y="15856"/>
                  </a:lnTo>
                  <a:lnTo>
                    <a:pt x="688" y="15951"/>
                  </a:lnTo>
                  <a:lnTo>
                    <a:pt x="688" y="16046"/>
                  </a:lnTo>
                  <a:lnTo>
                    <a:pt x="712" y="16141"/>
                  </a:lnTo>
                  <a:lnTo>
                    <a:pt x="665" y="16236"/>
                  </a:lnTo>
                  <a:lnTo>
                    <a:pt x="617" y="16402"/>
                  </a:lnTo>
                  <a:lnTo>
                    <a:pt x="593" y="16473"/>
                  </a:lnTo>
                  <a:lnTo>
                    <a:pt x="475" y="16568"/>
                  </a:lnTo>
                  <a:lnTo>
                    <a:pt x="451" y="16663"/>
                  </a:lnTo>
                  <a:lnTo>
                    <a:pt x="451" y="16758"/>
                  </a:lnTo>
                  <a:lnTo>
                    <a:pt x="427" y="16853"/>
                  </a:lnTo>
                  <a:lnTo>
                    <a:pt x="451" y="17019"/>
                  </a:lnTo>
                  <a:lnTo>
                    <a:pt x="451" y="17090"/>
                  </a:lnTo>
                  <a:lnTo>
                    <a:pt x="570" y="17209"/>
                  </a:lnTo>
                  <a:lnTo>
                    <a:pt x="570" y="17304"/>
                  </a:lnTo>
                  <a:lnTo>
                    <a:pt x="712" y="17375"/>
                  </a:lnTo>
                  <a:lnTo>
                    <a:pt x="712" y="17470"/>
                  </a:lnTo>
                  <a:lnTo>
                    <a:pt x="593" y="17541"/>
                  </a:lnTo>
                  <a:lnTo>
                    <a:pt x="498" y="17541"/>
                  </a:lnTo>
                  <a:lnTo>
                    <a:pt x="404" y="17636"/>
                  </a:lnTo>
                  <a:lnTo>
                    <a:pt x="309" y="17636"/>
                  </a:lnTo>
                  <a:lnTo>
                    <a:pt x="190" y="17660"/>
                  </a:lnTo>
                  <a:lnTo>
                    <a:pt x="95" y="17755"/>
                  </a:lnTo>
                  <a:lnTo>
                    <a:pt x="0" y="17802"/>
                  </a:lnTo>
                  <a:lnTo>
                    <a:pt x="0" y="17921"/>
                  </a:lnTo>
                  <a:lnTo>
                    <a:pt x="71" y="17992"/>
                  </a:lnTo>
                  <a:lnTo>
                    <a:pt x="142" y="18087"/>
                  </a:lnTo>
                  <a:lnTo>
                    <a:pt x="285" y="18324"/>
                  </a:lnTo>
                  <a:lnTo>
                    <a:pt x="356" y="18467"/>
                  </a:lnTo>
                  <a:lnTo>
                    <a:pt x="356" y="18585"/>
                  </a:lnTo>
                  <a:lnTo>
                    <a:pt x="451" y="18704"/>
                  </a:lnTo>
                  <a:lnTo>
                    <a:pt x="498" y="18775"/>
                  </a:lnTo>
                  <a:lnTo>
                    <a:pt x="641" y="18870"/>
                  </a:lnTo>
                  <a:lnTo>
                    <a:pt x="688" y="18965"/>
                  </a:lnTo>
                  <a:lnTo>
                    <a:pt x="807" y="19013"/>
                  </a:lnTo>
                  <a:lnTo>
                    <a:pt x="926" y="18989"/>
                  </a:lnTo>
                  <a:lnTo>
                    <a:pt x="1139" y="18989"/>
                  </a:lnTo>
                  <a:lnTo>
                    <a:pt x="1258" y="19036"/>
                  </a:lnTo>
                  <a:lnTo>
                    <a:pt x="1353" y="19060"/>
                  </a:lnTo>
                  <a:lnTo>
                    <a:pt x="1519" y="19155"/>
                  </a:lnTo>
                  <a:lnTo>
                    <a:pt x="1685" y="19203"/>
                  </a:lnTo>
                  <a:lnTo>
                    <a:pt x="1851" y="19226"/>
                  </a:lnTo>
                  <a:lnTo>
                    <a:pt x="1923" y="19345"/>
                  </a:lnTo>
                  <a:lnTo>
                    <a:pt x="2041" y="19369"/>
                  </a:lnTo>
                  <a:lnTo>
                    <a:pt x="2160" y="19464"/>
                  </a:lnTo>
                  <a:lnTo>
                    <a:pt x="2279" y="19487"/>
                  </a:lnTo>
                  <a:lnTo>
                    <a:pt x="2469" y="19559"/>
                  </a:lnTo>
                  <a:lnTo>
                    <a:pt x="2564" y="19630"/>
                  </a:lnTo>
                  <a:lnTo>
                    <a:pt x="2682" y="19677"/>
                  </a:lnTo>
                  <a:lnTo>
                    <a:pt x="2777" y="19654"/>
                  </a:lnTo>
                  <a:lnTo>
                    <a:pt x="2896" y="19606"/>
                  </a:lnTo>
                  <a:lnTo>
                    <a:pt x="3015" y="19582"/>
                  </a:lnTo>
                  <a:lnTo>
                    <a:pt x="3204" y="19701"/>
                  </a:lnTo>
                  <a:lnTo>
                    <a:pt x="3299" y="19749"/>
                  </a:lnTo>
                  <a:lnTo>
                    <a:pt x="3418" y="19796"/>
                  </a:lnTo>
                  <a:lnTo>
                    <a:pt x="3513" y="19772"/>
                  </a:lnTo>
                  <a:lnTo>
                    <a:pt x="3632" y="19749"/>
                  </a:lnTo>
                  <a:lnTo>
                    <a:pt x="3727" y="19749"/>
                  </a:lnTo>
                  <a:lnTo>
                    <a:pt x="3845" y="19796"/>
                  </a:lnTo>
                  <a:lnTo>
                    <a:pt x="3964" y="19796"/>
                  </a:lnTo>
                  <a:lnTo>
                    <a:pt x="4011" y="19701"/>
                  </a:lnTo>
                  <a:lnTo>
                    <a:pt x="4106" y="19654"/>
                  </a:lnTo>
                  <a:lnTo>
                    <a:pt x="4178" y="19559"/>
                  </a:lnTo>
                  <a:lnTo>
                    <a:pt x="4225" y="19464"/>
                  </a:lnTo>
                  <a:lnTo>
                    <a:pt x="4320" y="19393"/>
                  </a:lnTo>
                  <a:lnTo>
                    <a:pt x="4367" y="19298"/>
                  </a:lnTo>
                  <a:lnTo>
                    <a:pt x="4462" y="19250"/>
                  </a:lnTo>
                  <a:lnTo>
                    <a:pt x="4557" y="19179"/>
                  </a:lnTo>
                  <a:lnTo>
                    <a:pt x="4676" y="19108"/>
                  </a:lnTo>
                  <a:lnTo>
                    <a:pt x="4771" y="19155"/>
                  </a:lnTo>
                  <a:lnTo>
                    <a:pt x="4890" y="19179"/>
                  </a:lnTo>
                  <a:lnTo>
                    <a:pt x="5032" y="19203"/>
                  </a:lnTo>
                  <a:lnTo>
                    <a:pt x="5127" y="19274"/>
                  </a:lnTo>
                  <a:lnTo>
                    <a:pt x="5246" y="19250"/>
                  </a:lnTo>
                  <a:lnTo>
                    <a:pt x="5293" y="19321"/>
                  </a:lnTo>
                  <a:lnTo>
                    <a:pt x="5364" y="19416"/>
                  </a:lnTo>
                  <a:lnTo>
                    <a:pt x="5483" y="19464"/>
                  </a:lnTo>
                  <a:lnTo>
                    <a:pt x="5578" y="19440"/>
                  </a:lnTo>
                  <a:lnTo>
                    <a:pt x="5697" y="19511"/>
                  </a:lnTo>
                  <a:lnTo>
                    <a:pt x="5768" y="19606"/>
                  </a:lnTo>
                  <a:lnTo>
                    <a:pt x="5887" y="19654"/>
                  </a:lnTo>
                  <a:lnTo>
                    <a:pt x="5958" y="19725"/>
                  </a:lnTo>
                  <a:lnTo>
                    <a:pt x="6076" y="19725"/>
                  </a:lnTo>
                  <a:lnTo>
                    <a:pt x="6171" y="19796"/>
                  </a:lnTo>
                  <a:lnTo>
                    <a:pt x="6266" y="19891"/>
                  </a:lnTo>
                  <a:lnTo>
                    <a:pt x="6361" y="19938"/>
                  </a:lnTo>
                  <a:lnTo>
                    <a:pt x="6480" y="19962"/>
                  </a:lnTo>
                  <a:lnTo>
                    <a:pt x="6575" y="19938"/>
                  </a:lnTo>
                  <a:lnTo>
                    <a:pt x="6694" y="19962"/>
                  </a:lnTo>
                  <a:lnTo>
                    <a:pt x="6717" y="20247"/>
                  </a:lnTo>
                  <a:lnTo>
                    <a:pt x="7002" y="20389"/>
                  </a:lnTo>
                  <a:lnTo>
                    <a:pt x="6765" y="20176"/>
                  </a:lnTo>
                  <a:lnTo>
                    <a:pt x="7145" y="20389"/>
                  </a:lnTo>
                  <a:lnTo>
                    <a:pt x="7168" y="20318"/>
                  </a:lnTo>
                  <a:lnTo>
                    <a:pt x="7168" y="20413"/>
                  </a:lnTo>
                  <a:lnTo>
                    <a:pt x="7358" y="20484"/>
                  </a:lnTo>
                  <a:lnTo>
                    <a:pt x="7453" y="20461"/>
                  </a:lnTo>
                  <a:lnTo>
                    <a:pt x="7548" y="20413"/>
                  </a:lnTo>
                  <a:lnTo>
                    <a:pt x="7667" y="20389"/>
                  </a:lnTo>
                  <a:lnTo>
                    <a:pt x="7833" y="20271"/>
                  </a:lnTo>
                  <a:lnTo>
                    <a:pt x="7904" y="20223"/>
                  </a:lnTo>
                  <a:lnTo>
                    <a:pt x="8070" y="20200"/>
                  </a:lnTo>
                  <a:lnTo>
                    <a:pt x="8142" y="20271"/>
                  </a:lnTo>
                  <a:lnTo>
                    <a:pt x="8260" y="20318"/>
                  </a:lnTo>
                  <a:lnTo>
                    <a:pt x="8355" y="20389"/>
                  </a:lnTo>
                  <a:lnTo>
                    <a:pt x="8450" y="20508"/>
                  </a:lnTo>
                  <a:lnTo>
                    <a:pt x="8545" y="20556"/>
                  </a:lnTo>
                  <a:lnTo>
                    <a:pt x="8687" y="20579"/>
                  </a:lnTo>
                  <a:lnTo>
                    <a:pt x="8735" y="20698"/>
                  </a:lnTo>
                  <a:lnTo>
                    <a:pt x="8877" y="20722"/>
                  </a:lnTo>
                  <a:lnTo>
                    <a:pt x="8925" y="20793"/>
                  </a:lnTo>
                  <a:lnTo>
                    <a:pt x="9044" y="20840"/>
                  </a:lnTo>
                  <a:lnTo>
                    <a:pt x="9067" y="20935"/>
                  </a:lnTo>
                  <a:lnTo>
                    <a:pt x="9162" y="20935"/>
                  </a:lnTo>
                  <a:lnTo>
                    <a:pt x="9233" y="21007"/>
                  </a:lnTo>
                  <a:lnTo>
                    <a:pt x="9257" y="21102"/>
                  </a:lnTo>
                  <a:lnTo>
                    <a:pt x="9305" y="21220"/>
                  </a:lnTo>
                  <a:lnTo>
                    <a:pt x="9423" y="21268"/>
                  </a:lnTo>
                  <a:lnTo>
                    <a:pt x="9518" y="21268"/>
                  </a:lnTo>
                  <a:lnTo>
                    <a:pt x="9613" y="21244"/>
                  </a:lnTo>
                  <a:lnTo>
                    <a:pt x="9779" y="21244"/>
                  </a:lnTo>
                  <a:lnTo>
                    <a:pt x="9969" y="21054"/>
                  </a:lnTo>
                  <a:lnTo>
                    <a:pt x="10040" y="21173"/>
                  </a:lnTo>
                  <a:lnTo>
                    <a:pt x="10064" y="21244"/>
                  </a:lnTo>
                  <a:lnTo>
                    <a:pt x="10064" y="21363"/>
                  </a:lnTo>
                  <a:lnTo>
                    <a:pt x="10088" y="21458"/>
                  </a:lnTo>
                  <a:lnTo>
                    <a:pt x="10040" y="21553"/>
                  </a:lnTo>
                  <a:lnTo>
                    <a:pt x="10159" y="21600"/>
                  </a:lnTo>
                  <a:lnTo>
                    <a:pt x="10278" y="21576"/>
                  </a:lnTo>
                  <a:lnTo>
                    <a:pt x="10349" y="21505"/>
                  </a:lnTo>
                  <a:lnTo>
                    <a:pt x="10468" y="21434"/>
                  </a:lnTo>
                  <a:lnTo>
                    <a:pt x="10515" y="21339"/>
                  </a:lnTo>
                  <a:lnTo>
                    <a:pt x="10610" y="21291"/>
                  </a:lnTo>
                  <a:lnTo>
                    <a:pt x="10705" y="21268"/>
                  </a:lnTo>
                  <a:lnTo>
                    <a:pt x="10776" y="21149"/>
                  </a:lnTo>
                  <a:lnTo>
                    <a:pt x="10681" y="21078"/>
                  </a:lnTo>
                  <a:lnTo>
                    <a:pt x="10681" y="20959"/>
                  </a:lnTo>
                  <a:lnTo>
                    <a:pt x="10444" y="20912"/>
                  </a:lnTo>
                  <a:lnTo>
                    <a:pt x="10349" y="20912"/>
                  </a:lnTo>
                  <a:lnTo>
                    <a:pt x="10230" y="20935"/>
                  </a:lnTo>
                  <a:lnTo>
                    <a:pt x="10112" y="20912"/>
                  </a:lnTo>
                  <a:lnTo>
                    <a:pt x="10017" y="20912"/>
                  </a:lnTo>
                  <a:lnTo>
                    <a:pt x="9898" y="20888"/>
                  </a:lnTo>
                  <a:lnTo>
                    <a:pt x="9803" y="20840"/>
                  </a:lnTo>
                  <a:lnTo>
                    <a:pt x="9779" y="20745"/>
                  </a:lnTo>
                  <a:lnTo>
                    <a:pt x="9803" y="20651"/>
                  </a:lnTo>
                  <a:lnTo>
                    <a:pt x="9898" y="20651"/>
                  </a:lnTo>
                  <a:lnTo>
                    <a:pt x="10017" y="20627"/>
                  </a:lnTo>
                  <a:lnTo>
                    <a:pt x="10135" y="20556"/>
                  </a:lnTo>
                  <a:lnTo>
                    <a:pt x="10230" y="20556"/>
                  </a:lnTo>
                  <a:lnTo>
                    <a:pt x="10396" y="20484"/>
                  </a:lnTo>
                  <a:lnTo>
                    <a:pt x="10491" y="20389"/>
                  </a:lnTo>
                  <a:lnTo>
                    <a:pt x="10586" y="20389"/>
                  </a:lnTo>
                  <a:lnTo>
                    <a:pt x="10705" y="20318"/>
                  </a:lnTo>
                  <a:lnTo>
                    <a:pt x="10895" y="20176"/>
                  </a:lnTo>
                  <a:lnTo>
                    <a:pt x="11014" y="20152"/>
                  </a:lnTo>
                  <a:lnTo>
                    <a:pt x="11298" y="19938"/>
                  </a:lnTo>
                  <a:lnTo>
                    <a:pt x="11346" y="19844"/>
                  </a:lnTo>
                  <a:lnTo>
                    <a:pt x="11441" y="19749"/>
                  </a:lnTo>
                  <a:lnTo>
                    <a:pt x="11536" y="19606"/>
                  </a:lnTo>
                  <a:lnTo>
                    <a:pt x="11536" y="19535"/>
                  </a:lnTo>
                  <a:lnTo>
                    <a:pt x="11560" y="19416"/>
                  </a:lnTo>
                  <a:lnTo>
                    <a:pt x="11560" y="19321"/>
                  </a:lnTo>
                  <a:lnTo>
                    <a:pt x="11536" y="19250"/>
                  </a:lnTo>
                  <a:lnTo>
                    <a:pt x="11560" y="19131"/>
                  </a:lnTo>
                  <a:lnTo>
                    <a:pt x="11631" y="19013"/>
                  </a:lnTo>
                  <a:lnTo>
                    <a:pt x="11726" y="18965"/>
                  </a:lnTo>
                  <a:lnTo>
                    <a:pt x="11797" y="18894"/>
                  </a:lnTo>
                  <a:lnTo>
                    <a:pt x="11892" y="18847"/>
                  </a:lnTo>
                  <a:lnTo>
                    <a:pt x="12011" y="18775"/>
                  </a:lnTo>
                  <a:lnTo>
                    <a:pt x="12034" y="18657"/>
                  </a:lnTo>
                  <a:lnTo>
                    <a:pt x="12153" y="18633"/>
                  </a:lnTo>
                  <a:lnTo>
                    <a:pt x="12248" y="18562"/>
                  </a:lnTo>
                  <a:lnTo>
                    <a:pt x="12343" y="18467"/>
                  </a:lnTo>
                  <a:lnTo>
                    <a:pt x="12390" y="18372"/>
                  </a:lnTo>
                  <a:lnTo>
                    <a:pt x="12367" y="18301"/>
                  </a:lnTo>
                  <a:lnTo>
                    <a:pt x="12390" y="18135"/>
                  </a:lnTo>
                  <a:lnTo>
                    <a:pt x="12390" y="18016"/>
                  </a:lnTo>
                  <a:lnTo>
                    <a:pt x="12438" y="17921"/>
                  </a:lnTo>
                  <a:lnTo>
                    <a:pt x="12414" y="17802"/>
                  </a:lnTo>
                  <a:lnTo>
                    <a:pt x="12462" y="17707"/>
                  </a:lnTo>
                  <a:lnTo>
                    <a:pt x="12556" y="17589"/>
                  </a:lnTo>
                  <a:lnTo>
                    <a:pt x="12604" y="17494"/>
                  </a:lnTo>
                  <a:lnTo>
                    <a:pt x="12628" y="17422"/>
                  </a:lnTo>
                  <a:lnTo>
                    <a:pt x="12746" y="17280"/>
                  </a:lnTo>
                  <a:lnTo>
                    <a:pt x="12770" y="17185"/>
                  </a:lnTo>
                  <a:lnTo>
                    <a:pt x="12889" y="17114"/>
                  </a:lnTo>
                  <a:lnTo>
                    <a:pt x="12913" y="17019"/>
                  </a:lnTo>
                  <a:lnTo>
                    <a:pt x="12960" y="16900"/>
                  </a:lnTo>
                  <a:lnTo>
                    <a:pt x="13055" y="16829"/>
                  </a:lnTo>
                  <a:lnTo>
                    <a:pt x="13102" y="16758"/>
                  </a:lnTo>
                  <a:lnTo>
                    <a:pt x="13292" y="16520"/>
                  </a:lnTo>
                  <a:lnTo>
                    <a:pt x="13340" y="16425"/>
                  </a:lnTo>
                  <a:lnTo>
                    <a:pt x="13411" y="16259"/>
                  </a:lnTo>
                  <a:lnTo>
                    <a:pt x="13435" y="16141"/>
                  </a:lnTo>
                  <a:lnTo>
                    <a:pt x="13506" y="16069"/>
                  </a:lnTo>
                  <a:lnTo>
                    <a:pt x="13530" y="15927"/>
                  </a:lnTo>
                  <a:lnTo>
                    <a:pt x="13530" y="15856"/>
                  </a:lnTo>
                  <a:lnTo>
                    <a:pt x="13458" y="15761"/>
                  </a:lnTo>
                  <a:lnTo>
                    <a:pt x="13458" y="15666"/>
                  </a:lnTo>
                  <a:lnTo>
                    <a:pt x="13482" y="15571"/>
                  </a:lnTo>
                  <a:lnTo>
                    <a:pt x="13577" y="15334"/>
                  </a:lnTo>
                  <a:lnTo>
                    <a:pt x="13577" y="15262"/>
                  </a:lnTo>
                  <a:lnTo>
                    <a:pt x="13553" y="15144"/>
                  </a:lnTo>
                  <a:lnTo>
                    <a:pt x="13530" y="15049"/>
                  </a:lnTo>
                  <a:lnTo>
                    <a:pt x="13530" y="14954"/>
                  </a:lnTo>
                  <a:lnTo>
                    <a:pt x="13506" y="14859"/>
                  </a:lnTo>
                  <a:lnTo>
                    <a:pt x="13506" y="14740"/>
                  </a:lnTo>
                  <a:lnTo>
                    <a:pt x="13482" y="14669"/>
                  </a:lnTo>
                  <a:lnTo>
                    <a:pt x="13482" y="14574"/>
                  </a:lnTo>
                  <a:lnTo>
                    <a:pt x="13458" y="14455"/>
                  </a:lnTo>
                  <a:lnTo>
                    <a:pt x="13458" y="14384"/>
                  </a:lnTo>
                  <a:lnTo>
                    <a:pt x="13435" y="14265"/>
                  </a:lnTo>
                  <a:lnTo>
                    <a:pt x="13411" y="14171"/>
                  </a:lnTo>
                  <a:lnTo>
                    <a:pt x="13458" y="14076"/>
                  </a:lnTo>
                  <a:lnTo>
                    <a:pt x="13435" y="13981"/>
                  </a:lnTo>
                  <a:lnTo>
                    <a:pt x="13435" y="13862"/>
                  </a:lnTo>
                  <a:lnTo>
                    <a:pt x="13316" y="13886"/>
                  </a:lnTo>
                  <a:lnTo>
                    <a:pt x="13197" y="13815"/>
                  </a:lnTo>
                  <a:lnTo>
                    <a:pt x="13197" y="13696"/>
                  </a:lnTo>
                  <a:lnTo>
                    <a:pt x="13102" y="13625"/>
                  </a:lnTo>
                  <a:lnTo>
                    <a:pt x="13102" y="13530"/>
                  </a:lnTo>
                  <a:lnTo>
                    <a:pt x="13079" y="13435"/>
                  </a:lnTo>
                  <a:lnTo>
                    <a:pt x="13055" y="13316"/>
                  </a:lnTo>
                  <a:lnTo>
                    <a:pt x="13126" y="13245"/>
                  </a:lnTo>
                  <a:lnTo>
                    <a:pt x="13102" y="13126"/>
                  </a:lnTo>
                  <a:lnTo>
                    <a:pt x="13150" y="13007"/>
                  </a:lnTo>
                  <a:lnTo>
                    <a:pt x="13174" y="12936"/>
                  </a:lnTo>
                  <a:lnTo>
                    <a:pt x="13292" y="12936"/>
                  </a:lnTo>
                  <a:lnTo>
                    <a:pt x="13387" y="12794"/>
                  </a:lnTo>
                  <a:lnTo>
                    <a:pt x="13482" y="12723"/>
                  </a:lnTo>
                  <a:lnTo>
                    <a:pt x="13530" y="12533"/>
                  </a:lnTo>
                  <a:lnTo>
                    <a:pt x="13482" y="12414"/>
                  </a:lnTo>
                  <a:lnTo>
                    <a:pt x="13435" y="12367"/>
                  </a:lnTo>
                  <a:lnTo>
                    <a:pt x="13316" y="12319"/>
                  </a:lnTo>
                  <a:lnTo>
                    <a:pt x="13221" y="12343"/>
                  </a:lnTo>
                  <a:lnTo>
                    <a:pt x="13102" y="12343"/>
                  </a:lnTo>
                  <a:lnTo>
                    <a:pt x="12865" y="12224"/>
                  </a:lnTo>
                  <a:lnTo>
                    <a:pt x="12746" y="11987"/>
                  </a:lnTo>
                  <a:lnTo>
                    <a:pt x="12628" y="11963"/>
                  </a:lnTo>
                  <a:lnTo>
                    <a:pt x="12604" y="11868"/>
                  </a:lnTo>
                  <a:lnTo>
                    <a:pt x="12794" y="11678"/>
                  </a:lnTo>
                  <a:lnTo>
                    <a:pt x="12841" y="11607"/>
                  </a:lnTo>
                  <a:lnTo>
                    <a:pt x="12960" y="11583"/>
                  </a:lnTo>
                  <a:lnTo>
                    <a:pt x="13055" y="11441"/>
                  </a:lnTo>
                  <a:lnTo>
                    <a:pt x="13150" y="11393"/>
                  </a:lnTo>
                  <a:lnTo>
                    <a:pt x="13174" y="11322"/>
                  </a:lnTo>
                  <a:lnTo>
                    <a:pt x="13292" y="11251"/>
                  </a:lnTo>
                  <a:lnTo>
                    <a:pt x="13364" y="11251"/>
                  </a:lnTo>
                  <a:lnTo>
                    <a:pt x="13482" y="11227"/>
                  </a:lnTo>
                  <a:lnTo>
                    <a:pt x="13577" y="11132"/>
                  </a:lnTo>
                  <a:lnTo>
                    <a:pt x="13625" y="11037"/>
                  </a:lnTo>
                  <a:lnTo>
                    <a:pt x="13648" y="10942"/>
                  </a:lnTo>
                  <a:lnTo>
                    <a:pt x="13696" y="10847"/>
                  </a:lnTo>
                  <a:lnTo>
                    <a:pt x="13791" y="10776"/>
                  </a:lnTo>
                  <a:lnTo>
                    <a:pt x="13909" y="10753"/>
                  </a:lnTo>
                  <a:lnTo>
                    <a:pt x="14028" y="10800"/>
                  </a:lnTo>
                  <a:lnTo>
                    <a:pt x="14147" y="10824"/>
                  </a:lnTo>
                  <a:lnTo>
                    <a:pt x="14242" y="10847"/>
                  </a:lnTo>
                  <a:lnTo>
                    <a:pt x="14360" y="10800"/>
                  </a:lnTo>
                  <a:lnTo>
                    <a:pt x="14479" y="10776"/>
                  </a:lnTo>
                  <a:lnTo>
                    <a:pt x="14598" y="10705"/>
                  </a:lnTo>
                  <a:lnTo>
                    <a:pt x="14716" y="10658"/>
                  </a:lnTo>
                  <a:lnTo>
                    <a:pt x="14835" y="10563"/>
                  </a:lnTo>
                  <a:lnTo>
                    <a:pt x="14930" y="10563"/>
                  </a:lnTo>
                  <a:lnTo>
                    <a:pt x="15025" y="10491"/>
                  </a:lnTo>
                  <a:lnTo>
                    <a:pt x="15120" y="10468"/>
                  </a:lnTo>
                  <a:lnTo>
                    <a:pt x="15239" y="10468"/>
                  </a:lnTo>
                  <a:lnTo>
                    <a:pt x="15334" y="10420"/>
                  </a:lnTo>
                  <a:lnTo>
                    <a:pt x="15310" y="10302"/>
                  </a:lnTo>
                  <a:lnTo>
                    <a:pt x="15262" y="10230"/>
                  </a:lnTo>
                  <a:lnTo>
                    <a:pt x="15167" y="10183"/>
                  </a:lnTo>
                  <a:lnTo>
                    <a:pt x="15073" y="10112"/>
                  </a:lnTo>
                  <a:lnTo>
                    <a:pt x="15191" y="10040"/>
                  </a:lnTo>
                  <a:lnTo>
                    <a:pt x="15286" y="10135"/>
                  </a:lnTo>
                  <a:lnTo>
                    <a:pt x="15429" y="10207"/>
                  </a:lnTo>
                  <a:lnTo>
                    <a:pt x="15547" y="10278"/>
                  </a:lnTo>
                  <a:lnTo>
                    <a:pt x="15785" y="10373"/>
                  </a:lnTo>
                  <a:lnTo>
                    <a:pt x="15856" y="10349"/>
                  </a:lnTo>
                  <a:lnTo>
                    <a:pt x="15975" y="10349"/>
                  </a:lnTo>
                  <a:lnTo>
                    <a:pt x="16069" y="10325"/>
                  </a:lnTo>
                  <a:lnTo>
                    <a:pt x="16188" y="10302"/>
                  </a:lnTo>
                  <a:lnTo>
                    <a:pt x="16212" y="10183"/>
                  </a:lnTo>
                  <a:lnTo>
                    <a:pt x="16307" y="10088"/>
                  </a:lnTo>
                  <a:lnTo>
                    <a:pt x="16402" y="10064"/>
                  </a:lnTo>
                  <a:lnTo>
                    <a:pt x="16497" y="10159"/>
                  </a:lnTo>
                  <a:lnTo>
                    <a:pt x="16520" y="10278"/>
                  </a:lnTo>
                  <a:lnTo>
                    <a:pt x="16615" y="10278"/>
                  </a:lnTo>
                  <a:lnTo>
                    <a:pt x="16734" y="10254"/>
                  </a:lnTo>
                  <a:lnTo>
                    <a:pt x="16805" y="10230"/>
                  </a:lnTo>
                  <a:lnTo>
                    <a:pt x="16924" y="10159"/>
                  </a:lnTo>
                  <a:lnTo>
                    <a:pt x="17043" y="10207"/>
                  </a:lnTo>
                  <a:lnTo>
                    <a:pt x="17066" y="10373"/>
                  </a:lnTo>
                  <a:lnTo>
                    <a:pt x="17185" y="10420"/>
                  </a:lnTo>
                  <a:lnTo>
                    <a:pt x="17304" y="10396"/>
                  </a:lnTo>
                  <a:lnTo>
                    <a:pt x="17375" y="10349"/>
                  </a:lnTo>
                  <a:lnTo>
                    <a:pt x="17541" y="10278"/>
                  </a:lnTo>
                  <a:lnTo>
                    <a:pt x="17660" y="10183"/>
                  </a:lnTo>
                  <a:lnTo>
                    <a:pt x="17802" y="10112"/>
                  </a:lnTo>
                  <a:lnTo>
                    <a:pt x="17897" y="10088"/>
                  </a:lnTo>
                  <a:lnTo>
                    <a:pt x="18016" y="10017"/>
                  </a:lnTo>
                  <a:lnTo>
                    <a:pt x="18087" y="9945"/>
                  </a:lnTo>
                  <a:lnTo>
                    <a:pt x="18324" y="9898"/>
                  </a:lnTo>
                  <a:lnTo>
                    <a:pt x="18396" y="9898"/>
                  </a:lnTo>
                  <a:lnTo>
                    <a:pt x="18514" y="9874"/>
                  </a:lnTo>
                  <a:lnTo>
                    <a:pt x="18562" y="9779"/>
                  </a:lnTo>
                  <a:lnTo>
                    <a:pt x="18585" y="9708"/>
                  </a:lnTo>
                  <a:lnTo>
                    <a:pt x="18609" y="9566"/>
                  </a:lnTo>
                  <a:lnTo>
                    <a:pt x="18609" y="9471"/>
                  </a:lnTo>
                  <a:lnTo>
                    <a:pt x="18585" y="9376"/>
                  </a:lnTo>
                  <a:lnTo>
                    <a:pt x="18585" y="9305"/>
                  </a:lnTo>
                  <a:lnTo>
                    <a:pt x="18633" y="9162"/>
                  </a:lnTo>
                  <a:lnTo>
                    <a:pt x="18657" y="9020"/>
                  </a:lnTo>
                  <a:lnTo>
                    <a:pt x="18752" y="8830"/>
                  </a:lnTo>
                  <a:lnTo>
                    <a:pt x="18799" y="8711"/>
                  </a:lnTo>
                  <a:lnTo>
                    <a:pt x="18823" y="8616"/>
                  </a:lnTo>
                  <a:lnTo>
                    <a:pt x="18942" y="8521"/>
                  </a:lnTo>
                  <a:lnTo>
                    <a:pt x="19036" y="8521"/>
                  </a:lnTo>
                  <a:lnTo>
                    <a:pt x="19131" y="8474"/>
                  </a:lnTo>
                  <a:lnTo>
                    <a:pt x="19226" y="8474"/>
                  </a:lnTo>
                  <a:lnTo>
                    <a:pt x="19345" y="8403"/>
                  </a:lnTo>
                  <a:lnTo>
                    <a:pt x="19464" y="8379"/>
                  </a:lnTo>
                  <a:lnTo>
                    <a:pt x="19559" y="8379"/>
                  </a:lnTo>
                  <a:lnTo>
                    <a:pt x="19630" y="8426"/>
                  </a:lnTo>
                  <a:lnTo>
                    <a:pt x="19654" y="8545"/>
                  </a:lnTo>
                  <a:lnTo>
                    <a:pt x="19559" y="8664"/>
                  </a:lnTo>
                  <a:lnTo>
                    <a:pt x="19535" y="8806"/>
                  </a:lnTo>
                  <a:lnTo>
                    <a:pt x="19464" y="8901"/>
                  </a:lnTo>
                  <a:lnTo>
                    <a:pt x="19559" y="9020"/>
                  </a:lnTo>
                  <a:lnTo>
                    <a:pt x="19701" y="8877"/>
                  </a:lnTo>
                  <a:lnTo>
                    <a:pt x="19844" y="8806"/>
                  </a:lnTo>
                  <a:lnTo>
                    <a:pt x="19962" y="8806"/>
                  </a:lnTo>
                  <a:lnTo>
                    <a:pt x="20081" y="8782"/>
                  </a:lnTo>
                  <a:lnTo>
                    <a:pt x="20176" y="8759"/>
                  </a:lnTo>
                  <a:lnTo>
                    <a:pt x="20271" y="8759"/>
                  </a:lnTo>
                  <a:lnTo>
                    <a:pt x="20366" y="8735"/>
                  </a:lnTo>
                  <a:lnTo>
                    <a:pt x="20484" y="8735"/>
                  </a:lnTo>
                  <a:lnTo>
                    <a:pt x="20532" y="8616"/>
                  </a:lnTo>
                  <a:lnTo>
                    <a:pt x="20651" y="8616"/>
                  </a:lnTo>
                  <a:lnTo>
                    <a:pt x="20722" y="8569"/>
                  </a:lnTo>
                  <a:lnTo>
                    <a:pt x="20840" y="8593"/>
                  </a:lnTo>
                  <a:lnTo>
                    <a:pt x="20935" y="8545"/>
                  </a:lnTo>
                  <a:lnTo>
                    <a:pt x="21030" y="8450"/>
                  </a:lnTo>
                  <a:lnTo>
                    <a:pt x="21078" y="8355"/>
                  </a:lnTo>
                  <a:lnTo>
                    <a:pt x="21173" y="8236"/>
                  </a:lnTo>
                  <a:lnTo>
                    <a:pt x="21149" y="8165"/>
                  </a:lnTo>
                  <a:lnTo>
                    <a:pt x="21149" y="8047"/>
                  </a:lnTo>
                  <a:lnTo>
                    <a:pt x="21125" y="7952"/>
                  </a:lnTo>
                  <a:lnTo>
                    <a:pt x="21078" y="7857"/>
                  </a:lnTo>
                  <a:lnTo>
                    <a:pt x="20983" y="7762"/>
                  </a:lnTo>
                  <a:lnTo>
                    <a:pt x="20983" y="7643"/>
                  </a:lnTo>
                  <a:lnTo>
                    <a:pt x="20864" y="7643"/>
                  </a:lnTo>
                  <a:lnTo>
                    <a:pt x="20769" y="7667"/>
                  </a:lnTo>
                  <a:lnTo>
                    <a:pt x="20864" y="7596"/>
                  </a:lnTo>
                  <a:lnTo>
                    <a:pt x="20745" y="7619"/>
                  </a:lnTo>
                  <a:lnTo>
                    <a:pt x="20698" y="7524"/>
                  </a:lnTo>
                  <a:lnTo>
                    <a:pt x="20722" y="7335"/>
                  </a:lnTo>
                  <a:lnTo>
                    <a:pt x="20484" y="7429"/>
                  </a:lnTo>
                  <a:lnTo>
                    <a:pt x="20532" y="7216"/>
                  </a:lnTo>
                  <a:lnTo>
                    <a:pt x="20437" y="7145"/>
                  </a:lnTo>
                  <a:lnTo>
                    <a:pt x="20152" y="6860"/>
                  </a:lnTo>
                  <a:lnTo>
                    <a:pt x="20152" y="7050"/>
                  </a:lnTo>
                  <a:lnTo>
                    <a:pt x="20128" y="6931"/>
                  </a:lnTo>
                  <a:lnTo>
                    <a:pt x="20200" y="6860"/>
                  </a:lnTo>
                  <a:lnTo>
                    <a:pt x="20223" y="6741"/>
                  </a:lnTo>
                  <a:lnTo>
                    <a:pt x="20366" y="6456"/>
                  </a:lnTo>
                  <a:lnTo>
                    <a:pt x="20223" y="6433"/>
                  </a:lnTo>
                  <a:lnTo>
                    <a:pt x="20128" y="6361"/>
                  </a:lnTo>
                  <a:lnTo>
                    <a:pt x="20105" y="6266"/>
                  </a:lnTo>
                  <a:lnTo>
                    <a:pt x="20105" y="6171"/>
                  </a:lnTo>
                  <a:lnTo>
                    <a:pt x="20176" y="6076"/>
                  </a:lnTo>
                  <a:lnTo>
                    <a:pt x="20223" y="5958"/>
                  </a:lnTo>
                  <a:lnTo>
                    <a:pt x="20342" y="5934"/>
                  </a:lnTo>
                  <a:lnTo>
                    <a:pt x="20413" y="5934"/>
                  </a:lnTo>
                  <a:lnTo>
                    <a:pt x="20532" y="5910"/>
                  </a:lnTo>
                  <a:lnTo>
                    <a:pt x="20651" y="5910"/>
                  </a:lnTo>
                  <a:lnTo>
                    <a:pt x="20745" y="5887"/>
                  </a:lnTo>
                  <a:lnTo>
                    <a:pt x="20864" y="5910"/>
                  </a:lnTo>
                  <a:lnTo>
                    <a:pt x="21196" y="5910"/>
                  </a:lnTo>
                  <a:lnTo>
                    <a:pt x="21291" y="5887"/>
                  </a:lnTo>
                  <a:lnTo>
                    <a:pt x="21410" y="5863"/>
                  </a:lnTo>
                  <a:lnTo>
                    <a:pt x="21505" y="5839"/>
                  </a:lnTo>
                  <a:lnTo>
                    <a:pt x="21600" y="5768"/>
                  </a:lnTo>
                  <a:lnTo>
                    <a:pt x="21600" y="5649"/>
                  </a:lnTo>
                  <a:lnTo>
                    <a:pt x="21576" y="5578"/>
                  </a:lnTo>
                  <a:lnTo>
                    <a:pt x="21458" y="5554"/>
                  </a:lnTo>
                  <a:lnTo>
                    <a:pt x="21339" y="5459"/>
                  </a:lnTo>
                  <a:lnTo>
                    <a:pt x="21220" y="5412"/>
                  </a:lnTo>
                  <a:lnTo>
                    <a:pt x="21125" y="5436"/>
                  </a:lnTo>
                  <a:lnTo>
                    <a:pt x="21054" y="5364"/>
                  </a:lnTo>
                  <a:lnTo>
                    <a:pt x="20935" y="5269"/>
                  </a:lnTo>
                  <a:lnTo>
                    <a:pt x="20840" y="5151"/>
                  </a:lnTo>
                  <a:lnTo>
                    <a:pt x="20840" y="4985"/>
                  </a:lnTo>
                  <a:lnTo>
                    <a:pt x="20817" y="4866"/>
                  </a:lnTo>
                  <a:lnTo>
                    <a:pt x="20745" y="4818"/>
                  </a:lnTo>
                  <a:lnTo>
                    <a:pt x="20651" y="4700"/>
                  </a:lnTo>
                  <a:lnTo>
                    <a:pt x="20532" y="4676"/>
                  </a:lnTo>
                  <a:lnTo>
                    <a:pt x="20461" y="4557"/>
                  </a:lnTo>
                  <a:lnTo>
                    <a:pt x="20389" y="4510"/>
                  </a:lnTo>
                  <a:lnTo>
                    <a:pt x="20271" y="4462"/>
                  </a:lnTo>
                  <a:lnTo>
                    <a:pt x="20152" y="4367"/>
                  </a:lnTo>
                  <a:lnTo>
                    <a:pt x="20105" y="4296"/>
                  </a:lnTo>
                  <a:lnTo>
                    <a:pt x="19986" y="4273"/>
                  </a:lnTo>
                  <a:lnTo>
                    <a:pt x="19891" y="4201"/>
                  </a:lnTo>
                  <a:lnTo>
                    <a:pt x="19772" y="4225"/>
                  </a:lnTo>
                  <a:lnTo>
                    <a:pt x="19677" y="4225"/>
                  </a:lnTo>
                  <a:lnTo>
                    <a:pt x="19630" y="4367"/>
                  </a:lnTo>
                  <a:lnTo>
                    <a:pt x="19535" y="4367"/>
                  </a:lnTo>
                  <a:lnTo>
                    <a:pt x="19487" y="4462"/>
                  </a:lnTo>
                  <a:lnTo>
                    <a:pt x="19369" y="4462"/>
                  </a:lnTo>
                  <a:lnTo>
                    <a:pt x="19250" y="4534"/>
                  </a:lnTo>
                  <a:lnTo>
                    <a:pt x="19179" y="4605"/>
                  </a:lnTo>
                  <a:lnTo>
                    <a:pt x="19060" y="4629"/>
                  </a:lnTo>
                  <a:lnTo>
                    <a:pt x="18942" y="4534"/>
                  </a:lnTo>
                  <a:lnTo>
                    <a:pt x="18823" y="4510"/>
                  </a:lnTo>
                  <a:lnTo>
                    <a:pt x="18775" y="4439"/>
                  </a:lnTo>
                  <a:lnTo>
                    <a:pt x="18633" y="4320"/>
                  </a:lnTo>
                  <a:lnTo>
                    <a:pt x="18633" y="4249"/>
                  </a:lnTo>
                  <a:lnTo>
                    <a:pt x="18609" y="4130"/>
                  </a:lnTo>
                  <a:lnTo>
                    <a:pt x="18538" y="4059"/>
                  </a:lnTo>
                  <a:lnTo>
                    <a:pt x="18491" y="3964"/>
                  </a:lnTo>
                  <a:lnTo>
                    <a:pt x="18372" y="3940"/>
                  </a:lnTo>
                  <a:lnTo>
                    <a:pt x="18301" y="3822"/>
                  </a:lnTo>
                  <a:lnTo>
                    <a:pt x="18135" y="3798"/>
                  </a:lnTo>
                  <a:lnTo>
                    <a:pt x="17992" y="3750"/>
                  </a:lnTo>
                  <a:lnTo>
                    <a:pt x="17921" y="3750"/>
                  </a:lnTo>
                  <a:lnTo>
                    <a:pt x="17778" y="3727"/>
                  </a:lnTo>
                  <a:lnTo>
                    <a:pt x="17684" y="3655"/>
                  </a:lnTo>
                  <a:lnTo>
                    <a:pt x="17565" y="3679"/>
                  </a:lnTo>
                  <a:lnTo>
                    <a:pt x="17494" y="3655"/>
                  </a:lnTo>
                  <a:lnTo>
                    <a:pt x="17375" y="3655"/>
                  </a:lnTo>
                  <a:lnTo>
                    <a:pt x="17209" y="3632"/>
                  </a:lnTo>
                  <a:lnTo>
                    <a:pt x="17114" y="3655"/>
                  </a:lnTo>
                  <a:lnTo>
                    <a:pt x="16995" y="3655"/>
                  </a:lnTo>
                  <a:lnTo>
                    <a:pt x="16876" y="3727"/>
                  </a:lnTo>
                  <a:lnTo>
                    <a:pt x="16782" y="3798"/>
                  </a:lnTo>
                  <a:lnTo>
                    <a:pt x="16687" y="3916"/>
                  </a:lnTo>
                  <a:lnTo>
                    <a:pt x="16592" y="3964"/>
                  </a:lnTo>
                  <a:lnTo>
                    <a:pt x="16544" y="4059"/>
                  </a:lnTo>
                  <a:lnTo>
                    <a:pt x="16449" y="4201"/>
                  </a:lnTo>
                  <a:lnTo>
                    <a:pt x="16354" y="4249"/>
                  </a:lnTo>
                  <a:lnTo>
                    <a:pt x="16307" y="4344"/>
                  </a:lnTo>
                  <a:lnTo>
                    <a:pt x="16283" y="4462"/>
                  </a:lnTo>
                  <a:lnTo>
                    <a:pt x="16188" y="4581"/>
                  </a:lnTo>
                  <a:lnTo>
                    <a:pt x="16188" y="4652"/>
                  </a:lnTo>
                  <a:lnTo>
                    <a:pt x="16093" y="4795"/>
                  </a:lnTo>
                  <a:lnTo>
                    <a:pt x="15998" y="4890"/>
                  </a:lnTo>
                  <a:lnTo>
                    <a:pt x="15975" y="4985"/>
                  </a:lnTo>
                  <a:lnTo>
                    <a:pt x="15903" y="5103"/>
                  </a:lnTo>
                  <a:lnTo>
                    <a:pt x="15927" y="5175"/>
                  </a:lnTo>
                  <a:lnTo>
                    <a:pt x="15880" y="5293"/>
                  </a:lnTo>
                  <a:lnTo>
                    <a:pt x="15903" y="5388"/>
                  </a:lnTo>
                  <a:lnTo>
                    <a:pt x="15785" y="5483"/>
                  </a:lnTo>
                  <a:lnTo>
                    <a:pt x="15761" y="5554"/>
                  </a:lnTo>
                  <a:lnTo>
                    <a:pt x="15618" y="5792"/>
                  </a:lnTo>
                  <a:lnTo>
                    <a:pt x="15618" y="5863"/>
                  </a:lnTo>
                  <a:lnTo>
                    <a:pt x="15595" y="5982"/>
                  </a:lnTo>
                  <a:lnTo>
                    <a:pt x="15618" y="6100"/>
                  </a:lnTo>
                  <a:lnTo>
                    <a:pt x="15618" y="6171"/>
                  </a:lnTo>
                  <a:lnTo>
                    <a:pt x="15642" y="6266"/>
                  </a:lnTo>
                  <a:lnTo>
                    <a:pt x="15595" y="6385"/>
                  </a:lnTo>
                  <a:lnTo>
                    <a:pt x="15500" y="6433"/>
                  </a:lnTo>
                  <a:lnTo>
                    <a:pt x="15452" y="6551"/>
                  </a:lnTo>
                  <a:lnTo>
                    <a:pt x="15357" y="6622"/>
                  </a:lnTo>
                  <a:lnTo>
                    <a:pt x="15286" y="6670"/>
                  </a:lnTo>
                  <a:lnTo>
                    <a:pt x="15167" y="6717"/>
                  </a:lnTo>
                  <a:lnTo>
                    <a:pt x="15073" y="6765"/>
                  </a:lnTo>
                  <a:lnTo>
                    <a:pt x="14954" y="6789"/>
                  </a:lnTo>
                  <a:lnTo>
                    <a:pt x="14835" y="6765"/>
                  </a:lnTo>
                  <a:lnTo>
                    <a:pt x="14788" y="6694"/>
                  </a:lnTo>
                  <a:lnTo>
                    <a:pt x="14811" y="6575"/>
                  </a:lnTo>
                  <a:lnTo>
                    <a:pt x="14811" y="6504"/>
                  </a:lnTo>
                  <a:lnTo>
                    <a:pt x="14716" y="6456"/>
                  </a:lnTo>
                  <a:lnTo>
                    <a:pt x="14574" y="6409"/>
                  </a:lnTo>
                  <a:lnTo>
                    <a:pt x="14503" y="6480"/>
                  </a:lnTo>
                  <a:lnTo>
                    <a:pt x="14384" y="6504"/>
                  </a:lnTo>
                  <a:lnTo>
                    <a:pt x="14218" y="6575"/>
                  </a:lnTo>
                  <a:lnTo>
                    <a:pt x="14123" y="6622"/>
                  </a:lnTo>
                  <a:lnTo>
                    <a:pt x="14004" y="6670"/>
                  </a:lnTo>
                  <a:lnTo>
                    <a:pt x="13981" y="6789"/>
                  </a:lnTo>
                  <a:lnTo>
                    <a:pt x="13957" y="6884"/>
                  </a:lnTo>
                  <a:lnTo>
                    <a:pt x="13838" y="6931"/>
                  </a:lnTo>
                  <a:lnTo>
                    <a:pt x="13720" y="6955"/>
                  </a:lnTo>
                  <a:lnTo>
                    <a:pt x="13625" y="6978"/>
                  </a:lnTo>
                  <a:lnTo>
                    <a:pt x="13506" y="6978"/>
                  </a:lnTo>
                  <a:lnTo>
                    <a:pt x="13411" y="7002"/>
                  </a:lnTo>
                  <a:lnTo>
                    <a:pt x="13292" y="6955"/>
                  </a:lnTo>
                  <a:lnTo>
                    <a:pt x="13174" y="6955"/>
                  </a:lnTo>
                  <a:lnTo>
                    <a:pt x="13079" y="7002"/>
                  </a:lnTo>
                  <a:lnTo>
                    <a:pt x="13055" y="7121"/>
                  </a:lnTo>
                  <a:lnTo>
                    <a:pt x="13055" y="7216"/>
                  </a:lnTo>
                  <a:lnTo>
                    <a:pt x="12960" y="7406"/>
                  </a:lnTo>
                  <a:lnTo>
                    <a:pt x="12865" y="7477"/>
                  </a:lnTo>
                  <a:lnTo>
                    <a:pt x="12818" y="7596"/>
                  </a:lnTo>
                  <a:lnTo>
                    <a:pt x="12746" y="7619"/>
                  </a:lnTo>
                  <a:lnTo>
                    <a:pt x="12628" y="7619"/>
                  </a:lnTo>
                  <a:lnTo>
                    <a:pt x="12533" y="7643"/>
                  </a:lnTo>
                  <a:lnTo>
                    <a:pt x="12414" y="7619"/>
                  </a:lnTo>
                  <a:lnTo>
                    <a:pt x="12295" y="7548"/>
                  </a:lnTo>
                  <a:lnTo>
                    <a:pt x="12224" y="7477"/>
                  </a:lnTo>
                  <a:lnTo>
                    <a:pt x="12129" y="7429"/>
                  </a:lnTo>
                  <a:lnTo>
                    <a:pt x="12034" y="7358"/>
                  </a:lnTo>
                  <a:lnTo>
                    <a:pt x="11939" y="7311"/>
                  </a:lnTo>
                  <a:lnTo>
                    <a:pt x="11868" y="7216"/>
                  </a:lnTo>
                  <a:lnTo>
                    <a:pt x="11797" y="7145"/>
                  </a:lnTo>
                  <a:lnTo>
                    <a:pt x="11773" y="6978"/>
                  </a:lnTo>
                  <a:lnTo>
                    <a:pt x="11773" y="6907"/>
                  </a:lnTo>
                  <a:lnTo>
                    <a:pt x="11749" y="6789"/>
                  </a:lnTo>
                  <a:lnTo>
                    <a:pt x="11749" y="6694"/>
                  </a:lnTo>
                  <a:lnTo>
                    <a:pt x="11726" y="6622"/>
                  </a:lnTo>
                  <a:lnTo>
                    <a:pt x="11726" y="6504"/>
                  </a:lnTo>
                  <a:lnTo>
                    <a:pt x="11702" y="6385"/>
                  </a:lnTo>
                  <a:lnTo>
                    <a:pt x="11702" y="6314"/>
                  </a:lnTo>
                  <a:lnTo>
                    <a:pt x="11678" y="6219"/>
                  </a:lnTo>
                  <a:lnTo>
                    <a:pt x="11655" y="6100"/>
                  </a:lnTo>
                  <a:lnTo>
                    <a:pt x="11702" y="6029"/>
                  </a:lnTo>
                  <a:lnTo>
                    <a:pt x="11749" y="5910"/>
                  </a:lnTo>
                  <a:lnTo>
                    <a:pt x="11749" y="5815"/>
                  </a:lnTo>
                  <a:lnTo>
                    <a:pt x="11726" y="5720"/>
                  </a:lnTo>
                  <a:lnTo>
                    <a:pt x="11726" y="5625"/>
                  </a:lnTo>
                  <a:lnTo>
                    <a:pt x="11702" y="5507"/>
                  </a:lnTo>
                  <a:lnTo>
                    <a:pt x="11702" y="5436"/>
                  </a:lnTo>
                  <a:lnTo>
                    <a:pt x="11749" y="5198"/>
                  </a:lnTo>
                  <a:lnTo>
                    <a:pt x="11821" y="5103"/>
                  </a:lnTo>
                  <a:lnTo>
                    <a:pt x="11844" y="5008"/>
                  </a:lnTo>
                  <a:lnTo>
                    <a:pt x="11987" y="4795"/>
                  </a:lnTo>
                  <a:lnTo>
                    <a:pt x="12011" y="4676"/>
                  </a:lnTo>
                  <a:lnTo>
                    <a:pt x="12058" y="4557"/>
                  </a:lnTo>
                  <a:lnTo>
                    <a:pt x="12034" y="4415"/>
                  </a:lnTo>
                  <a:lnTo>
                    <a:pt x="12034" y="4344"/>
                  </a:lnTo>
                  <a:lnTo>
                    <a:pt x="11987" y="4154"/>
                  </a:lnTo>
                  <a:lnTo>
                    <a:pt x="11892" y="4154"/>
                  </a:lnTo>
                  <a:lnTo>
                    <a:pt x="11749" y="4178"/>
                  </a:lnTo>
                  <a:lnTo>
                    <a:pt x="11631" y="4201"/>
                  </a:lnTo>
                  <a:lnTo>
                    <a:pt x="11536" y="4201"/>
                  </a:lnTo>
                  <a:lnTo>
                    <a:pt x="11465" y="4320"/>
                  </a:lnTo>
                  <a:lnTo>
                    <a:pt x="11536" y="4201"/>
                  </a:lnTo>
                  <a:lnTo>
                    <a:pt x="11512" y="4083"/>
                  </a:lnTo>
                  <a:lnTo>
                    <a:pt x="11512" y="4011"/>
                  </a:lnTo>
                  <a:lnTo>
                    <a:pt x="11370" y="3988"/>
                  </a:lnTo>
                  <a:lnTo>
                    <a:pt x="11251" y="3940"/>
                  </a:lnTo>
                  <a:lnTo>
                    <a:pt x="11180" y="3845"/>
                  </a:lnTo>
                  <a:lnTo>
                    <a:pt x="11132" y="3703"/>
                  </a:lnTo>
                  <a:lnTo>
                    <a:pt x="11109" y="3608"/>
                  </a:lnTo>
                  <a:lnTo>
                    <a:pt x="11085" y="3465"/>
                  </a:lnTo>
                  <a:lnTo>
                    <a:pt x="11085" y="3371"/>
                  </a:lnTo>
                  <a:lnTo>
                    <a:pt x="11061" y="3252"/>
                  </a:lnTo>
                  <a:lnTo>
                    <a:pt x="10942" y="3252"/>
                  </a:lnTo>
                  <a:lnTo>
                    <a:pt x="10919" y="3133"/>
                  </a:lnTo>
                  <a:lnTo>
                    <a:pt x="10919" y="2991"/>
                  </a:lnTo>
                  <a:lnTo>
                    <a:pt x="10966" y="2896"/>
                  </a:lnTo>
                  <a:lnTo>
                    <a:pt x="10990" y="2801"/>
                  </a:lnTo>
                  <a:lnTo>
                    <a:pt x="11037" y="2658"/>
                  </a:lnTo>
                  <a:lnTo>
                    <a:pt x="11014" y="2587"/>
                  </a:lnTo>
                  <a:lnTo>
                    <a:pt x="11014" y="2492"/>
                  </a:lnTo>
                  <a:lnTo>
                    <a:pt x="10990" y="2421"/>
                  </a:lnTo>
                  <a:lnTo>
                    <a:pt x="10895" y="2421"/>
                  </a:lnTo>
                  <a:lnTo>
                    <a:pt x="10776" y="2445"/>
                  </a:lnTo>
                  <a:lnTo>
                    <a:pt x="10658" y="2445"/>
                  </a:lnTo>
                  <a:lnTo>
                    <a:pt x="10586" y="2469"/>
                  </a:lnTo>
                  <a:lnTo>
                    <a:pt x="10468" y="2492"/>
                  </a:lnTo>
                  <a:lnTo>
                    <a:pt x="10349" y="2445"/>
                  </a:lnTo>
                  <a:lnTo>
                    <a:pt x="10278" y="2350"/>
                  </a:lnTo>
                  <a:lnTo>
                    <a:pt x="10254" y="2255"/>
                  </a:lnTo>
                  <a:lnTo>
                    <a:pt x="10254" y="2160"/>
                  </a:lnTo>
                  <a:lnTo>
                    <a:pt x="10230" y="2065"/>
                  </a:lnTo>
                  <a:lnTo>
                    <a:pt x="10349" y="1994"/>
                  </a:lnTo>
                  <a:lnTo>
                    <a:pt x="10468" y="1970"/>
                  </a:lnTo>
                  <a:lnTo>
                    <a:pt x="10539" y="1875"/>
                  </a:lnTo>
                  <a:lnTo>
                    <a:pt x="10539" y="1780"/>
                  </a:lnTo>
                  <a:lnTo>
                    <a:pt x="10515" y="1662"/>
                  </a:lnTo>
                  <a:lnTo>
                    <a:pt x="10420" y="1638"/>
                  </a:lnTo>
                  <a:lnTo>
                    <a:pt x="10183" y="1638"/>
                  </a:lnTo>
                  <a:lnTo>
                    <a:pt x="10064" y="1472"/>
                  </a:lnTo>
                  <a:lnTo>
                    <a:pt x="10040" y="1377"/>
                  </a:lnTo>
                  <a:lnTo>
                    <a:pt x="10040" y="1305"/>
                  </a:lnTo>
                  <a:lnTo>
                    <a:pt x="9969" y="1211"/>
                  </a:lnTo>
                  <a:lnTo>
                    <a:pt x="9969" y="1116"/>
                  </a:lnTo>
                  <a:lnTo>
                    <a:pt x="9874" y="1021"/>
                  </a:lnTo>
                  <a:lnTo>
                    <a:pt x="9779" y="973"/>
                  </a:lnTo>
                  <a:lnTo>
                    <a:pt x="9661" y="949"/>
                  </a:lnTo>
                  <a:lnTo>
                    <a:pt x="9589" y="878"/>
                  </a:lnTo>
                  <a:lnTo>
                    <a:pt x="9471" y="855"/>
                  </a:lnTo>
                  <a:lnTo>
                    <a:pt x="9376" y="855"/>
                  </a:lnTo>
                  <a:lnTo>
                    <a:pt x="9257" y="760"/>
                  </a:lnTo>
                  <a:lnTo>
                    <a:pt x="9162" y="712"/>
                  </a:lnTo>
                  <a:lnTo>
                    <a:pt x="9044" y="783"/>
                  </a:lnTo>
                  <a:lnTo>
                    <a:pt x="8901" y="807"/>
                  </a:lnTo>
                  <a:lnTo>
                    <a:pt x="8877" y="688"/>
                  </a:lnTo>
                  <a:lnTo>
                    <a:pt x="8901" y="617"/>
                  </a:lnTo>
                  <a:lnTo>
                    <a:pt x="9044" y="380"/>
                  </a:lnTo>
                  <a:lnTo>
                    <a:pt x="9162" y="332"/>
                  </a:lnTo>
                  <a:lnTo>
                    <a:pt x="9186" y="214"/>
                  </a:lnTo>
                  <a:lnTo>
                    <a:pt x="9091" y="119"/>
                  </a:lnTo>
                  <a:lnTo>
                    <a:pt x="9067" y="47"/>
                  </a:lnTo>
                  <a:lnTo>
                    <a:pt x="8830" y="95"/>
                  </a:lnTo>
                  <a:lnTo>
                    <a:pt x="8735" y="24"/>
                  </a:lnTo>
                  <a:lnTo>
                    <a:pt x="8640" y="119"/>
                  </a:lnTo>
                  <a:lnTo>
                    <a:pt x="8687" y="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0" name="Shape 645"/>
            <p:cNvSpPr/>
            <p:nvPr/>
          </p:nvSpPr>
          <p:spPr>
            <a:xfrm rot="612989">
              <a:off x="5144294" y="4315684"/>
              <a:ext cx="808944" cy="1094576"/>
            </a:xfrm>
            <a:custGeom>
              <a:avLst/>
              <a:gdLst/>
              <a:ahLst/>
              <a:cxnLst>
                <a:cxn ang="0">
                  <a:pos x="wd2" y="hd2"/>
                </a:cxn>
                <a:cxn ang="5400000">
                  <a:pos x="wd2" y="hd2"/>
                </a:cxn>
                <a:cxn ang="10800000">
                  <a:pos x="wd2" y="hd2"/>
                </a:cxn>
                <a:cxn ang="16200000">
                  <a:pos x="wd2" y="hd2"/>
                </a:cxn>
              </a:cxnLst>
              <a:rect l="0" t="0" r="r" b="b"/>
              <a:pathLst>
                <a:path w="21600" h="21600" extrusionOk="0">
                  <a:moveTo>
                    <a:pt x="10925" y="0"/>
                  </a:moveTo>
                  <a:lnTo>
                    <a:pt x="10782" y="84"/>
                  </a:lnTo>
                  <a:lnTo>
                    <a:pt x="10604" y="197"/>
                  </a:lnTo>
                  <a:lnTo>
                    <a:pt x="10425" y="197"/>
                  </a:lnTo>
                  <a:lnTo>
                    <a:pt x="10175" y="225"/>
                  </a:lnTo>
                  <a:lnTo>
                    <a:pt x="9997" y="281"/>
                  </a:lnTo>
                  <a:lnTo>
                    <a:pt x="9854" y="281"/>
                  </a:lnTo>
                  <a:lnTo>
                    <a:pt x="9640" y="309"/>
                  </a:lnTo>
                  <a:lnTo>
                    <a:pt x="9497" y="338"/>
                  </a:lnTo>
                  <a:lnTo>
                    <a:pt x="9318" y="338"/>
                  </a:lnTo>
                  <a:lnTo>
                    <a:pt x="9211" y="422"/>
                  </a:lnTo>
                  <a:lnTo>
                    <a:pt x="8997" y="450"/>
                  </a:lnTo>
                  <a:lnTo>
                    <a:pt x="8819" y="506"/>
                  </a:lnTo>
                  <a:lnTo>
                    <a:pt x="8676" y="591"/>
                  </a:lnTo>
                  <a:lnTo>
                    <a:pt x="8640" y="759"/>
                  </a:lnTo>
                  <a:lnTo>
                    <a:pt x="8676" y="844"/>
                  </a:lnTo>
                  <a:lnTo>
                    <a:pt x="8676" y="984"/>
                  </a:lnTo>
                  <a:lnTo>
                    <a:pt x="8711" y="1125"/>
                  </a:lnTo>
                  <a:lnTo>
                    <a:pt x="8711" y="1209"/>
                  </a:lnTo>
                  <a:lnTo>
                    <a:pt x="8747" y="1322"/>
                  </a:lnTo>
                  <a:lnTo>
                    <a:pt x="8819" y="1462"/>
                  </a:lnTo>
                  <a:lnTo>
                    <a:pt x="8926" y="1603"/>
                  </a:lnTo>
                  <a:lnTo>
                    <a:pt x="8961" y="1744"/>
                  </a:lnTo>
                  <a:lnTo>
                    <a:pt x="9033" y="1856"/>
                  </a:lnTo>
                  <a:lnTo>
                    <a:pt x="9176" y="1941"/>
                  </a:lnTo>
                  <a:lnTo>
                    <a:pt x="9354" y="2081"/>
                  </a:lnTo>
                  <a:lnTo>
                    <a:pt x="9568" y="2109"/>
                  </a:lnTo>
                  <a:lnTo>
                    <a:pt x="9640" y="2194"/>
                  </a:lnTo>
                  <a:lnTo>
                    <a:pt x="9854" y="2306"/>
                  </a:lnTo>
                  <a:lnTo>
                    <a:pt x="9925" y="2391"/>
                  </a:lnTo>
                  <a:lnTo>
                    <a:pt x="10032" y="2503"/>
                  </a:lnTo>
                  <a:lnTo>
                    <a:pt x="10104" y="2644"/>
                  </a:lnTo>
                  <a:lnTo>
                    <a:pt x="10140" y="2812"/>
                  </a:lnTo>
                  <a:lnTo>
                    <a:pt x="10175" y="2953"/>
                  </a:lnTo>
                  <a:lnTo>
                    <a:pt x="10140" y="3094"/>
                  </a:lnTo>
                  <a:lnTo>
                    <a:pt x="9997" y="3178"/>
                  </a:lnTo>
                  <a:lnTo>
                    <a:pt x="9818" y="3262"/>
                  </a:lnTo>
                  <a:lnTo>
                    <a:pt x="9675" y="3291"/>
                  </a:lnTo>
                  <a:lnTo>
                    <a:pt x="9497" y="3375"/>
                  </a:lnTo>
                  <a:lnTo>
                    <a:pt x="9318" y="3375"/>
                  </a:lnTo>
                  <a:lnTo>
                    <a:pt x="9104" y="3403"/>
                  </a:lnTo>
                  <a:lnTo>
                    <a:pt x="8819" y="3431"/>
                  </a:lnTo>
                  <a:lnTo>
                    <a:pt x="8640" y="3516"/>
                  </a:lnTo>
                  <a:lnTo>
                    <a:pt x="8497" y="3516"/>
                  </a:lnTo>
                  <a:lnTo>
                    <a:pt x="8354" y="3600"/>
                  </a:lnTo>
                  <a:lnTo>
                    <a:pt x="8212" y="3628"/>
                  </a:lnTo>
                  <a:lnTo>
                    <a:pt x="7926" y="3712"/>
                  </a:lnTo>
                  <a:lnTo>
                    <a:pt x="7747" y="3769"/>
                  </a:lnTo>
                  <a:lnTo>
                    <a:pt x="7640" y="3881"/>
                  </a:lnTo>
                  <a:lnTo>
                    <a:pt x="7533" y="4022"/>
                  </a:lnTo>
                  <a:lnTo>
                    <a:pt x="7569" y="4106"/>
                  </a:lnTo>
                  <a:lnTo>
                    <a:pt x="7747" y="4219"/>
                  </a:lnTo>
                  <a:lnTo>
                    <a:pt x="7855" y="4331"/>
                  </a:lnTo>
                  <a:lnTo>
                    <a:pt x="7855" y="4444"/>
                  </a:lnTo>
                  <a:lnTo>
                    <a:pt x="7997" y="4556"/>
                  </a:lnTo>
                  <a:lnTo>
                    <a:pt x="7926" y="4894"/>
                  </a:lnTo>
                  <a:lnTo>
                    <a:pt x="7962" y="5091"/>
                  </a:lnTo>
                  <a:lnTo>
                    <a:pt x="8069" y="5259"/>
                  </a:lnTo>
                  <a:lnTo>
                    <a:pt x="8176" y="5400"/>
                  </a:lnTo>
                  <a:lnTo>
                    <a:pt x="8354" y="5484"/>
                  </a:lnTo>
                  <a:lnTo>
                    <a:pt x="8354" y="5597"/>
                  </a:lnTo>
                  <a:lnTo>
                    <a:pt x="8569" y="5400"/>
                  </a:lnTo>
                  <a:lnTo>
                    <a:pt x="8676" y="5569"/>
                  </a:lnTo>
                  <a:lnTo>
                    <a:pt x="8783" y="5709"/>
                  </a:lnTo>
                  <a:lnTo>
                    <a:pt x="8890" y="5822"/>
                  </a:lnTo>
                  <a:lnTo>
                    <a:pt x="8997" y="5906"/>
                  </a:lnTo>
                  <a:lnTo>
                    <a:pt x="9068" y="6047"/>
                  </a:lnTo>
                  <a:lnTo>
                    <a:pt x="9354" y="6047"/>
                  </a:lnTo>
                  <a:lnTo>
                    <a:pt x="9461" y="6159"/>
                  </a:lnTo>
                  <a:lnTo>
                    <a:pt x="9675" y="6806"/>
                  </a:lnTo>
                  <a:lnTo>
                    <a:pt x="9104" y="6328"/>
                  </a:lnTo>
                  <a:lnTo>
                    <a:pt x="9425" y="6497"/>
                  </a:lnTo>
                  <a:lnTo>
                    <a:pt x="9961" y="6919"/>
                  </a:lnTo>
                  <a:lnTo>
                    <a:pt x="10140" y="6862"/>
                  </a:lnTo>
                  <a:lnTo>
                    <a:pt x="10604" y="6862"/>
                  </a:lnTo>
                  <a:lnTo>
                    <a:pt x="10639" y="7172"/>
                  </a:lnTo>
                  <a:lnTo>
                    <a:pt x="10925" y="7200"/>
                  </a:lnTo>
                  <a:lnTo>
                    <a:pt x="10854" y="7088"/>
                  </a:lnTo>
                  <a:lnTo>
                    <a:pt x="11175" y="7172"/>
                  </a:lnTo>
                  <a:lnTo>
                    <a:pt x="11211" y="7397"/>
                  </a:lnTo>
                  <a:lnTo>
                    <a:pt x="11960" y="7369"/>
                  </a:lnTo>
                  <a:lnTo>
                    <a:pt x="11889" y="7509"/>
                  </a:lnTo>
                  <a:lnTo>
                    <a:pt x="11746" y="7566"/>
                  </a:lnTo>
                  <a:lnTo>
                    <a:pt x="11710" y="7678"/>
                  </a:lnTo>
                  <a:lnTo>
                    <a:pt x="11532" y="7819"/>
                  </a:lnTo>
                  <a:lnTo>
                    <a:pt x="11496" y="7931"/>
                  </a:lnTo>
                  <a:lnTo>
                    <a:pt x="11389" y="8072"/>
                  </a:lnTo>
                  <a:lnTo>
                    <a:pt x="11282" y="8156"/>
                  </a:lnTo>
                  <a:lnTo>
                    <a:pt x="11068" y="8212"/>
                  </a:lnTo>
                  <a:lnTo>
                    <a:pt x="10854" y="8241"/>
                  </a:lnTo>
                  <a:lnTo>
                    <a:pt x="10675" y="8269"/>
                  </a:lnTo>
                  <a:lnTo>
                    <a:pt x="10389" y="8325"/>
                  </a:lnTo>
                  <a:lnTo>
                    <a:pt x="10282" y="8466"/>
                  </a:lnTo>
                  <a:lnTo>
                    <a:pt x="10140" y="8719"/>
                  </a:lnTo>
                  <a:lnTo>
                    <a:pt x="9997" y="8747"/>
                  </a:lnTo>
                  <a:lnTo>
                    <a:pt x="9925" y="8916"/>
                  </a:lnTo>
                  <a:lnTo>
                    <a:pt x="9890" y="9028"/>
                  </a:lnTo>
                  <a:lnTo>
                    <a:pt x="9782" y="9112"/>
                  </a:lnTo>
                  <a:lnTo>
                    <a:pt x="9711" y="9338"/>
                  </a:lnTo>
                  <a:lnTo>
                    <a:pt x="9497" y="9422"/>
                  </a:lnTo>
                  <a:lnTo>
                    <a:pt x="9318" y="9703"/>
                  </a:lnTo>
                  <a:lnTo>
                    <a:pt x="9247" y="9844"/>
                  </a:lnTo>
                  <a:lnTo>
                    <a:pt x="9068" y="9900"/>
                  </a:lnTo>
                  <a:lnTo>
                    <a:pt x="8997" y="10041"/>
                  </a:lnTo>
                  <a:lnTo>
                    <a:pt x="8854" y="10209"/>
                  </a:lnTo>
                  <a:lnTo>
                    <a:pt x="8747" y="10350"/>
                  </a:lnTo>
                  <a:lnTo>
                    <a:pt x="8676" y="10547"/>
                  </a:lnTo>
                  <a:lnTo>
                    <a:pt x="8569" y="10659"/>
                  </a:lnTo>
                  <a:lnTo>
                    <a:pt x="8461" y="10688"/>
                  </a:lnTo>
                  <a:lnTo>
                    <a:pt x="8390" y="10828"/>
                  </a:lnTo>
                  <a:lnTo>
                    <a:pt x="8247" y="10912"/>
                  </a:lnTo>
                  <a:lnTo>
                    <a:pt x="8069" y="10969"/>
                  </a:lnTo>
                  <a:lnTo>
                    <a:pt x="8033" y="11109"/>
                  </a:lnTo>
                  <a:lnTo>
                    <a:pt x="8069" y="11222"/>
                  </a:lnTo>
                  <a:lnTo>
                    <a:pt x="8140" y="11334"/>
                  </a:lnTo>
                  <a:lnTo>
                    <a:pt x="8319" y="11391"/>
                  </a:lnTo>
                  <a:lnTo>
                    <a:pt x="8497" y="11531"/>
                  </a:lnTo>
                  <a:lnTo>
                    <a:pt x="8640" y="11672"/>
                  </a:lnTo>
                  <a:lnTo>
                    <a:pt x="8676" y="11756"/>
                  </a:lnTo>
                  <a:lnTo>
                    <a:pt x="8890" y="11812"/>
                  </a:lnTo>
                  <a:lnTo>
                    <a:pt x="8890" y="11925"/>
                  </a:lnTo>
                  <a:lnTo>
                    <a:pt x="8926" y="12066"/>
                  </a:lnTo>
                  <a:lnTo>
                    <a:pt x="9033" y="12178"/>
                  </a:lnTo>
                  <a:lnTo>
                    <a:pt x="9068" y="12319"/>
                  </a:lnTo>
                  <a:lnTo>
                    <a:pt x="9104" y="12488"/>
                  </a:lnTo>
                  <a:lnTo>
                    <a:pt x="9140" y="12628"/>
                  </a:lnTo>
                  <a:lnTo>
                    <a:pt x="9033" y="12741"/>
                  </a:lnTo>
                  <a:lnTo>
                    <a:pt x="8890" y="12938"/>
                  </a:lnTo>
                  <a:lnTo>
                    <a:pt x="8926" y="13078"/>
                  </a:lnTo>
                  <a:lnTo>
                    <a:pt x="8783" y="13078"/>
                  </a:lnTo>
                  <a:lnTo>
                    <a:pt x="8711" y="13191"/>
                  </a:lnTo>
                  <a:lnTo>
                    <a:pt x="8676" y="13331"/>
                  </a:lnTo>
                  <a:lnTo>
                    <a:pt x="8497" y="13416"/>
                  </a:lnTo>
                  <a:lnTo>
                    <a:pt x="8533" y="13528"/>
                  </a:lnTo>
                  <a:lnTo>
                    <a:pt x="8354" y="13584"/>
                  </a:lnTo>
                  <a:lnTo>
                    <a:pt x="8176" y="13697"/>
                  </a:lnTo>
                  <a:lnTo>
                    <a:pt x="8033" y="13697"/>
                  </a:lnTo>
                  <a:lnTo>
                    <a:pt x="7890" y="13781"/>
                  </a:lnTo>
                  <a:lnTo>
                    <a:pt x="7747" y="13894"/>
                  </a:lnTo>
                  <a:lnTo>
                    <a:pt x="7533" y="13894"/>
                  </a:lnTo>
                  <a:lnTo>
                    <a:pt x="7390" y="13978"/>
                  </a:lnTo>
                  <a:lnTo>
                    <a:pt x="7248" y="13978"/>
                  </a:lnTo>
                  <a:lnTo>
                    <a:pt x="6962" y="14062"/>
                  </a:lnTo>
                  <a:lnTo>
                    <a:pt x="6819" y="14203"/>
                  </a:lnTo>
                  <a:lnTo>
                    <a:pt x="6641" y="14231"/>
                  </a:lnTo>
                  <a:lnTo>
                    <a:pt x="6534" y="14344"/>
                  </a:lnTo>
                  <a:lnTo>
                    <a:pt x="6462" y="14484"/>
                  </a:lnTo>
                  <a:lnTo>
                    <a:pt x="6284" y="14541"/>
                  </a:lnTo>
                  <a:lnTo>
                    <a:pt x="6105" y="14569"/>
                  </a:lnTo>
                  <a:lnTo>
                    <a:pt x="6069" y="14681"/>
                  </a:lnTo>
                  <a:lnTo>
                    <a:pt x="5998" y="14794"/>
                  </a:lnTo>
                  <a:lnTo>
                    <a:pt x="5927" y="14962"/>
                  </a:lnTo>
                  <a:lnTo>
                    <a:pt x="5855" y="15103"/>
                  </a:lnTo>
                  <a:lnTo>
                    <a:pt x="5820" y="15188"/>
                  </a:lnTo>
                  <a:lnTo>
                    <a:pt x="5855" y="15328"/>
                  </a:lnTo>
                  <a:lnTo>
                    <a:pt x="5855" y="15441"/>
                  </a:lnTo>
                  <a:lnTo>
                    <a:pt x="5677" y="15553"/>
                  </a:lnTo>
                  <a:lnTo>
                    <a:pt x="5534" y="15553"/>
                  </a:lnTo>
                  <a:lnTo>
                    <a:pt x="5391" y="15581"/>
                  </a:lnTo>
                  <a:lnTo>
                    <a:pt x="5248" y="15581"/>
                  </a:lnTo>
                  <a:lnTo>
                    <a:pt x="5177" y="15694"/>
                  </a:lnTo>
                  <a:lnTo>
                    <a:pt x="4963" y="15750"/>
                  </a:lnTo>
                  <a:lnTo>
                    <a:pt x="4927" y="15919"/>
                  </a:lnTo>
                  <a:lnTo>
                    <a:pt x="4748" y="15975"/>
                  </a:lnTo>
                  <a:lnTo>
                    <a:pt x="4641" y="16059"/>
                  </a:lnTo>
                  <a:lnTo>
                    <a:pt x="4534" y="16200"/>
                  </a:lnTo>
                  <a:lnTo>
                    <a:pt x="4356" y="16228"/>
                  </a:lnTo>
                  <a:lnTo>
                    <a:pt x="4213" y="16312"/>
                  </a:lnTo>
                  <a:lnTo>
                    <a:pt x="4070" y="16312"/>
                  </a:lnTo>
                  <a:lnTo>
                    <a:pt x="3892" y="16341"/>
                  </a:lnTo>
                  <a:lnTo>
                    <a:pt x="3713" y="16341"/>
                  </a:lnTo>
                  <a:lnTo>
                    <a:pt x="3535" y="16369"/>
                  </a:lnTo>
                  <a:lnTo>
                    <a:pt x="3285" y="16453"/>
                  </a:lnTo>
                  <a:lnTo>
                    <a:pt x="3142" y="16481"/>
                  </a:lnTo>
                  <a:lnTo>
                    <a:pt x="2928" y="16481"/>
                  </a:lnTo>
                  <a:lnTo>
                    <a:pt x="2678" y="16509"/>
                  </a:lnTo>
                  <a:lnTo>
                    <a:pt x="2571" y="16622"/>
                  </a:lnTo>
                  <a:lnTo>
                    <a:pt x="2499" y="16706"/>
                  </a:lnTo>
                  <a:lnTo>
                    <a:pt x="2321" y="16847"/>
                  </a:lnTo>
                  <a:lnTo>
                    <a:pt x="2249" y="16959"/>
                  </a:lnTo>
                  <a:lnTo>
                    <a:pt x="2071" y="16988"/>
                  </a:lnTo>
                  <a:lnTo>
                    <a:pt x="1964" y="17044"/>
                  </a:lnTo>
                  <a:lnTo>
                    <a:pt x="1785" y="17072"/>
                  </a:lnTo>
                  <a:lnTo>
                    <a:pt x="1642" y="17072"/>
                  </a:lnTo>
                  <a:lnTo>
                    <a:pt x="1392" y="17156"/>
                  </a:lnTo>
                  <a:lnTo>
                    <a:pt x="1250" y="17269"/>
                  </a:lnTo>
                  <a:lnTo>
                    <a:pt x="1107" y="17269"/>
                  </a:lnTo>
                  <a:lnTo>
                    <a:pt x="893" y="17297"/>
                  </a:lnTo>
                  <a:lnTo>
                    <a:pt x="750" y="17325"/>
                  </a:lnTo>
                  <a:lnTo>
                    <a:pt x="571" y="17325"/>
                  </a:lnTo>
                  <a:lnTo>
                    <a:pt x="321" y="17409"/>
                  </a:lnTo>
                  <a:lnTo>
                    <a:pt x="143" y="17522"/>
                  </a:lnTo>
                  <a:lnTo>
                    <a:pt x="0" y="17578"/>
                  </a:lnTo>
                  <a:lnTo>
                    <a:pt x="107" y="17691"/>
                  </a:lnTo>
                  <a:lnTo>
                    <a:pt x="250" y="17691"/>
                  </a:lnTo>
                  <a:lnTo>
                    <a:pt x="464" y="17719"/>
                  </a:lnTo>
                  <a:lnTo>
                    <a:pt x="607" y="17691"/>
                  </a:lnTo>
                  <a:lnTo>
                    <a:pt x="821" y="17747"/>
                  </a:lnTo>
                  <a:lnTo>
                    <a:pt x="821" y="17859"/>
                  </a:lnTo>
                  <a:lnTo>
                    <a:pt x="750" y="17972"/>
                  </a:lnTo>
                  <a:lnTo>
                    <a:pt x="464" y="18197"/>
                  </a:lnTo>
                  <a:lnTo>
                    <a:pt x="286" y="18253"/>
                  </a:lnTo>
                  <a:lnTo>
                    <a:pt x="250" y="18394"/>
                  </a:lnTo>
                  <a:lnTo>
                    <a:pt x="321" y="18534"/>
                  </a:lnTo>
                  <a:lnTo>
                    <a:pt x="500" y="18506"/>
                  </a:lnTo>
                  <a:lnTo>
                    <a:pt x="857" y="18647"/>
                  </a:lnTo>
                  <a:lnTo>
                    <a:pt x="1071" y="18759"/>
                  </a:lnTo>
                  <a:lnTo>
                    <a:pt x="1071" y="18872"/>
                  </a:lnTo>
                  <a:lnTo>
                    <a:pt x="1107" y="19041"/>
                  </a:lnTo>
                  <a:lnTo>
                    <a:pt x="1035" y="19153"/>
                  </a:lnTo>
                  <a:lnTo>
                    <a:pt x="1071" y="19322"/>
                  </a:lnTo>
                  <a:lnTo>
                    <a:pt x="1250" y="19406"/>
                  </a:lnTo>
                  <a:lnTo>
                    <a:pt x="1392" y="19519"/>
                  </a:lnTo>
                  <a:lnTo>
                    <a:pt x="1214" y="19688"/>
                  </a:lnTo>
                  <a:lnTo>
                    <a:pt x="1178" y="19828"/>
                  </a:lnTo>
                  <a:lnTo>
                    <a:pt x="1035" y="20025"/>
                  </a:lnTo>
                  <a:lnTo>
                    <a:pt x="893" y="20081"/>
                  </a:lnTo>
                  <a:lnTo>
                    <a:pt x="678" y="20222"/>
                  </a:lnTo>
                  <a:lnTo>
                    <a:pt x="714" y="20334"/>
                  </a:lnTo>
                  <a:lnTo>
                    <a:pt x="571" y="20334"/>
                  </a:lnTo>
                  <a:lnTo>
                    <a:pt x="500" y="20503"/>
                  </a:lnTo>
                  <a:lnTo>
                    <a:pt x="428" y="20644"/>
                  </a:lnTo>
                  <a:lnTo>
                    <a:pt x="464" y="20728"/>
                  </a:lnTo>
                  <a:lnTo>
                    <a:pt x="643" y="20784"/>
                  </a:lnTo>
                  <a:lnTo>
                    <a:pt x="785" y="20784"/>
                  </a:lnTo>
                  <a:lnTo>
                    <a:pt x="1035" y="20869"/>
                  </a:lnTo>
                  <a:lnTo>
                    <a:pt x="1107" y="20981"/>
                  </a:lnTo>
                  <a:lnTo>
                    <a:pt x="1142" y="21094"/>
                  </a:lnTo>
                  <a:lnTo>
                    <a:pt x="1214" y="21206"/>
                  </a:lnTo>
                  <a:lnTo>
                    <a:pt x="1392" y="21262"/>
                  </a:lnTo>
                  <a:lnTo>
                    <a:pt x="1571" y="21347"/>
                  </a:lnTo>
                  <a:lnTo>
                    <a:pt x="1821" y="21459"/>
                  </a:lnTo>
                  <a:lnTo>
                    <a:pt x="1892" y="21572"/>
                  </a:lnTo>
                  <a:lnTo>
                    <a:pt x="2071" y="21544"/>
                  </a:lnTo>
                  <a:lnTo>
                    <a:pt x="2214" y="21544"/>
                  </a:lnTo>
                  <a:lnTo>
                    <a:pt x="2392" y="21459"/>
                  </a:lnTo>
                  <a:lnTo>
                    <a:pt x="2535" y="21488"/>
                  </a:lnTo>
                  <a:lnTo>
                    <a:pt x="2713" y="21516"/>
                  </a:lnTo>
                  <a:lnTo>
                    <a:pt x="2856" y="21572"/>
                  </a:lnTo>
                  <a:lnTo>
                    <a:pt x="3142" y="21600"/>
                  </a:lnTo>
                  <a:lnTo>
                    <a:pt x="3356" y="21572"/>
                  </a:lnTo>
                  <a:lnTo>
                    <a:pt x="3499" y="21572"/>
                  </a:lnTo>
                  <a:lnTo>
                    <a:pt x="3642" y="21544"/>
                  </a:lnTo>
                  <a:lnTo>
                    <a:pt x="3784" y="21488"/>
                  </a:lnTo>
                  <a:lnTo>
                    <a:pt x="3999" y="21459"/>
                  </a:lnTo>
                  <a:lnTo>
                    <a:pt x="4141" y="21431"/>
                  </a:lnTo>
                  <a:lnTo>
                    <a:pt x="4320" y="21431"/>
                  </a:lnTo>
                  <a:lnTo>
                    <a:pt x="4463" y="21403"/>
                  </a:lnTo>
                  <a:lnTo>
                    <a:pt x="4748" y="21291"/>
                  </a:lnTo>
                  <a:lnTo>
                    <a:pt x="4891" y="21262"/>
                  </a:lnTo>
                  <a:lnTo>
                    <a:pt x="5141" y="21262"/>
                  </a:lnTo>
                  <a:lnTo>
                    <a:pt x="5498" y="21206"/>
                  </a:lnTo>
                  <a:lnTo>
                    <a:pt x="5641" y="21206"/>
                  </a:lnTo>
                  <a:lnTo>
                    <a:pt x="5820" y="21178"/>
                  </a:lnTo>
                  <a:lnTo>
                    <a:pt x="5962" y="21150"/>
                  </a:lnTo>
                  <a:lnTo>
                    <a:pt x="6177" y="21122"/>
                  </a:lnTo>
                  <a:lnTo>
                    <a:pt x="6319" y="21094"/>
                  </a:lnTo>
                  <a:lnTo>
                    <a:pt x="6462" y="21038"/>
                  </a:lnTo>
                  <a:lnTo>
                    <a:pt x="6605" y="21009"/>
                  </a:lnTo>
                  <a:lnTo>
                    <a:pt x="6819" y="20981"/>
                  </a:lnTo>
                  <a:lnTo>
                    <a:pt x="6926" y="20925"/>
                  </a:lnTo>
                  <a:lnTo>
                    <a:pt x="7105" y="20756"/>
                  </a:lnTo>
                  <a:lnTo>
                    <a:pt x="7140" y="20644"/>
                  </a:lnTo>
                  <a:lnTo>
                    <a:pt x="7319" y="20559"/>
                  </a:lnTo>
                  <a:lnTo>
                    <a:pt x="7569" y="20391"/>
                  </a:lnTo>
                  <a:lnTo>
                    <a:pt x="7712" y="20334"/>
                  </a:lnTo>
                  <a:lnTo>
                    <a:pt x="7855" y="20250"/>
                  </a:lnTo>
                  <a:lnTo>
                    <a:pt x="7997" y="20194"/>
                  </a:lnTo>
                  <a:lnTo>
                    <a:pt x="8283" y="20109"/>
                  </a:lnTo>
                  <a:lnTo>
                    <a:pt x="8497" y="20025"/>
                  </a:lnTo>
                  <a:lnTo>
                    <a:pt x="8640" y="19997"/>
                  </a:lnTo>
                  <a:lnTo>
                    <a:pt x="8926" y="19828"/>
                  </a:lnTo>
                  <a:lnTo>
                    <a:pt x="9068" y="19772"/>
                  </a:lnTo>
                  <a:lnTo>
                    <a:pt x="9354" y="19547"/>
                  </a:lnTo>
                  <a:lnTo>
                    <a:pt x="9461" y="19406"/>
                  </a:lnTo>
                  <a:lnTo>
                    <a:pt x="9640" y="19350"/>
                  </a:lnTo>
                  <a:lnTo>
                    <a:pt x="9782" y="19350"/>
                  </a:lnTo>
                  <a:lnTo>
                    <a:pt x="9925" y="19322"/>
                  </a:lnTo>
                  <a:lnTo>
                    <a:pt x="10032" y="19322"/>
                  </a:lnTo>
                  <a:lnTo>
                    <a:pt x="10247" y="19209"/>
                  </a:lnTo>
                  <a:lnTo>
                    <a:pt x="10461" y="18928"/>
                  </a:lnTo>
                  <a:lnTo>
                    <a:pt x="10425" y="18844"/>
                  </a:lnTo>
                  <a:lnTo>
                    <a:pt x="10497" y="18703"/>
                  </a:lnTo>
                  <a:lnTo>
                    <a:pt x="10532" y="18591"/>
                  </a:lnTo>
                  <a:lnTo>
                    <a:pt x="10746" y="18478"/>
                  </a:lnTo>
                  <a:lnTo>
                    <a:pt x="10854" y="18281"/>
                  </a:lnTo>
                  <a:lnTo>
                    <a:pt x="11068" y="18112"/>
                  </a:lnTo>
                  <a:lnTo>
                    <a:pt x="11318" y="18028"/>
                  </a:lnTo>
                  <a:lnTo>
                    <a:pt x="11389" y="17859"/>
                  </a:lnTo>
                  <a:lnTo>
                    <a:pt x="11460" y="17775"/>
                  </a:lnTo>
                  <a:lnTo>
                    <a:pt x="11675" y="17691"/>
                  </a:lnTo>
                  <a:lnTo>
                    <a:pt x="11710" y="17550"/>
                  </a:lnTo>
                  <a:lnTo>
                    <a:pt x="11889" y="17466"/>
                  </a:lnTo>
                  <a:lnTo>
                    <a:pt x="12103" y="17381"/>
                  </a:lnTo>
                  <a:lnTo>
                    <a:pt x="12246" y="17353"/>
                  </a:lnTo>
                  <a:lnTo>
                    <a:pt x="12424" y="17325"/>
                  </a:lnTo>
                  <a:lnTo>
                    <a:pt x="12567" y="17325"/>
                  </a:lnTo>
                  <a:lnTo>
                    <a:pt x="12781" y="17297"/>
                  </a:lnTo>
                  <a:lnTo>
                    <a:pt x="12889" y="17184"/>
                  </a:lnTo>
                  <a:lnTo>
                    <a:pt x="13067" y="17184"/>
                  </a:lnTo>
                  <a:lnTo>
                    <a:pt x="13210" y="17072"/>
                  </a:lnTo>
                  <a:lnTo>
                    <a:pt x="13496" y="17044"/>
                  </a:lnTo>
                  <a:lnTo>
                    <a:pt x="13638" y="17044"/>
                  </a:lnTo>
                  <a:lnTo>
                    <a:pt x="13745" y="17016"/>
                  </a:lnTo>
                  <a:lnTo>
                    <a:pt x="13924" y="16988"/>
                  </a:lnTo>
                  <a:lnTo>
                    <a:pt x="14102" y="17072"/>
                  </a:lnTo>
                  <a:lnTo>
                    <a:pt x="14317" y="17128"/>
                  </a:lnTo>
                  <a:lnTo>
                    <a:pt x="14424" y="17212"/>
                  </a:lnTo>
                  <a:lnTo>
                    <a:pt x="14602" y="17241"/>
                  </a:lnTo>
                  <a:lnTo>
                    <a:pt x="14745" y="17297"/>
                  </a:lnTo>
                  <a:lnTo>
                    <a:pt x="14959" y="17297"/>
                  </a:lnTo>
                  <a:lnTo>
                    <a:pt x="15102" y="17184"/>
                  </a:lnTo>
                  <a:lnTo>
                    <a:pt x="15388" y="17016"/>
                  </a:lnTo>
                  <a:lnTo>
                    <a:pt x="15531" y="16903"/>
                  </a:lnTo>
                  <a:lnTo>
                    <a:pt x="15638" y="16762"/>
                  </a:lnTo>
                  <a:lnTo>
                    <a:pt x="15780" y="16650"/>
                  </a:lnTo>
                  <a:lnTo>
                    <a:pt x="15923" y="16594"/>
                  </a:lnTo>
                  <a:lnTo>
                    <a:pt x="16102" y="16538"/>
                  </a:lnTo>
                  <a:lnTo>
                    <a:pt x="16280" y="16538"/>
                  </a:lnTo>
                  <a:lnTo>
                    <a:pt x="16459" y="16509"/>
                  </a:lnTo>
                  <a:lnTo>
                    <a:pt x="16709" y="16509"/>
                  </a:lnTo>
                  <a:lnTo>
                    <a:pt x="16923" y="16622"/>
                  </a:lnTo>
                  <a:lnTo>
                    <a:pt x="17173" y="16650"/>
                  </a:lnTo>
                  <a:lnTo>
                    <a:pt x="17351" y="16650"/>
                  </a:lnTo>
                  <a:lnTo>
                    <a:pt x="17459" y="16622"/>
                  </a:lnTo>
                  <a:lnTo>
                    <a:pt x="17601" y="16706"/>
                  </a:lnTo>
                  <a:lnTo>
                    <a:pt x="17816" y="16678"/>
                  </a:lnTo>
                  <a:lnTo>
                    <a:pt x="17994" y="16650"/>
                  </a:lnTo>
                  <a:lnTo>
                    <a:pt x="18137" y="16650"/>
                  </a:lnTo>
                  <a:lnTo>
                    <a:pt x="18315" y="16622"/>
                  </a:lnTo>
                  <a:lnTo>
                    <a:pt x="18530" y="16509"/>
                  </a:lnTo>
                  <a:lnTo>
                    <a:pt x="18708" y="16481"/>
                  </a:lnTo>
                  <a:lnTo>
                    <a:pt x="18887" y="16425"/>
                  </a:lnTo>
                  <a:lnTo>
                    <a:pt x="19065" y="16312"/>
                  </a:lnTo>
                  <a:lnTo>
                    <a:pt x="19279" y="16284"/>
                  </a:lnTo>
                  <a:lnTo>
                    <a:pt x="19422" y="16284"/>
                  </a:lnTo>
                  <a:lnTo>
                    <a:pt x="19601" y="16256"/>
                  </a:lnTo>
                  <a:lnTo>
                    <a:pt x="19743" y="16228"/>
                  </a:lnTo>
                  <a:lnTo>
                    <a:pt x="19958" y="16172"/>
                  </a:lnTo>
                  <a:lnTo>
                    <a:pt x="20029" y="16059"/>
                  </a:lnTo>
                  <a:lnTo>
                    <a:pt x="19993" y="15919"/>
                  </a:lnTo>
                  <a:lnTo>
                    <a:pt x="19958" y="15806"/>
                  </a:lnTo>
                  <a:lnTo>
                    <a:pt x="19958" y="15722"/>
                  </a:lnTo>
                  <a:lnTo>
                    <a:pt x="20029" y="15581"/>
                  </a:lnTo>
                  <a:lnTo>
                    <a:pt x="20172" y="15525"/>
                  </a:lnTo>
                  <a:lnTo>
                    <a:pt x="20386" y="15384"/>
                  </a:lnTo>
                  <a:lnTo>
                    <a:pt x="20600" y="15272"/>
                  </a:lnTo>
                  <a:lnTo>
                    <a:pt x="20743" y="15244"/>
                  </a:lnTo>
                  <a:lnTo>
                    <a:pt x="20922" y="15188"/>
                  </a:lnTo>
                  <a:lnTo>
                    <a:pt x="21029" y="15159"/>
                  </a:lnTo>
                  <a:lnTo>
                    <a:pt x="21207" y="15075"/>
                  </a:lnTo>
                  <a:lnTo>
                    <a:pt x="21350" y="14991"/>
                  </a:lnTo>
                  <a:lnTo>
                    <a:pt x="21386" y="14906"/>
                  </a:lnTo>
                  <a:lnTo>
                    <a:pt x="21457" y="14709"/>
                  </a:lnTo>
                  <a:lnTo>
                    <a:pt x="21350" y="14625"/>
                  </a:lnTo>
                  <a:lnTo>
                    <a:pt x="21243" y="14484"/>
                  </a:lnTo>
                  <a:lnTo>
                    <a:pt x="21172" y="14372"/>
                  </a:lnTo>
                  <a:lnTo>
                    <a:pt x="20957" y="14372"/>
                  </a:lnTo>
                  <a:lnTo>
                    <a:pt x="20922" y="14259"/>
                  </a:lnTo>
                  <a:lnTo>
                    <a:pt x="20850" y="14147"/>
                  </a:lnTo>
                  <a:lnTo>
                    <a:pt x="20815" y="14034"/>
                  </a:lnTo>
                  <a:lnTo>
                    <a:pt x="20815" y="13950"/>
                  </a:lnTo>
                  <a:lnTo>
                    <a:pt x="20779" y="13809"/>
                  </a:lnTo>
                  <a:lnTo>
                    <a:pt x="20743" y="13697"/>
                  </a:lnTo>
                  <a:lnTo>
                    <a:pt x="20815" y="13584"/>
                  </a:lnTo>
                  <a:lnTo>
                    <a:pt x="20779" y="13472"/>
                  </a:lnTo>
                  <a:lnTo>
                    <a:pt x="20779" y="13303"/>
                  </a:lnTo>
                  <a:lnTo>
                    <a:pt x="20743" y="13219"/>
                  </a:lnTo>
                  <a:lnTo>
                    <a:pt x="20672" y="13078"/>
                  </a:lnTo>
                  <a:lnTo>
                    <a:pt x="20600" y="12853"/>
                  </a:lnTo>
                  <a:lnTo>
                    <a:pt x="20779" y="12572"/>
                  </a:lnTo>
                  <a:lnTo>
                    <a:pt x="20850" y="12488"/>
                  </a:lnTo>
                  <a:lnTo>
                    <a:pt x="20957" y="12347"/>
                  </a:lnTo>
                  <a:lnTo>
                    <a:pt x="21100" y="12009"/>
                  </a:lnTo>
                  <a:lnTo>
                    <a:pt x="21207" y="11812"/>
                  </a:lnTo>
                  <a:lnTo>
                    <a:pt x="21172" y="11728"/>
                  </a:lnTo>
                  <a:lnTo>
                    <a:pt x="21029" y="11588"/>
                  </a:lnTo>
                  <a:lnTo>
                    <a:pt x="20993" y="11475"/>
                  </a:lnTo>
                  <a:lnTo>
                    <a:pt x="20922" y="11391"/>
                  </a:lnTo>
                  <a:lnTo>
                    <a:pt x="20957" y="11222"/>
                  </a:lnTo>
                  <a:lnTo>
                    <a:pt x="20993" y="11081"/>
                  </a:lnTo>
                  <a:lnTo>
                    <a:pt x="21207" y="10969"/>
                  </a:lnTo>
                  <a:lnTo>
                    <a:pt x="21350" y="10969"/>
                  </a:lnTo>
                  <a:lnTo>
                    <a:pt x="21421" y="10800"/>
                  </a:lnTo>
                  <a:lnTo>
                    <a:pt x="21564" y="10744"/>
                  </a:lnTo>
                  <a:lnTo>
                    <a:pt x="21600" y="10659"/>
                  </a:lnTo>
                  <a:lnTo>
                    <a:pt x="21600" y="10519"/>
                  </a:lnTo>
                  <a:lnTo>
                    <a:pt x="21493" y="10406"/>
                  </a:lnTo>
                  <a:lnTo>
                    <a:pt x="21493" y="10294"/>
                  </a:lnTo>
                  <a:lnTo>
                    <a:pt x="21386" y="10153"/>
                  </a:lnTo>
                  <a:lnTo>
                    <a:pt x="21207" y="10097"/>
                  </a:lnTo>
                  <a:lnTo>
                    <a:pt x="21100" y="10012"/>
                  </a:lnTo>
                  <a:lnTo>
                    <a:pt x="20886" y="9900"/>
                  </a:lnTo>
                  <a:lnTo>
                    <a:pt x="20815" y="9675"/>
                  </a:lnTo>
                  <a:lnTo>
                    <a:pt x="20743" y="9591"/>
                  </a:lnTo>
                  <a:lnTo>
                    <a:pt x="20707" y="9450"/>
                  </a:lnTo>
                  <a:lnTo>
                    <a:pt x="20565" y="9450"/>
                  </a:lnTo>
                  <a:lnTo>
                    <a:pt x="20422" y="9562"/>
                  </a:lnTo>
                  <a:lnTo>
                    <a:pt x="20279" y="9562"/>
                  </a:lnTo>
                  <a:lnTo>
                    <a:pt x="20065" y="9591"/>
                  </a:lnTo>
                  <a:lnTo>
                    <a:pt x="19958" y="9675"/>
                  </a:lnTo>
                  <a:lnTo>
                    <a:pt x="19779" y="9675"/>
                  </a:lnTo>
                  <a:lnTo>
                    <a:pt x="19636" y="9647"/>
                  </a:lnTo>
                  <a:lnTo>
                    <a:pt x="19422" y="9591"/>
                  </a:lnTo>
                  <a:lnTo>
                    <a:pt x="19315" y="9478"/>
                  </a:lnTo>
                  <a:lnTo>
                    <a:pt x="19279" y="9338"/>
                  </a:lnTo>
                  <a:lnTo>
                    <a:pt x="19172" y="9225"/>
                  </a:lnTo>
                  <a:lnTo>
                    <a:pt x="19315" y="9000"/>
                  </a:lnTo>
                  <a:lnTo>
                    <a:pt x="19386" y="8831"/>
                  </a:lnTo>
                  <a:lnTo>
                    <a:pt x="19565" y="8831"/>
                  </a:lnTo>
                  <a:lnTo>
                    <a:pt x="19708" y="8775"/>
                  </a:lnTo>
                  <a:lnTo>
                    <a:pt x="19779" y="8662"/>
                  </a:lnTo>
                  <a:lnTo>
                    <a:pt x="19779" y="8522"/>
                  </a:lnTo>
                  <a:lnTo>
                    <a:pt x="19815" y="8325"/>
                  </a:lnTo>
                  <a:lnTo>
                    <a:pt x="19779" y="8212"/>
                  </a:lnTo>
                  <a:lnTo>
                    <a:pt x="19779" y="8072"/>
                  </a:lnTo>
                  <a:lnTo>
                    <a:pt x="19993" y="7959"/>
                  </a:lnTo>
                  <a:lnTo>
                    <a:pt x="20136" y="7819"/>
                  </a:lnTo>
                  <a:lnTo>
                    <a:pt x="20279" y="7734"/>
                  </a:lnTo>
                  <a:lnTo>
                    <a:pt x="20422" y="7791"/>
                  </a:lnTo>
                  <a:lnTo>
                    <a:pt x="20672" y="7819"/>
                  </a:lnTo>
                  <a:lnTo>
                    <a:pt x="20815" y="7819"/>
                  </a:lnTo>
                  <a:lnTo>
                    <a:pt x="21100" y="7650"/>
                  </a:lnTo>
                  <a:lnTo>
                    <a:pt x="21172" y="7538"/>
                  </a:lnTo>
                  <a:lnTo>
                    <a:pt x="21350" y="7481"/>
                  </a:lnTo>
                  <a:lnTo>
                    <a:pt x="21386" y="7284"/>
                  </a:lnTo>
                  <a:lnTo>
                    <a:pt x="21564" y="7228"/>
                  </a:lnTo>
                  <a:lnTo>
                    <a:pt x="21529" y="7116"/>
                  </a:lnTo>
                  <a:lnTo>
                    <a:pt x="21457" y="7003"/>
                  </a:lnTo>
                  <a:lnTo>
                    <a:pt x="21421" y="6862"/>
                  </a:lnTo>
                  <a:lnTo>
                    <a:pt x="21314" y="6806"/>
                  </a:lnTo>
                  <a:lnTo>
                    <a:pt x="21207" y="6666"/>
                  </a:lnTo>
                  <a:lnTo>
                    <a:pt x="21100" y="6553"/>
                  </a:lnTo>
                  <a:lnTo>
                    <a:pt x="20922" y="6553"/>
                  </a:lnTo>
                  <a:lnTo>
                    <a:pt x="20743" y="6497"/>
                  </a:lnTo>
                  <a:lnTo>
                    <a:pt x="20672" y="6356"/>
                  </a:lnTo>
                  <a:lnTo>
                    <a:pt x="20529" y="6216"/>
                  </a:lnTo>
                  <a:lnTo>
                    <a:pt x="20458" y="6159"/>
                  </a:lnTo>
                  <a:lnTo>
                    <a:pt x="20350" y="6019"/>
                  </a:lnTo>
                  <a:lnTo>
                    <a:pt x="20172" y="5934"/>
                  </a:lnTo>
                  <a:lnTo>
                    <a:pt x="20100" y="5822"/>
                  </a:lnTo>
                  <a:lnTo>
                    <a:pt x="19993" y="5709"/>
                  </a:lnTo>
                  <a:lnTo>
                    <a:pt x="19815" y="5597"/>
                  </a:lnTo>
                  <a:lnTo>
                    <a:pt x="19779" y="5484"/>
                  </a:lnTo>
                  <a:lnTo>
                    <a:pt x="19958" y="5400"/>
                  </a:lnTo>
                  <a:lnTo>
                    <a:pt x="20100" y="5316"/>
                  </a:lnTo>
                  <a:lnTo>
                    <a:pt x="20279" y="5288"/>
                  </a:lnTo>
                  <a:lnTo>
                    <a:pt x="20279" y="5175"/>
                  </a:lnTo>
                  <a:lnTo>
                    <a:pt x="20208" y="5091"/>
                  </a:lnTo>
                  <a:lnTo>
                    <a:pt x="19958" y="4978"/>
                  </a:lnTo>
                  <a:lnTo>
                    <a:pt x="19886" y="4894"/>
                  </a:lnTo>
                  <a:lnTo>
                    <a:pt x="19708" y="4922"/>
                  </a:lnTo>
                  <a:lnTo>
                    <a:pt x="19565" y="4978"/>
                  </a:lnTo>
                  <a:lnTo>
                    <a:pt x="19351" y="4978"/>
                  </a:lnTo>
                  <a:lnTo>
                    <a:pt x="19244" y="4894"/>
                  </a:lnTo>
                  <a:lnTo>
                    <a:pt x="19208" y="4781"/>
                  </a:lnTo>
                  <a:lnTo>
                    <a:pt x="19172" y="4641"/>
                  </a:lnTo>
                  <a:lnTo>
                    <a:pt x="19101" y="4528"/>
                  </a:lnTo>
                  <a:lnTo>
                    <a:pt x="19137" y="4388"/>
                  </a:lnTo>
                  <a:lnTo>
                    <a:pt x="19208" y="4247"/>
                  </a:lnTo>
                  <a:lnTo>
                    <a:pt x="19315" y="4022"/>
                  </a:lnTo>
                  <a:lnTo>
                    <a:pt x="19315" y="3881"/>
                  </a:lnTo>
                  <a:lnTo>
                    <a:pt x="19101" y="3909"/>
                  </a:lnTo>
                  <a:lnTo>
                    <a:pt x="19029" y="3825"/>
                  </a:lnTo>
                  <a:lnTo>
                    <a:pt x="18851" y="3712"/>
                  </a:lnTo>
                  <a:lnTo>
                    <a:pt x="18815" y="3572"/>
                  </a:lnTo>
                  <a:lnTo>
                    <a:pt x="18708" y="3459"/>
                  </a:lnTo>
                  <a:lnTo>
                    <a:pt x="18565" y="3431"/>
                  </a:lnTo>
                  <a:lnTo>
                    <a:pt x="18351" y="3459"/>
                  </a:lnTo>
                  <a:lnTo>
                    <a:pt x="18173" y="3403"/>
                  </a:lnTo>
                  <a:lnTo>
                    <a:pt x="17958" y="3488"/>
                  </a:lnTo>
                  <a:lnTo>
                    <a:pt x="17816" y="3656"/>
                  </a:lnTo>
                  <a:lnTo>
                    <a:pt x="17601" y="3684"/>
                  </a:lnTo>
                  <a:lnTo>
                    <a:pt x="17566" y="3853"/>
                  </a:lnTo>
                  <a:lnTo>
                    <a:pt x="17530" y="3712"/>
                  </a:lnTo>
                  <a:lnTo>
                    <a:pt x="17530" y="3600"/>
                  </a:lnTo>
                  <a:lnTo>
                    <a:pt x="17494" y="3488"/>
                  </a:lnTo>
                  <a:lnTo>
                    <a:pt x="17494" y="3347"/>
                  </a:lnTo>
                  <a:lnTo>
                    <a:pt x="17387" y="3262"/>
                  </a:lnTo>
                  <a:lnTo>
                    <a:pt x="17209" y="3234"/>
                  </a:lnTo>
                  <a:lnTo>
                    <a:pt x="17066" y="3234"/>
                  </a:lnTo>
                  <a:lnTo>
                    <a:pt x="16852" y="3262"/>
                  </a:lnTo>
                  <a:lnTo>
                    <a:pt x="16709" y="3291"/>
                  </a:lnTo>
                  <a:lnTo>
                    <a:pt x="16530" y="3291"/>
                  </a:lnTo>
                  <a:lnTo>
                    <a:pt x="16387" y="3319"/>
                  </a:lnTo>
                  <a:lnTo>
                    <a:pt x="16209" y="3347"/>
                  </a:lnTo>
                  <a:lnTo>
                    <a:pt x="16066" y="3403"/>
                  </a:lnTo>
                  <a:lnTo>
                    <a:pt x="15888" y="3488"/>
                  </a:lnTo>
                  <a:lnTo>
                    <a:pt x="15745" y="3488"/>
                  </a:lnTo>
                  <a:lnTo>
                    <a:pt x="15566" y="3544"/>
                  </a:lnTo>
                  <a:lnTo>
                    <a:pt x="15352" y="3572"/>
                  </a:lnTo>
                  <a:lnTo>
                    <a:pt x="15209" y="3572"/>
                  </a:lnTo>
                  <a:lnTo>
                    <a:pt x="15102" y="3600"/>
                  </a:lnTo>
                  <a:lnTo>
                    <a:pt x="14959" y="3684"/>
                  </a:lnTo>
                  <a:lnTo>
                    <a:pt x="14924" y="3516"/>
                  </a:lnTo>
                  <a:lnTo>
                    <a:pt x="14959" y="3375"/>
                  </a:lnTo>
                  <a:lnTo>
                    <a:pt x="15066" y="3291"/>
                  </a:lnTo>
                  <a:lnTo>
                    <a:pt x="15066" y="3178"/>
                  </a:lnTo>
                  <a:lnTo>
                    <a:pt x="15031" y="3009"/>
                  </a:lnTo>
                  <a:lnTo>
                    <a:pt x="15102" y="2897"/>
                  </a:lnTo>
                  <a:lnTo>
                    <a:pt x="15066" y="2784"/>
                  </a:lnTo>
                  <a:lnTo>
                    <a:pt x="15066" y="2644"/>
                  </a:lnTo>
                  <a:lnTo>
                    <a:pt x="14924" y="2588"/>
                  </a:lnTo>
                  <a:lnTo>
                    <a:pt x="14745" y="2616"/>
                  </a:lnTo>
                  <a:lnTo>
                    <a:pt x="14460" y="2644"/>
                  </a:lnTo>
                  <a:lnTo>
                    <a:pt x="14245" y="2672"/>
                  </a:lnTo>
                  <a:lnTo>
                    <a:pt x="14102" y="2728"/>
                  </a:lnTo>
                  <a:lnTo>
                    <a:pt x="13995" y="2672"/>
                  </a:lnTo>
                  <a:lnTo>
                    <a:pt x="13888" y="2559"/>
                  </a:lnTo>
                  <a:lnTo>
                    <a:pt x="13745" y="2419"/>
                  </a:lnTo>
                  <a:lnTo>
                    <a:pt x="13745" y="2334"/>
                  </a:lnTo>
                  <a:lnTo>
                    <a:pt x="13710" y="2222"/>
                  </a:lnTo>
                  <a:lnTo>
                    <a:pt x="13674" y="2053"/>
                  </a:lnTo>
                  <a:lnTo>
                    <a:pt x="13674" y="1969"/>
                  </a:lnTo>
                  <a:lnTo>
                    <a:pt x="13496" y="1969"/>
                  </a:lnTo>
                  <a:lnTo>
                    <a:pt x="13353" y="1997"/>
                  </a:lnTo>
                  <a:lnTo>
                    <a:pt x="13174" y="1941"/>
                  </a:lnTo>
                  <a:lnTo>
                    <a:pt x="13067" y="1828"/>
                  </a:lnTo>
                  <a:lnTo>
                    <a:pt x="12817" y="1631"/>
                  </a:lnTo>
                  <a:lnTo>
                    <a:pt x="12674" y="1575"/>
                  </a:lnTo>
                  <a:lnTo>
                    <a:pt x="12460" y="1434"/>
                  </a:lnTo>
                  <a:lnTo>
                    <a:pt x="12317" y="1322"/>
                  </a:lnTo>
                  <a:lnTo>
                    <a:pt x="12067" y="1181"/>
                  </a:lnTo>
                  <a:lnTo>
                    <a:pt x="11925" y="1125"/>
                  </a:lnTo>
                  <a:lnTo>
                    <a:pt x="11818" y="984"/>
                  </a:lnTo>
                  <a:lnTo>
                    <a:pt x="11675" y="900"/>
                  </a:lnTo>
                  <a:lnTo>
                    <a:pt x="11603" y="816"/>
                  </a:lnTo>
                  <a:lnTo>
                    <a:pt x="11675" y="844"/>
                  </a:lnTo>
                  <a:lnTo>
                    <a:pt x="11603" y="619"/>
                  </a:lnTo>
                  <a:lnTo>
                    <a:pt x="11139" y="338"/>
                  </a:lnTo>
                  <a:lnTo>
                    <a:pt x="11389" y="450"/>
                  </a:lnTo>
                  <a:lnTo>
                    <a:pt x="10854" y="169"/>
                  </a:lnTo>
                  <a:lnTo>
                    <a:pt x="10818" y="253"/>
                  </a:lnTo>
                  <a:lnTo>
                    <a:pt x="10818" y="169"/>
                  </a:lnTo>
                  <a:lnTo>
                    <a:pt x="10925" y="0"/>
                  </a:lnTo>
                </a:path>
              </a:pathLst>
            </a:custGeom>
            <a:solidFill>
              <a:srgbClr val="0033CC"/>
            </a:solidFill>
            <a:ln>
              <a:solidFill>
                <a:schemeClr val="bg1"/>
              </a:solidFill>
            </a:ln>
          </p:spPr>
          <p:txBody>
            <a:bodyPr lIns="45719" rIns="45719" anchor="ctr"/>
            <a:lstStyle/>
            <a:p>
              <a:pPr algn="ctr" defTabSz="889000"/>
              <a:endParaRPr sz="1200"/>
            </a:p>
          </p:txBody>
        </p:sp>
        <p:sp>
          <p:nvSpPr>
            <p:cNvPr id="241" name="Shape 646"/>
            <p:cNvSpPr/>
            <p:nvPr/>
          </p:nvSpPr>
          <p:spPr>
            <a:xfrm rot="153004">
              <a:off x="2898099" y="4179563"/>
              <a:ext cx="407573" cy="548472"/>
            </a:xfrm>
            <a:custGeom>
              <a:avLst/>
              <a:gdLst/>
              <a:ahLst/>
              <a:cxnLst>
                <a:cxn ang="0">
                  <a:pos x="wd2" y="hd2"/>
                </a:cxn>
                <a:cxn ang="5400000">
                  <a:pos x="wd2" y="hd2"/>
                </a:cxn>
                <a:cxn ang="10800000">
                  <a:pos x="wd2" y="hd2"/>
                </a:cxn>
                <a:cxn ang="16200000">
                  <a:pos x="wd2" y="hd2"/>
                </a:cxn>
              </a:cxnLst>
              <a:rect l="0" t="0" r="r" b="b"/>
              <a:pathLst>
                <a:path w="21600" h="21600" extrusionOk="0">
                  <a:moveTo>
                    <a:pt x="21265" y="8272"/>
                  </a:moveTo>
                  <a:lnTo>
                    <a:pt x="21433" y="8010"/>
                  </a:lnTo>
                  <a:lnTo>
                    <a:pt x="21600" y="7813"/>
                  </a:lnTo>
                  <a:lnTo>
                    <a:pt x="21265" y="7550"/>
                  </a:lnTo>
                  <a:lnTo>
                    <a:pt x="20930" y="7419"/>
                  </a:lnTo>
                  <a:lnTo>
                    <a:pt x="20763" y="7222"/>
                  </a:lnTo>
                  <a:lnTo>
                    <a:pt x="20428" y="7091"/>
                  </a:lnTo>
                  <a:lnTo>
                    <a:pt x="20428" y="6828"/>
                  </a:lnTo>
                  <a:lnTo>
                    <a:pt x="20595" y="6631"/>
                  </a:lnTo>
                  <a:lnTo>
                    <a:pt x="20763" y="6368"/>
                  </a:lnTo>
                  <a:lnTo>
                    <a:pt x="20595" y="6106"/>
                  </a:lnTo>
                  <a:lnTo>
                    <a:pt x="20595" y="5909"/>
                  </a:lnTo>
                  <a:lnTo>
                    <a:pt x="20763" y="5646"/>
                  </a:lnTo>
                  <a:lnTo>
                    <a:pt x="20763" y="5384"/>
                  </a:lnTo>
                  <a:lnTo>
                    <a:pt x="20428" y="5252"/>
                  </a:lnTo>
                  <a:lnTo>
                    <a:pt x="20093" y="5252"/>
                  </a:lnTo>
                  <a:lnTo>
                    <a:pt x="19926" y="5055"/>
                  </a:lnTo>
                  <a:lnTo>
                    <a:pt x="19926" y="4464"/>
                  </a:lnTo>
                  <a:lnTo>
                    <a:pt x="20093" y="4202"/>
                  </a:lnTo>
                  <a:lnTo>
                    <a:pt x="19926" y="3939"/>
                  </a:lnTo>
                  <a:lnTo>
                    <a:pt x="18753" y="3939"/>
                  </a:lnTo>
                  <a:lnTo>
                    <a:pt x="18419" y="3874"/>
                  </a:lnTo>
                  <a:lnTo>
                    <a:pt x="17079" y="3874"/>
                  </a:lnTo>
                  <a:lnTo>
                    <a:pt x="16409" y="3611"/>
                  </a:lnTo>
                  <a:lnTo>
                    <a:pt x="16158" y="3480"/>
                  </a:lnTo>
                  <a:lnTo>
                    <a:pt x="14819" y="3480"/>
                  </a:lnTo>
                  <a:lnTo>
                    <a:pt x="14484" y="3611"/>
                  </a:lnTo>
                  <a:lnTo>
                    <a:pt x="12307" y="3611"/>
                  </a:lnTo>
                  <a:lnTo>
                    <a:pt x="12140" y="3348"/>
                  </a:lnTo>
                  <a:lnTo>
                    <a:pt x="11972" y="3151"/>
                  </a:lnTo>
                  <a:lnTo>
                    <a:pt x="11637" y="3020"/>
                  </a:lnTo>
                  <a:lnTo>
                    <a:pt x="11302" y="3020"/>
                  </a:lnTo>
                  <a:lnTo>
                    <a:pt x="10967" y="2889"/>
                  </a:lnTo>
                  <a:lnTo>
                    <a:pt x="10633" y="2889"/>
                  </a:lnTo>
                  <a:lnTo>
                    <a:pt x="10633" y="2626"/>
                  </a:lnTo>
                  <a:lnTo>
                    <a:pt x="10298" y="2495"/>
                  </a:lnTo>
                  <a:lnTo>
                    <a:pt x="9293" y="2495"/>
                  </a:lnTo>
                  <a:lnTo>
                    <a:pt x="9126" y="2298"/>
                  </a:lnTo>
                  <a:lnTo>
                    <a:pt x="8958" y="2035"/>
                  </a:lnTo>
                  <a:lnTo>
                    <a:pt x="9126" y="1773"/>
                  </a:lnTo>
                  <a:lnTo>
                    <a:pt x="9126" y="1576"/>
                  </a:lnTo>
                  <a:lnTo>
                    <a:pt x="9293" y="1313"/>
                  </a:lnTo>
                  <a:lnTo>
                    <a:pt x="9293" y="1050"/>
                  </a:lnTo>
                  <a:lnTo>
                    <a:pt x="8958" y="460"/>
                  </a:lnTo>
                  <a:lnTo>
                    <a:pt x="8958" y="0"/>
                  </a:lnTo>
                  <a:lnTo>
                    <a:pt x="8288" y="0"/>
                  </a:lnTo>
                  <a:lnTo>
                    <a:pt x="7953" y="131"/>
                  </a:lnTo>
                  <a:lnTo>
                    <a:pt x="7619" y="328"/>
                  </a:lnTo>
                  <a:lnTo>
                    <a:pt x="7451" y="591"/>
                  </a:lnTo>
                  <a:lnTo>
                    <a:pt x="7451" y="1050"/>
                  </a:lnTo>
                  <a:lnTo>
                    <a:pt x="7284" y="1313"/>
                  </a:lnTo>
                  <a:lnTo>
                    <a:pt x="6614" y="1313"/>
                  </a:lnTo>
                  <a:lnTo>
                    <a:pt x="6112" y="1444"/>
                  </a:lnTo>
                  <a:lnTo>
                    <a:pt x="5777" y="1707"/>
                  </a:lnTo>
                  <a:lnTo>
                    <a:pt x="5609" y="1904"/>
                  </a:lnTo>
                  <a:lnTo>
                    <a:pt x="5609" y="3020"/>
                  </a:lnTo>
                  <a:lnTo>
                    <a:pt x="5442" y="3217"/>
                  </a:lnTo>
                  <a:lnTo>
                    <a:pt x="5191" y="3348"/>
                  </a:lnTo>
                  <a:lnTo>
                    <a:pt x="5023" y="3611"/>
                  </a:lnTo>
                  <a:lnTo>
                    <a:pt x="5191" y="3874"/>
                  </a:lnTo>
                  <a:lnTo>
                    <a:pt x="5609" y="4071"/>
                  </a:lnTo>
                  <a:lnTo>
                    <a:pt x="5944" y="4071"/>
                  </a:lnTo>
                  <a:lnTo>
                    <a:pt x="6279" y="4202"/>
                  </a:lnTo>
                  <a:lnTo>
                    <a:pt x="6447" y="4464"/>
                  </a:lnTo>
                  <a:lnTo>
                    <a:pt x="6614" y="4661"/>
                  </a:lnTo>
                  <a:lnTo>
                    <a:pt x="6614" y="4924"/>
                  </a:lnTo>
                  <a:lnTo>
                    <a:pt x="6781" y="5187"/>
                  </a:lnTo>
                  <a:lnTo>
                    <a:pt x="6949" y="5384"/>
                  </a:lnTo>
                  <a:lnTo>
                    <a:pt x="7284" y="5909"/>
                  </a:lnTo>
                  <a:lnTo>
                    <a:pt x="7451" y="6106"/>
                  </a:lnTo>
                  <a:lnTo>
                    <a:pt x="7451" y="6368"/>
                  </a:lnTo>
                  <a:lnTo>
                    <a:pt x="7116" y="6500"/>
                  </a:lnTo>
                  <a:lnTo>
                    <a:pt x="6949" y="6697"/>
                  </a:lnTo>
                  <a:lnTo>
                    <a:pt x="5944" y="7091"/>
                  </a:lnTo>
                  <a:lnTo>
                    <a:pt x="5609" y="7353"/>
                  </a:lnTo>
                  <a:lnTo>
                    <a:pt x="5023" y="7353"/>
                  </a:lnTo>
                  <a:lnTo>
                    <a:pt x="4856" y="7550"/>
                  </a:lnTo>
                  <a:lnTo>
                    <a:pt x="4521" y="7681"/>
                  </a:lnTo>
                  <a:lnTo>
                    <a:pt x="4019" y="7944"/>
                  </a:lnTo>
                  <a:lnTo>
                    <a:pt x="3516" y="7944"/>
                  </a:lnTo>
                  <a:lnTo>
                    <a:pt x="3181" y="8010"/>
                  </a:lnTo>
                  <a:lnTo>
                    <a:pt x="2847" y="8010"/>
                  </a:lnTo>
                  <a:lnTo>
                    <a:pt x="2847" y="8732"/>
                  </a:lnTo>
                  <a:lnTo>
                    <a:pt x="2679" y="8995"/>
                  </a:lnTo>
                  <a:lnTo>
                    <a:pt x="2344" y="9126"/>
                  </a:lnTo>
                  <a:lnTo>
                    <a:pt x="2009" y="9388"/>
                  </a:lnTo>
                  <a:lnTo>
                    <a:pt x="1842" y="9717"/>
                  </a:lnTo>
                  <a:lnTo>
                    <a:pt x="2009" y="10111"/>
                  </a:lnTo>
                  <a:lnTo>
                    <a:pt x="2009" y="10308"/>
                  </a:lnTo>
                  <a:lnTo>
                    <a:pt x="1842" y="10570"/>
                  </a:lnTo>
                  <a:lnTo>
                    <a:pt x="1172" y="10570"/>
                  </a:lnTo>
                  <a:lnTo>
                    <a:pt x="837" y="10702"/>
                  </a:lnTo>
                  <a:lnTo>
                    <a:pt x="670" y="11030"/>
                  </a:lnTo>
                  <a:lnTo>
                    <a:pt x="335" y="11555"/>
                  </a:lnTo>
                  <a:lnTo>
                    <a:pt x="0" y="11621"/>
                  </a:lnTo>
                  <a:lnTo>
                    <a:pt x="0" y="11883"/>
                  </a:lnTo>
                  <a:lnTo>
                    <a:pt x="670" y="12146"/>
                  </a:lnTo>
                  <a:lnTo>
                    <a:pt x="1005" y="12146"/>
                  </a:lnTo>
                  <a:lnTo>
                    <a:pt x="1005" y="12343"/>
                  </a:lnTo>
                  <a:lnTo>
                    <a:pt x="1340" y="12605"/>
                  </a:lnTo>
                  <a:lnTo>
                    <a:pt x="1507" y="12868"/>
                  </a:lnTo>
                  <a:lnTo>
                    <a:pt x="1340" y="13065"/>
                  </a:lnTo>
                  <a:lnTo>
                    <a:pt x="1005" y="13196"/>
                  </a:lnTo>
                  <a:lnTo>
                    <a:pt x="670" y="13459"/>
                  </a:lnTo>
                  <a:lnTo>
                    <a:pt x="502" y="13656"/>
                  </a:lnTo>
                  <a:lnTo>
                    <a:pt x="670" y="13919"/>
                  </a:lnTo>
                  <a:lnTo>
                    <a:pt x="1340" y="14181"/>
                  </a:lnTo>
                  <a:lnTo>
                    <a:pt x="1674" y="14181"/>
                  </a:lnTo>
                  <a:lnTo>
                    <a:pt x="2009" y="14312"/>
                  </a:lnTo>
                  <a:lnTo>
                    <a:pt x="2009" y="14509"/>
                  </a:lnTo>
                  <a:lnTo>
                    <a:pt x="1674" y="14509"/>
                  </a:lnTo>
                  <a:lnTo>
                    <a:pt x="1340" y="14641"/>
                  </a:lnTo>
                  <a:lnTo>
                    <a:pt x="1172" y="14903"/>
                  </a:lnTo>
                  <a:lnTo>
                    <a:pt x="837" y="15035"/>
                  </a:lnTo>
                  <a:lnTo>
                    <a:pt x="837" y="15494"/>
                  </a:lnTo>
                  <a:lnTo>
                    <a:pt x="1005" y="15757"/>
                  </a:lnTo>
                  <a:lnTo>
                    <a:pt x="670" y="15822"/>
                  </a:lnTo>
                  <a:lnTo>
                    <a:pt x="0" y="15822"/>
                  </a:lnTo>
                  <a:lnTo>
                    <a:pt x="0" y="16348"/>
                  </a:lnTo>
                  <a:lnTo>
                    <a:pt x="335" y="16413"/>
                  </a:lnTo>
                  <a:lnTo>
                    <a:pt x="670" y="16545"/>
                  </a:lnTo>
                  <a:lnTo>
                    <a:pt x="1340" y="16545"/>
                  </a:lnTo>
                  <a:lnTo>
                    <a:pt x="1674" y="16676"/>
                  </a:lnTo>
                  <a:lnTo>
                    <a:pt x="3349" y="16676"/>
                  </a:lnTo>
                  <a:lnTo>
                    <a:pt x="3684" y="16807"/>
                  </a:lnTo>
                  <a:lnTo>
                    <a:pt x="3851" y="17070"/>
                  </a:lnTo>
                  <a:lnTo>
                    <a:pt x="4019" y="17267"/>
                  </a:lnTo>
                  <a:lnTo>
                    <a:pt x="4186" y="17529"/>
                  </a:lnTo>
                  <a:lnTo>
                    <a:pt x="4856" y="17792"/>
                  </a:lnTo>
                  <a:lnTo>
                    <a:pt x="5191" y="17858"/>
                  </a:lnTo>
                  <a:lnTo>
                    <a:pt x="5442" y="17989"/>
                  </a:lnTo>
                  <a:lnTo>
                    <a:pt x="5442" y="18252"/>
                  </a:lnTo>
                  <a:lnTo>
                    <a:pt x="5777" y="18514"/>
                  </a:lnTo>
                  <a:lnTo>
                    <a:pt x="6112" y="18580"/>
                  </a:lnTo>
                  <a:lnTo>
                    <a:pt x="6781" y="18843"/>
                  </a:lnTo>
                  <a:lnTo>
                    <a:pt x="7451" y="18843"/>
                  </a:lnTo>
                  <a:lnTo>
                    <a:pt x="7786" y="18711"/>
                  </a:lnTo>
                  <a:lnTo>
                    <a:pt x="8121" y="18843"/>
                  </a:lnTo>
                  <a:lnTo>
                    <a:pt x="8121" y="19105"/>
                  </a:lnTo>
                  <a:lnTo>
                    <a:pt x="7953" y="19302"/>
                  </a:lnTo>
                  <a:lnTo>
                    <a:pt x="7786" y="19565"/>
                  </a:lnTo>
                  <a:lnTo>
                    <a:pt x="7116" y="19827"/>
                  </a:lnTo>
                  <a:lnTo>
                    <a:pt x="6781" y="19893"/>
                  </a:lnTo>
                  <a:lnTo>
                    <a:pt x="5777" y="20287"/>
                  </a:lnTo>
                  <a:lnTo>
                    <a:pt x="5777" y="20550"/>
                  </a:lnTo>
                  <a:lnTo>
                    <a:pt x="6112" y="20615"/>
                  </a:lnTo>
                  <a:lnTo>
                    <a:pt x="6781" y="20615"/>
                  </a:lnTo>
                  <a:lnTo>
                    <a:pt x="7116" y="20418"/>
                  </a:lnTo>
                  <a:lnTo>
                    <a:pt x="7451" y="20287"/>
                  </a:lnTo>
                  <a:lnTo>
                    <a:pt x="7786" y="20550"/>
                  </a:lnTo>
                  <a:lnTo>
                    <a:pt x="7953" y="20747"/>
                  </a:lnTo>
                  <a:lnTo>
                    <a:pt x="8288" y="21272"/>
                  </a:lnTo>
                  <a:lnTo>
                    <a:pt x="8456" y="21469"/>
                  </a:lnTo>
                  <a:lnTo>
                    <a:pt x="8791" y="21600"/>
                  </a:lnTo>
                  <a:lnTo>
                    <a:pt x="9126" y="21600"/>
                  </a:lnTo>
                  <a:lnTo>
                    <a:pt x="9460" y="21469"/>
                  </a:lnTo>
                  <a:lnTo>
                    <a:pt x="9628" y="21272"/>
                  </a:lnTo>
                  <a:lnTo>
                    <a:pt x="9628" y="21009"/>
                  </a:lnTo>
                  <a:lnTo>
                    <a:pt x="9795" y="20747"/>
                  </a:lnTo>
                  <a:lnTo>
                    <a:pt x="10130" y="20747"/>
                  </a:lnTo>
                  <a:lnTo>
                    <a:pt x="10465" y="20615"/>
                  </a:lnTo>
                  <a:lnTo>
                    <a:pt x="12140" y="20615"/>
                  </a:lnTo>
                  <a:lnTo>
                    <a:pt x="12474" y="20747"/>
                  </a:lnTo>
                  <a:lnTo>
                    <a:pt x="12809" y="20747"/>
                  </a:lnTo>
                  <a:lnTo>
                    <a:pt x="13144" y="20615"/>
                  </a:lnTo>
                  <a:lnTo>
                    <a:pt x="13479" y="20550"/>
                  </a:lnTo>
                  <a:lnTo>
                    <a:pt x="13814" y="20024"/>
                  </a:lnTo>
                  <a:lnTo>
                    <a:pt x="14149" y="19893"/>
                  </a:lnTo>
                  <a:lnTo>
                    <a:pt x="14819" y="19893"/>
                  </a:lnTo>
                  <a:lnTo>
                    <a:pt x="14986" y="19696"/>
                  </a:lnTo>
                  <a:lnTo>
                    <a:pt x="15153" y="19433"/>
                  </a:lnTo>
                  <a:lnTo>
                    <a:pt x="15153" y="18974"/>
                  </a:lnTo>
                  <a:lnTo>
                    <a:pt x="15656" y="18383"/>
                  </a:lnTo>
                  <a:lnTo>
                    <a:pt x="15991" y="18252"/>
                  </a:lnTo>
                  <a:lnTo>
                    <a:pt x="16158" y="17989"/>
                  </a:lnTo>
                  <a:lnTo>
                    <a:pt x="15991" y="17792"/>
                  </a:lnTo>
                  <a:lnTo>
                    <a:pt x="16158" y="17529"/>
                  </a:lnTo>
                  <a:lnTo>
                    <a:pt x="15991" y="17267"/>
                  </a:lnTo>
                  <a:lnTo>
                    <a:pt x="15823" y="17070"/>
                  </a:lnTo>
                  <a:lnTo>
                    <a:pt x="15488" y="16545"/>
                  </a:lnTo>
                  <a:lnTo>
                    <a:pt x="15488" y="15626"/>
                  </a:lnTo>
                  <a:lnTo>
                    <a:pt x="15656" y="15363"/>
                  </a:lnTo>
                  <a:lnTo>
                    <a:pt x="15656" y="14050"/>
                  </a:lnTo>
                  <a:lnTo>
                    <a:pt x="15991" y="14181"/>
                  </a:lnTo>
                  <a:lnTo>
                    <a:pt x="15991" y="13459"/>
                  </a:lnTo>
                  <a:lnTo>
                    <a:pt x="16242" y="13328"/>
                  </a:lnTo>
                  <a:lnTo>
                    <a:pt x="16577" y="13328"/>
                  </a:lnTo>
                  <a:lnTo>
                    <a:pt x="16744" y="13065"/>
                  </a:lnTo>
                  <a:lnTo>
                    <a:pt x="17079" y="12934"/>
                  </a:lnTo>
                  <a:lnTo>
                    <a:pt x="17079" y="12737"/>
                  </a:lnTo>
                  <a:lnTo>
                    <a:pt x="17247" y="12474"/>
                  </a:lnTo>
                  <a:lnTo>
                    <a:pt x="18084" y="12474"/>
                  </a:lnTo>
                  <a:lnTo>
                    <a:pt x="18419" y="12605"/>
                  </a:lnTo>
                  <a:lnTo>
                    <a:pt x="19088" y="12343"/>
                  </a:lnTo>
                  <a:lnTo>
                    <a:pt x="19423" y="12474"/>
                  </a:lnTo>
                  <a:lnTo>
                    <a:pt x="19758" y="12474"/>
                  </a:lnTo>
                  <a:lnTo>
                    <a:pt x="20093" y="12343"/>
                  </a:lnTo>
                  <a:lnTo>
                    <a:pt x="20093" y="12146"/>
                  </a:lnTo>
                  <a:lnTo>
                    <a:pt x="20428" y="11883"/>
                  </a:lnTo>
                  <a:lnTo>
                    <a:pt x="20595" y="11621"/>
                  </a:lnTo>
                  <a:lnTo>
                    <a:pt x="20428" y="11424"/>
                  </a:lnTo>
                  <a:lnTo>
                    <a:pt x="19423" y="11030"/>
                  </a:lnTo>
                  <a:lnTo>
                    <a:pt x="19423" y="10570"/>
                  </a:lnTo>
                  <a:lnTo>
                    <a:pt x="19758" y="10308"/>
                  </a:lnTo>
                  <a:lnTo>
                    <a:pt x="20093" y="10176"/>
                  </a:lnTo>
                  <a:lnTo>
                    <a:pt x="20428" y="10308"/>
                  </a:lnTo>
                  <a:lnTo>
                    <a:pt x="21098" y="10308"/>
                  </a:lnTo>
                  <a:lnTo>
                    <a:pt x="21433" y="10111"/>
                  </a:lnTo>
                  <a:lnTo>
                    <a:pt x="21600" y="9848"/>
                  </a:lnTo>
                  <a:lnTo>
                    <a:pt x="21433" y="9454"/>
                  </a:lnTo>
                  <a:lnTo>
                    <a:pt x="21433" y="9257"/>
                  </a:lnTo>
                  <a:lnTo>
                    <a:pt x="21098" y="8732"/>
                  </a:lnTo>
                  <a:lnTo>
                    <a:pt x="21098" y="8535"/>
                  </a:lnTo>
                  <a:lnTo>
                    <a:pt x="21265" y="8272"/>
                  </a:lnTo>
                  <a:lnTo>
                    <a:pt x="21600" y="8272"/>
                  </a:lnTo>
                  <a:lnTo>
                    <a:pt x="21600" y="8010"/>
                  </a:lnTo>
                  <a:lnTo>
                    <a:pt x="21433" y="7813"/>
                  </a:lnTo>
                  <a:lnTo>
                    <a:pt x="21265" y="7550"/>
                  </a:lnTo>
                  <a:lnTo>
                    <a:pt x="21265" y="7353"/>
                  </a:lnTo>
                  <a:lnTo>
                    <a:pt x="20930" y="7091"/>
                  </a:lnTo>
                  <a:lnTo>
                    <a:pt x="20763" y="6828"/>
                  </a:lnTo>
                </a:path>
              </a:pathLst>
            </a:custGeom>
            <a:solidFill>
              <a:srgbClr val="0033CC"/>
            </a:solidFill>
            <a:ln>
              <a:solidFill>
                <a:schemeClr val="bg1"/>
              </a:solidFill>
            </a:ln>
          </p:spPr>
          <p:txBody>
            <a:bodyPr lIns="45719" rIns="45719" anchor="ctr"/>
            <a:lstStyle/>
            <a:p>
              <a:pPr algn="ctr" defTabSz="889000"/>
              <a:endParaRPr sz="1200"/>
            </a:p>
          </p:txBody>
        </p:sp>
        <p:sp>
          <p:nvSpPr>
            <p:cNvPr id="242" name="Shape 647"/>
            <p:cNvSpPr/>
            <p:nvPr/>
          </p:nvSpPr>
          <p:spPr>
            <a:xfrm rot="612989">
              <a:off x="3151353" y="4437794"/>
              <a:ext cx="625762" cy="409041"/>
            </a:xfrm>
            <a:custGeom>
              <a:avLst/>
              <a:gdLst/>
              <a:ahLst/>
              <a:cxnLst>
                <a:cxn ang="0">
                  <a:pos x="wd2" y="hd2"/>
                </a:cxn>
                <a:cxn ang="5400000">
                  <a:pos x="wd2" y="hd2"/>
                </a:cxn>
                <a:cxn ang="10800000">
                  <a:pos x="wd2" y="hd2"/>
                </a:cxn>
                <a:cxn ang="16200000">
                  <a:pos x="wd2" y="hd2"/>
                </a:cxn>
              </a:cxnLst>
              <a:rect l="0" t="0" r="r" b="b"/>
              <a:pathLst>
                <a:path w="21600" h="21600" extrusionOk="0">
                  <a:moveTo>
                    <a:pt x="20862" y="7978"/>
                  </a:moveTo>
                  <a:lnTo>
                    <a:pt x="20631" y="7978"/>
                  </a:lnTo>
                  <a:lnTo>
                    <a:pt x="20446" y="8354"/>
                  </a:lnTo>
                  <a:lnTo>
                    <a:pt x="20215" y="8429"/>
                  </a:lnTo>
                  <a:lnTo>
                    <a:pt x="20031" y="8655"/>
                  </a:lnTo>
                  <a:lnTo>
                    <a:pt x="19938" y="9031"/>
                  </a:lnTo>
                  <a:lnTo>
                    <a:pt x="19754" y="9107"/>
                  </a:lnTo>
                  <a:lnTo>
                    <a:pt x="19662" y="9483"/>
                  </a:lnTo>
                  <a:lnTo>
                    <a:pt x="19477" y="9107"/>
                  </a:lnTo>
                  <a:lnTo>
                    <a:pt x="19200" y="9332"/>
                  </a:lnTo>
                  <a:lnTo>
                    <a:pt x="18877" y="9934"/>
                  </a:lnTo>
                  <a:lnTo>
                    <a:pt x="19015" y="9709"/>
                  </a:lnTo>
                  <a:lnTo>
                    <a:pt x="18877" y="10461"/>
                  </a:lnTo>
                  <a:lnTo>
                    <a:pt x="18646" y="10386"/>
                  </a:lnTo>
                  <a:lnTo>
                    <a:pt x="18462" y="10085"/>
                  </a:lnTo>
                  <a:lnTo>
                    <a:pt x="18323" y="9784"/>
                  </a:lnTo>
                  <a:lnTo>
                    <a:pt x="18323" y="9408"/>
                  </a:lnTo>
                  <a:lnTo>
                    <a:pt x="18185" y="9257"/>
                  </a:lnTo>
                  <a:lnTo>
                    <a:pt x="18046" y="8881"/>
                  </a:lnTo>
                  <a:lnTo>
                    <a:pt x="18000" y="8580"/>
                  </a:lnTo>
                  <a:lnTo>
                    <a:pt x="17954" y="8128"/>
                  </a:lnTo>
                  <a:lnTo>
                    <a:pt x="18092" y="7752"/>
                  </a:lnTo>
                  <a:lnTo>
                    <a:pt x="18046" y="7526"/>
                  </a:lnTo>
                  <a:lnTo>
                    <a:pt x="18046" y="7150"/>
                  </a:lnTo>
                  <a:lnTo>
                    <a:pt x="18000" y="6849"/>
                  </a:lnTo>
                  <a:lnTo>
                    <a:pt x="17862" y="6548"/>
                  </a:lnTo>
                  <a:lnTo>
                    <a:pt x="17723" y="6322"/>
                  </a:lnTo>
                  <a:lnTo>
                    <a:pt x="17585" y="5870"/>
                  </a:lnTo>
                  <a:lnTo>
                    <a:pt x="17446" y="5494"/>
                  </a:lnTo>
                  <a:lnTo>
                    <a:pt x="17308" y="5569"/>
                  </a:lnTo>
                  <a:lnTo>
                    <a:pt x="17077" y="5569"/>
                  </a:lnTo>
                  <a:lnTo>
                    <a:pt x="16615" y="5720"/>
                  </a:lnTo>
                  <a:lnTo>
                    <a:pt x="16431" y="5946"/>
                  </a:lnTo>
                  <a:lnTo>
                    <a:pt x="16200" y="6021"/>
                  </a:lnTo>
                  <a:lnTo>
                    <a:pt x="16015" y="6247"/>
                  </a:lnTo>
                  <a:lnTo>
                    <a:pt x="15785" y="6247"/>
                  </a:lnTo>
                  <a:lnTo>
                    <a:pt x="15600" y="6322"/>
                  </a:lnTo>
                  <a:lnTo>
                    <a:pt x="15369" y="6322"/>
                  </a:lnTo>
                  <a:lnTo>
                    <a:pt x="15138" y="6247"/>
                  </a:lnTo>
                  <a:lnTo>
                    <a:pt x="14862" y="6096"/>
                  </a:lnTo>
                  <a:lnTo>
                    <a:pt x="14677" y="5946"/>
                  </a:lnTo>
                  <a:lnTo>
                    <a:pt x="14400" y="5645"/>
                  </a:lnTo>
                  <a:lnTo>
                    <a:pt x="13708" y="5193"/>
                  </a:lnTo>
                  <a:lnTo>
                    <a:pt x="13477" y="5268"/>
                  </a:lnTo>
                  <a:lnTo>
                    <a:pt x="13292" y="5268"/>
                  </a:lnTo>
                  <a:lnTo>
                    <a:pt x="12969" y="5344"/>
                  </a:lnTo>
                  <a:lnTo>
                    <a:pt x="12738" y="5419"/>
                  </a:lnTo>
                  <a:lnTo>
                    <a:pt x="12554" y="5494"/>
                  </a:lnTo>
                  <a:lnTo>
                    <a:pt x="12231" y="5494"/>
                  </a:lnTo>
                  <a:lnTo>
                    <a:pt x="11954" y="5419"/>
                  </a:lnTo>
                  <a:lnTo>
                    <a:pt x="11769" y="5494"/>
                  </a:lnTo>
                  <a:lnTo>
                    <a:pt x="11538" y="5494"/>
                  </a:lnTo>
                  <a:lnTo>
                    <a:pt x="11354" y="5569"/>
                  </a:lnTo>
                  <a:lnTo>
                    <a:pt x="11169" y="5344"/>
                  </a:lnTo>
                  <a:lnTo>
                    <a:pt x="11077" y="5043"/>
                  </a:lnTo>
                  <a:lnTo>
                    <a:pt x="10892" y="4741"/>
                  </a:lnTo>
                  <a:lnTo>
                    <a:pt x="10892" y="4440"/>
                  </a:lnTo>
                  <a:lnTo>
                    <a:pt x="10846" y="4064"/>
                  </a:lnTo>
                  <a:lnTo>
                    <a:pt x="10708" y="3838"/>
                  </a:lnTo>
                  <a:lnTo>
                    <a:pt x="10477" y="3537"/>
                  </a:lnTo>
                  <a:lnTo>
                    <a:pt x="10246" y="3161"/>
                  </a:lnTo>
                  <a:lnTo>
                    <a:pt x="10015" y="2709"/>
                  </a:lnTo>
                  <a:lnTo>
                    <a:pt x="9785" y="2634"/>
                  </a:lnTo>
                  <a:lnTo>
                    <a:pt x="9554" y="2183"/>
                  </a:lnTo>
                  <a:lnTo>
                    <a:pt x="9323" y="1882"/>
                  </a:lnTo>
                  <a:lnTo>
                    <a:pt x="9092" y="1806"/>
                  </a:lnTo>
                  <a:lnTo>
                    <a:pt x="8815" y="1731"/>
                  </a:lnTo>
                  <a:lnTo>
                    <a:pt x="8631" y="1731"/>
                  </a:lnTo>
                  <a:lnTo>
                    <a:pt x="8169" y="1882"/>
                  </a:lnTo>
                  <a:lnTo>
                    <a:pt x="7938" y="1882"/>
                  </a:lnTo>
                  <a:lnTo>
                    <a:pt x="7754" y="1580"/>
                  </a:lnTo>
                  <a:lnTo>
                    <a:pt x="7523" y="1580"/>
                  </a:lnTo>
                  <a:lnTo>
                    <a:pt x="7015" y="1279"/>
                  </a:lnTo>
                  <a:lnTo>
                    <a:pt x="6692" y="1054"/>
                  </a:lnTo>
                  <a:lnTo>
                    <a:pt x="6415" y="903"/>
                  </a:lnTo>
                  <a:lnTo>
                    <a:pt x="6323" y="677"/>
                  </a:lnTo>
                  <a:lnTo>
                    <a:pt x="5954" y="376"/>
                  </a:lnTo>
                  <a:lnTo>
                    <a:pt x="5723" y="301"/>
                  </a:lnTo>
                  <a:lnTo>
                    <a:pt x="5492" y="301"/>
                  </a:lnTo>
                  <a:lnTo>
                    <a:pt x="5308" y="226"/>
                  </a:lnTo>
                  <a:lnTo>
                    <a:pt x="5077" y="151"/>
                  </a:lnTo>
                  <a:lnTo>
                    <a:pt x="4754" y="0"/>
                  </a:lnTo>
                  <a:lnTo>
                    <a:pt x="4523" y="75"/>
                  </a:lnTo>
                  <a:lnTo>
                    <a:pt x="4246" y="0"/>
                  </a:lnTo>
                  <a:lnTo>
                    <a:pt x="3923" y="75"/>
                  </a:lnTo>
                  <a:lnTo>
                    <a:pt x="3692" y="75"/>
                  </a:lnTo>
                  <a:lnTo>
                    <a:pt x="3508" y="151"/>
                  </a:lnTo>
                  <a:lnTo>
                    <a:pt x="3415" y="527"/>
                  </a:lnTo>
                  <a:lnTo>
                    <a:pt x="3369" y="828"/>
                  </a:lnTo>
                  <a:lnTo>
                    <a:pt x="3277" y="1204"/>
                  </a:lnTo>
                  <a:lnTo>
                    <a:pt x="3185" y="1505"/>
                  </a:lnTo>
                  <a:lnTo>
                    <a:pt x="3185" y="1806"/>
                  </a:lnTo>
                  <a:lnTo>
                    <a:pt x="3231" y="2107"/>
                  </a:lnTo>
                  <a:lnTo>
                    <a:pt x="3277" y="2484"/>
                  </a:lnTo>
                  <a:lnTo>
                    <a:pt x="3138" y="2484"/>
                  </a:lnTo>
                  <a:lnTo>
                    <a:pt x="2954" y="2559"/>
                  </a:lnTo>
                  <a:lnTo>
                    <a:pt x="3231" y="3086"/>
                  </a:lnTo>
                  <a:lnTo>
                    <a:pt x="3000" y="3161"/>
                  </a:lnTo>
                  <a:lnTo>
                    <a:pt x="2862" y="3161"/>
                  </a:lnTo>
                  <a:lnTo>
                    <a:pt x="2908" y="3613"/>
                  </a:lnTo>
                  <a:lnTo>
                    <a:pt x="3000" y="4139"/>
                  </a:lnTo>
                  <a:lnTo>
                    <a:pt x="3092" y="4440"/>
                  </a:lnTo>
                  <a:lnTo>
                    <a:pt x="3323" y="4440"/>
                  </a:lnTo>
                  <a:lnTo>
                    <a:pt x="3462" y="4817"/>
                  </a:lnTo>
                  <a:lnTo>
                    <a:pt x="3692" y="4892"/>
                  </a:lnTo>
                  <a:lnTo>
                    <a:pt x="3508" y="5344"/>
                  </a:lnTo>
                  <a:lnTo>
                    <a:pt x="3277" y="5344"/>
                  </a:lnTo>
                  <a:lnTo>
                    <a:pt x="3138" y="5419"/>
                  </a:lnTo>
                  <a:lnTo>
                    <a:pt x="2908" y="5419"/>
                  </a:lnTo>
                  <a:lnTo>
                    <a:pt x="2677" y="5494"/>
                  </a:lnTo>
                  <a:lnTo>
                    <a:pt x="2492" y="5569"/>
                  </a:lnTo>
                  <a:lnTo>
                    <a:pt x="2262" y="5569"/>
                  </a:lnTo>
                  <a:lnTo>
                    <a:pt x="2031" y="5720"/>
                  </a:lnTo>
                  <a:lnTo>
                    <a:pt x="1800" y="5795"/>
                  </a:lnTo>
                  <a:lnTo>
                    <a:pt x="1615" y="5795"/>
                  </a:lnTo>
                  <a:lnTo>
                    <a:pt x="1385" y="6021"/>
                  </a:lnTo>
                  <a:lnTo>
                    <a:pt x="1200" y="6171"/>
                  </a:lnTo>
                  <a:lnTo>
                    <a:pt x="969" y="6247"/>
                  </a:lnTo>
                  <a:lnTo>
                    <a:pt x="923" y="6623"/>
                  </a:lnTo>
                  <a:lnTo>
                    <a:pt x="692" y="6774"/>
                  </a:lnTo>
                  <a:lnTo>
                    <a:pt x="692" y="7150"/>
                  </a:lnTo>
                  <a:lnTo>
                    <a:pt x="646" y="7451"/>
                  </a:lnTo>
                  <a:lnTo>
                    <a:pt x="554" y="7752"/>
                  </a:lnTo>
                  <a:lnTo>
                    <a:pt x="462" y="8128"/>
                  </a:lnTo>
                  <a:lnTo>
                    <a:pt x="277" y="8505"/>
                  </a:lnTo>
                  <a:lnTo>
                    <a:pt x="92" y="8806"/>
                  </a:lnTo>
                  <a:lnTo>
                    <a:pt x="46" y="9558"/>
                  </a:lnTo>
                  <a:lnTo>
                    <a:pt x="46" y="9934"/>
                  </a:lnTo>
                  <a:lnTo>
                    <a:pt x="0" y="10311"/>
                  </a:lnTo>
                  <a:lnTo>
                    <a:pt x="138" y="10687"/>
                  </a:lnTo>
                  <a:lnTo>
                    <a:pt x="138" y="10913"/>
                  </a:lnTo>
                  <a:lnTo>
                    <a:pt x="185" y="11289"/>
                  </a:lnTo>
                  <a:lnTo>
                    <a:pt x="185" y="11590"/>
                  </a:lnTo>
                  <a:lnTo>
                    <a:pt x="231" y="11891"/>
                  </a:lnTo>
                  <a:lnTo>
                    <a:pt x="231" y="12192"/>
                  </a:lnTo>
                  <a:lnTo>
                    <a:pt x="277" y="12493"/>
                  </a:lnTo>
                  <a:lnTo>
                    <a:pt x="277" y="12794"/>
                  </a:lnTo>
                  <a:lnTo>
                    <a:pt x="323" y="13171"/>
                  </a:lnTo>
                  <a:lnTo>
                    <a:pt x="231" y="13397"/>
                  </a:lnTo>
                  <a:lnTo>
                    <a:pt x="277" y="13773"/>
                  </a:lnTo>
                  <a:lnTo>
                    <a:pt x="323" y="14074"/>
                  </a:lnTo>
                  <a:lnTo>
                    <a:pt x="415" y="14375"/>
                  </a:lnTo>
                  <a:lnTo>
                    <a:pt x="462" y="14902"/>
                  </a:lnTo>
                  <a:lnTo>
                    <a:pt x="508" y="15278"/>
                  </a:lnTo>
                  <a:lnTo>
                    <a:pt x="554" y="15730"/>
                  </a:lnTo>
                  <a:lnTo>
                    <a:pt x="692" y="16106"/>
                  </a:lnTo>
                  <a:lnTo>
                    <a:pt x="738" y="16332"/>
                  </a:lnTo>
                  <a:lnTo>
                    <a:pt x="785" y="16859"/>
                  </a:lnTo>
                  <a:lnTo>
                    <a:pt x="738" y="16557"/>
                  </a:lnTo>
                  <a:lnTo>
                    <a:pt x="785" y="16181"/>
                  </a:lnTo>
                  <a:lnTo>
                    <a:pt x="1246" y="16031"/>
                  </a:lnTo>
                  <a:lnTo>
                    <a:pt x="1338" y="15805"/>
                  </a:lnTo>
                  <a:lnTo>
                    <a:pt x="1385" y="15429"/>
                  </a:lnTo>
                  <a:lnTo>
                    <a:pt x="1615" y="15203"/>
                  </a:lnTo>
                  <a:lnTo>
                    <a:pt x="1846" y="15203"/>
                  </a:lnTo>
                  <a:lnTo>
                    <a:pt x="2077" y="15278"/>
                  </a:lnTo>
                  <a:lnTo>
                    <a:pt x="2262" y="15203"/>
                  </a:lnTo>
                  <a:lnTo>
                    <a:pt x="2492" y="15353"/>
                  </a:lnTo>
                  <a:lnTo>
                    <a:pt x="2723" y="15278"/>
                  </a:lnTo>
                  <a:lnTo>
                    <a:pt x="2862" y="15654"/>
                  </a:lnTo>
                  <a:lnTo>
                    <a:pt x="2769" y="15880"/>
                  </a:lnTo>
                  <a:lnTo>
                    <a:pt x="2815" y="16256"/>
                  </a:lnTo>
                  <a:lnTo>
                    <a:pt x="2585" y="16633"/>
                  </a:lnTo>
                  <a:lnTo>
                    <a:pt x="2400" y="16783"/>
                  </a:lnTo>
                  <a:lnTo>
                    <a:pt x="2215" y="16859"/>
                  </a:lnTo>
                  <a:lnTo>
                    <a:pt x="2077" y="17160"/>
                  </a:lnTo>
                  <a:lnTo>
                    <a:pt x="2123" y="17536"/>
                  </a:lnTo>
                  <a:lnTo>
                    <a:pt x="2354" y="17536"/>
                  </a:lnTo>
                  <a:lnTo>
                    <a:pt x="2631" y="17912"/>
                  </a:lnTo>
                  <a:lnTo>
                    <a:pt x="2815" y="17987"/>
                  </a:lnTo>
                  <a:lnTo>
                    <a:pt x="3000" y="18364"/>
                  </a:lnTo>
                  <a:lnTo>
                    <a:pt x="3000" y="18590"/>
                  </a:lnTo>
                  <a:lnTo>
                    <a:pt x="3046" y="18966"/>
                  </a:lnTo>
                  <a:lnTo>
                    <a:pt x="3046" y="19267"/>
                  </a:lnTo>
                  <a:lnTo>
                    <a:pt x="3092" y="19568"/>
                  </a:lnTo>
                  <a:lnTo>
                    <a:pt x="3185" y="19794"/>
                  </a:lnTo>
                  <a:lnTo>
                    <a:pt x="3462" y="20020"/>
                  </a:lnTo>
                  <a:lnTo>
                    <a:pt x="3692" y="20170"/>
                  </a:lnTo>
                  <a:lnTo>
                    <a:pt x="3877" y="20245"/>
                  </a:lnTo>
                  <a:lnTo>
                    <a:pt x="4062" y="20622"/>
                  </a:lnTo>
                  <a:lnTo>
                    <a:pt x="4292" y="20697"/>
                  </a:lnTo>
                  <a:lnTo>
                    <a:pt x="4431" y="20998"/>
                  </a:lnTo>
                  <a:lnTo>
                    <a:pt x="4569" y="21073"/>
                  </a:lnTo>
                  <a:lnTo>
                    <a:pt x="4754" y="20847"/>
                  </a:lnTo>
                  <a:lnTo>
                    <a:pt x="4985" y="20772"/>
                  </a:lnTo>
                  <a:lnTo>
                    <a:pt x="5538" y="20772"/>
                  </a:lnTo>
                  <a:lnTo>
                    <a:pt x="5769" y="20622"/>
                  </a:lnTo>
                  <a:lnTo>
                    <a:pt x="5954" y="20321"/>
                  </a:lnTo>
                  <a:lnTo>
                    <a:pt x="6185" y="20321"/>
                  </a:lnTo>
                  <a:lnTo>
                    <a:pt x="6646" y="20170"/>
                  </a:lnTo>
                  <a:lnTo>
                    <a:pt x="6831" y="20170"/>
                  </a:lnTo>
                  <a:lnTo>
                    <a:pt x="7292" y="20020"/>
                  </a:lnTo>
                  <a:lnTo>
                    <a:pt x="7477" y="19869"/>
                  </a:lnTo>
                  <a:lnTo>
                    <a:pt x="7800" y="19944"/>
                  </a:lnTo>
                  <a:lnTo>
                    <a:pt x="7985" y="19869"/>
                  </a:lnTo>
                  <a:lnTo>
                    <a:pt x="8215" y="19869"/>
                  </a:lnTo>
                  <a:lnTo>
                    <a:pt x="8538" y="19794"/>
                  </a:lnTo>
                  <a:lnTo>
                    <a:pt x="9000" y="19643"/>
                  </a:lnTo>
                  <a:lnTo>
                    <a:pt x="9231" y="19643"/>
                  </a:lnTo>
                  <a:lnTo>
                    <a:pt x="9415" y="19417"/>
                  </a:lnTo>
                  <a:lnTo>
                    <a:pt x="9508" y="19041"/>
                  </a:lnTo>
                  <a:lnTo>
                    <a:pt x="9692" y="18740"/>
                  </a:lnTo>
                  <a:lnTo>
                    <a:pt x="9785" y="18364"/>
                  </a:lnTo>
                  <a:lnTo>
                    <a:pt x="10015" y="18138"/>
                  </a:lnTo>
                  <a:lnTo>
                    <a:pt x="10154" y="17987"/>
                  </a:lnTo>
                  <a:lnTo>
                    <a:pt x="10385" y="17686"/>
                  </a:lnTo>
                  <a:lnTo>
                    <a:pt x="10615" y="17686"/>
                  </a:lnTo>
                  <a:lnTo>
                    <a:pt x="10846" y="17611"/>
                  </a:lnTo>
                  <a:lnTo>
                    <a:pt x="11031" y="17536"/>
                  </a:lnTo>
                  <a:lnTo>
                    <a:pt x="11262" y="17536"/>
                  </a:lnTo>
                  <a:lnTo>
                    <a:pt x="11446" y="17385"/>
                  </a:lnTo>
                  <a:lnTo>
                    <a:pt x="11492" y="17084"/>
                  </a:lnTo>
                  <a:lnTo>
                    <a:pt x="11538" y="16708"/>
                  </a:lnTo>
                  <a:lnTo>
                    <a:pt x="11769" y="16482"/>
                  </a:lnTo>
                  <a:lnTo>
                    <a:pt x="12000" y="16557"/>
                  </a:lnTo>
                  <a:lnTo>
                    <a:pt x="12277" y="16708"/>
                  </a:lnTo>
                  <a:lnTo>
                    <a:pt x="12369" y="17009"/>
                  </a:lnTo>
                  <a:lnTo>
                    <a:pt x="12323" y="17310"/>
                  </a:lnTo>
                  <a:lnTo>
                    <a:pt x="12323" y="17686"/>
                  </a:lnTo>
                  <a:lnTo>
                    <a:pt x="12462" y="17987"/>
                  </a:lnTo>
                  <a:lnTo>
                    <a:pt x="12877" y="18138"/>
                  </a:lnTo>
                  <a:lnTo>
                    <a:pt x="13108" y="18063"/>
                  </a:lnTo>
                  <a:lnTo>
                    <a:pt x="13338" y="18063"/>
                  </a:lnTo>
                  <a:lnTo>
                    <a:pt x="13569" y="17987"/>
                  </a:lnTo>
                  <a:lnTo>
                    <a:pt x="13754" y="18063"/>
                  </a:lnTo>
                  <a:lnTo>
                    <a:pt x="13938" y="18590"/>
                  </a:lnTo>
                  <a:lnTo>
                    <a:pt x="14077" y="18891"/>
                  </a:lnTo>
                  <a:lnTo>
                    <a:pt x="13985" y="19192"/>
                  </a:lnTo>
                  <a:lnTo>
                    <a:pt x="14031" y="19568"/>
                  </a:lnTo>
                  <a:lnTo>
                    <a:pt x="14031" y="19794"/>
                  </a:lnTo>
                  <a:lnTo>
                    <a:pt x="14077" y="20170"/>
                  </a:lnTo>
                  <a:lnTo>
                    <a:pt x="14308" y="20396"/>
                  </a:lnTo>
                  <a:lnTo>
                    <a:pt x="14538" y="20697"/>
                  </a:lnTo>
                  <a:lnTo>
                    <a:pt x="15000" y="20546"/>
                  </a:lnTo>
                  <a:lnTo>
                    <a:pt x="15046" y="20923"/>
                  </a:lnTo>
                  <a:lnTo>
                    <a:pt x="15138" y="21224"/>
                  </a:lnTo>
                  <a:lnTo>
                    <a:pt x="15185" y="21525"/>
                  </a:lnTo>
                  <a:lnTo>
                    <a:pt x="15415" y="21600"/>
                  </a:lnTo>
                  <a:lnTo>
                    <a:pt x="15646" y="21525"/>
                  </a:lnTo>
                  <a:lnTo>
                    <a:pt x="15785" y="21374"/>
                  </a:lnTo>
                  <a:lnTo>
                    <a:pt x="15923" y="21073"/>
                  </a:lnTo>
                  <a:lnTo>
                    <a:pt x="16062" y="20697"/>
                  </a:lnTo>
                  <a:lnTo>
                    <a:pt x="16292" y="20245"/>
                  </a:lnTo>
                  <a:lnTo>
                    <a:pt x="16246" y="20020"/>
                  </a:lnTo>
                  <a:lnTo>
                    <a:pt x="16477" y="19794"/>
                  </a:lnTo>
                  <a:lnTo>
                    <a:pt x="16662" y="19417"/>
                  </a:lnTo>
                  <a:lnTo>
                    <a:pt x="16846" y="19192"/>
                  </a:lnTo>
                  <a:lnTo>
                    <a:pt x="17308" y="19041"/>
                  </a:lnTo>
                  <a:lnTo>
                    <a:pt x="17538" y="19267"/>
                  </a:lnTo>
                  <a:lnTo>
                    <a:pt x="17723" y="19342"/>
                  </a:lnTo>
                  <a:lnTo>
                    <a:pt x="18138" y="18665"/>
                  </a:lnTo>
                  <a:lnTo>
                    <a:pt x="18369" y="18439"/>
                  </a:lnTo>
                  <a:lnTo>
                    <a:pt x="18462" y="18213"/>
                  </a:lnTo>
                  <a:lnTo>
                    <a:pt x="18692" y="18138"/>
                  </a:lnTo>
                  <a:lnTo>
                    <a:pt x="18969" y="18439"/>
                  </a:lnTo>
                  <a:lnTo>
                    <a:pt x="19154" y="18439"/>
                  </a:lnTo>
                  <a:lnTo>
                    <a:pt x="19385" y="18364"/>
                  </a:lnTo>
                  <a:lnTo>
                    <a:pt x="19615" y="18213"/>
                  </a:lnTo>
                  <a:lnTo>
                    <a:pt x="19938" y="18289"/>
                  </a:lnTo>
                  <a:lnTo>
                    <a:pt x="20169" y="18289"/>
                  </a:lnTo>
                  <a:lnTo>
                    <a:pt x="20400" y="18213"/>
                  </a:lnTo>
                  <a:lnTo>
                    <a:pt x="20446" y="17987"/>
                  </a:lnTo>
                  <a:lnTo>
                    <a:pt x="20677" y="17686"/>
                  </a:lnTo>
                  <a:lnTo>
                    <a:pt x="20723" y="17385"/>
                  </a:lnTo>
                  <a:lnTo>
                    <a:pt x="20954" y="17385"/>
                  </a:lnTo>
                  <a:lnTo>
                    <a:pt x="21185" y="17310"/>
                  </a:lnTo>
                  <a:lnTo>
                    <a:pt x="21369" y="17235"/>
                  </a:lnTo>
                  <a:lnTo>
                    <a:pt x="21508" y="16934"/>
                  </a:lnTo>
                  <a:lnTo>
                    <a:pt x="21554" y="16633"/>
                  </a:lnTo>
                  <a:lnTo>
                    <a:pt x="21600" y="16256"/>
                  </a:lnTo>
                  <a:lnTo>
                    <a:pt x="21600" y="16031"/>
                  </a:lnTo>
                  <a:lnTo>
                    <a:pt x="21462" y="15654"/>
                  </a:lnTo>
                  <a:lnTo>
                    <a:pt x="21369" y="15278"/>
                  </a:lnTo>
                  <a:lnTo>
                    <a:pt x="21185" y="15128"/>
                  </a:lnTo>
                  <a:lnTo>
                    <a:pt x="21185" y="14751"/>
                  </a:lnTo>
                  <a:lnTo>
                    <a:pt x="21277" y="14375"/>
                  </a:lnTo>
                  <a:lnTo>
                    <a:pt x="21462" y="14300"/>
                  </a:lnTo>
                  <a:lnTo>
                    <a:pt x="21415" y="13923"/>
                  </a:lnTo>
                  <a:lnTo>
                    <a:pt x="21369" y="13397"/>
                  </a:lnTo>
                  <a:lnTo>
                    <a:pt x="21277" y="13171"/>
                  </a:lnTo>
                  <a:lnTo>
                    <a:pt x="21000" y="12870"/>
                  </a:lnTo>
                  <a:lnTo>
                    <a:pt x="21138" y="12569"/>
                  </a:lnTo>
                  <a:lnTo>
                    <a:pt x="21323" y="12343"/>
                  </a:lnTo>
                  <a:lnTo>
                    <a:pt x="21277" y="12042"/>
                  </a:lnTo>
                  <a:lnTo>
                    <a:pt x="21231" y="11666"/>
                  </a:lnTo>
                  <a:lnTo>
                    <a:pt x="21231" y="11440"/>
                  </a:lnTo>
                  <a:lnTo>
                    <a:pt x="21323" y="11063"/>
                  </a:lnTo>
                  <a:lnTo>
                    <a:pt x="21185" y="10762"/>
                  </a:lnTo>
                  <a:lnTo>
                    <a:pt x="21138" y="10461"/>
                  </a:lnTo>
                  <a:lnTo>
                    <a:pt x="21046" y="10236"/>
                  </a:lnTo>
                  <a:lnTo>
                    <a:pt x="20908" y="9859"/>
                  </a:lnTo>
                  <a:lnTo>
                    <a:pt x="20908" y="9558"/>
                  </a:lnTo>
                  <a:lnTo>
                    <a:pt x="20862" y="9257"/>
                  </a:lnTo>
                  <a:lnTo>
                    <a:pt x="20815" y="8881"/>
                  </a:lnTo>
                  <a:lnTo>
                    <a:pt x="20908" y="8655"/>
                  </a:lnTo>
                  <a:lnTo>
                    <a:pt x="20862" y="7978"/>
                  </a:lnTo>
                </a:path>
              </a:pathLst>
            </a:custGeom>
            <a:solidFill>
              <a:srgbClr val="0033CC"/>
            </a:solidFill>
            <a:ln>
              <a:solidFill>
                <a:schemeClr val="bg1"/>
              </a:solidFill>
            </a:ln>
          </p:spPr>
          <p:txBody>
            <a:bodyPr lIns="45719" rIns="45719" anchor="ctr"/>
            <a:lstStyle/>
            <a:p>
              <a:pPr algn="ctr" defTabSz="889000"/>
              <a:endParaRPr sz="1200" dirty="0"/>
            </a:p>
          </p:txBody>
        </p:sp>
        <p:sp>
          <p:nvSpPr>
            <p:cNvPr id="243" name="Shape 648"/>
            <p:cNvSpPr/>
            <p:nvPr/>
          </p:nvSpPr>
          <p:spPr>
            <a:xfrm rot="612989">
              <a:off x="3214410" y="4734722"/>
              <a:ext cx="596346" cy="410468"/>
            </a:xfrm>
            <a:custGeom>
              <a:avLst/>
              <a:gdLst/>
              <a:ahLst/>
              <a:cxnLst>
                <a:cxn ang="0">
                  <a:pos x="wd2" y="hd2"/>
                </a:cxn>
                <a:cxn ang="5400000">
                  <a:pos x="wd2" y="hd2"/>
                </a:cxn>
                <a:cxn ang="10800000">
                  <a:pos x="wd2" y="hd2"/>
                </a:cxn>
                <a:cxn ang="16200000">
                  <a:pos x="wd2" y="hd2"/>
                </a:cxn>
              </a:cxnLst>
              <a:rect l="0" t="0" r="r" b="b"/>
              <a:pathLst>
                <a:path w="21600" h="21600" extrusionOk="0">
                  <a:moveTo>
                    <a:pt x="17290" y="675"/>
                  </a:moveTo>
                  <a:lnTo>
                    <a:pt x="17144" y="900"/>
                  </a:lnTo>
                  <a:lnTo>
                    <a:pt x="16902" y="1125"/>
                  </a:lnTo>
                  <a:lnTo>
                    <a:pt x="16709" y="1125"/>
                  </a:lnTo>
                  <a:lnTo>
                    <a:pt x="16515" y="1425"/>
                  </a:lnTo>
                  <a:lnTo>
                    <a:pt x="16321" y="1650"/>
                  </a:lnTo>
                  <a:lnTo>
                    <a:pt x="16127" y="1950"/>
                  </a:lnTo>
                  <a:lnTo>
                    <a:pt x="15934" y="2025"/>
                  </a:lnTo>
                  <a:lnTo>
                    <a:pt x="15691" y="2025"/>
                  </a:lnTo>
                  <a:lnTo>
                    <a:pt x="15498" y="2100"/>
                  </a:lnTo>
                  <a:lnTo>
                    <a:pt x="15256" y="2100"/>
                  </a:lnTo>
                  <a:lnTo>
                    <a:pt x="15062" y="2175"/>
                  </a:lnTo>
                  <a:lnTo>
                    <a:pt x="14723" y="2250"/>
                  </a:lnTo>
                  <a:lnTo>
                    <a:pt x="14481" y="2325"/>
                  </a:lnTo>
                  <a:lnTo>
                    <a:pt x="14287" y="2325"/>
                  </a:lnTo>
                  <a:lnTo>
                    <a:pt x="14045" y="2400"/>
                  </a:lnTo>
                  <a:lnTo>
                    <a:pt x="13851" y="2175"/>
                  </a:lnTo>
                  <a:lnTo>
                    <a:pt x="13609" y="2250"/>
                  </a:lnTo>
                  <a:lnTo>
                    <a:pt x="13270" y="2550"/>
                  </a:lnTo>
                  <a:lnTo>
                    <a:pt x="13125" y="2700"/>
                  </a:lnTo>
                  <a:lnTo>
                    <a:pt x="12979" y="3150"/>
                  </a:lnTo>
                  <a:lnTo>
                    <a:pt x="12737" y="3225"/>
                  </a:lnTo>
                  <a:lnTo>
                    <a:pt x="12543" y="3300"/>
                  </a:lnTo>
                  <a:lnTo>
                    <a:pt x="12350" y="3600"/>
                  </a:lnTo>
                  <a:lnTo>
                    <a:pt x="12156" y="3750"/>
                  </a:lnTo>
                  <a:lnTo>
                    <a:pt x="11962" y="4200"/>
                  </a:lnTo>
                  <a:lnTo>
                    <a:pt x="11865" y="4500"/>
                  </a:lnTo>
                  <a:lnTo>
                    <a:pt x="11817" y="4875"/>
                  </a:lnTo>
                  <a:lnTo>
                    <a:pt x="11575" y="5100"/>
                  </a:lnTo>
                  <a:lnTo>
                    <a:pt x="11333" y="5175"/>
                  </a:lnTo>
                  <a:lnTo>
                    <a:pt x="11187" y="5325"/>
                  </a:lnTo>
                  <a:lnTo>
                    <a:pt x="10897" y="5100"/>
                  </a:lnTo>
                  <a:lnTo>
                    <a:pt x="10800" y="4725"/>
                  </a:lnTo>
                  <a:lnTo>
                    <a:pt x="10752" y="4425"/>
                  </a:lnTo>
                  <a:lnTo>
                    <a:pt x="10558" y="4350"/>
                  </a:lnTo>
                  <a:lnTo>
                    <a:pt x="10606" y="3750"/>
                  </a:lnTo>
                  <a:lnTo>
                    <a:pt x="10122" y="3300"/>
                  </a:lnTo>
                  <a:lnTo>
                    <a:pt x="10316" y="2925"/>
                  </a:lnTo>
                  <a:lnTo>
                    <a:pt x="9783" y="3450"/>
                  </a:lnTo>
                  <a:lnTo>
                    <a:pt x="9735" y="3075"/>
                  </a:lnTo>
                  <a:lnTo>
                    <a:pt x="9831" y="2775"/>
                  </a:lnTo>
                  <a:lnTo>
                    <a:pt x="9928" y="2400"/>
                  </a:lnTo>
                  <a:lnTo>
                    <a:pt x="9686" y="2250"/>
                  </a:lnTo>
                  <a:lnTo>
                    <a:pt x="9492" y="2100"/>
                  </a:lnTo>
                  <a:lnTo>
                    <a:pt x="9250" y="2100"/>
                  </a:lnTo>
                  <a:lnTo>
                    <a:pt x="8766" y="1800"/>
                  </a:lnTo>
                  <a:lnTo>
                    <a:pt x="8572" y="1650"/>
                  </a:lnTo>
                  <a:lnTo>
                    <a:pt x="8282" y="1575"/>
                  </a:lnTo>
                  <a:lnTo>
                    <a:pt x="8088" y="1275"/>
                  </a:lnTo>
                  <a:lnTo>
                    <a:pt x="8039" y="900"/>
                  </a:lnTo>
                  <a:lnTo>
                    <a:pt x="8039" y="600"/>
                  </a:lnTo>
                  <a:lnTo>
                    <a:pt x="7991" y="300"/>
                  </a:lnTo>
                  <a:lnTo>
                    <a:pt x="7749" y="150"/>
                  </a:lnTo>
                  <a:lnTo>
                    <a:pt x="7604" y="0"/>
                  </a:lnTo>
                  <a:lnTo>
                    <a:pt x="7361" y="75"/>
                  </a:lnTo>
                  <a:lnTo>
                    <a:pt x="7168" y="300"/>
                  </a:lnTo>
                  <a:lnTo>
                    <a:pt x="6926" y="525"/>
                  </a:lnTo>
                  <a:lnTo>
                    <a:pt x="6780" y="675"/>
                  </a:lnTo>
                  <a:lnTo>
                    <a:pt x="6538" y="900"/>
                  </a:lnTo>
                  <a:lnTo>
                    <a:pt x="6344" y="1125"/>
                  </a:lnTo>
                  <a:lnTo>
                    <a:pt x="6005" y="1200"/>
                  </a:lnTo>
                  <a:lnTo>
                    <a:pt x="5812" y="1350"/>
                  </a:lnTo>
                  <a:lnTo>
                    <a:pt x="5618" y="1425"/>
                  </a:lnTo>
                  <a:lnTo>
                    <a:pt x="5376" y="1500"/>
                  </a:lnTo>
                  <a:lnTo>
                    <a:pt x="5182" y="1500"/>
                  </a:lnTo>
                  <a:lnTo>
                    <a:pt x="4940" y="1800"/>
                  </a:lnTo>
                  <a:lnTo>
                    <a:pt x="4891" y="2100"/>
                  </a:lnTo>
                  <a:lnTo>
                    <a:pt x="4795" y="2400"/>
                  </a:lnTo>
                  <a:lnTo>
                    <a:pt x="4698" y="2850"/>
                  </a:lnTo>
                  <a:lnTo>
                    <a:pt x="4504" y="3075"/>
                  </a:lnTo>
                  <a:lnTo>
                    <a:pt x="4310" y="3375"/>
                  </a:lnTo>
                  <a:lnTo>
                    <a:pt x="4117" y="3375"/>
                  </a:lnTo>
                  <a:lnTo>
                    <a:pt x="3681" y="3450"/>
                  </a:lnTo>
                  <a:lnTo>
                    <a:pt x="3342" y="3750"/>
                  </a:lnTo>
                  <a:lnTo>
                    <a:pt x="2954" y="3900"/>
                  </a:lnTo>
                  <a:lnTo>
                    <a:pt x="2615" y="3975"/>
                  </a:lnTo>
                  <a:lnTo>
                    <a:pt x="2470" y="3975"/>
                  </a:lnTo>
                  <a:lnTo>
                    <a:pt x="2131" y="4050"/>
                  </a:lnTo>
                  <a:lnTo>
                    <a:pt x="1937" y="4050"/>
                  </a:lnTo>
                  <a:lnTo>
                    <a:pt x="1695" y="4125"/>
                  </a:lnTo>
                  <a:lnTo>
                    <a:pt x="1356" y="4200"/>
                  </a:lnTo>
                  <a:lnTo>
                    <a:pt x="1065" y="4275"/>
                  </a:lnTo>
                  <a:lnTo>
                    <a:pt x="726" y="4350"/>
                  </a:lnTo>
                  <a:lnTo>
                    <a:pt x="484" y="4350"/>
                  </a:lnTo>
                  <a:lnTo>
                    <a:pt x="291" y="4425"/>
                  </a:lnTo>
                  <a:lnTo>
                    <a:pt x="48" y="4500"/>
                  </a:lnTo>
                  <a:lnTo>
                    <a:pt x="0" y="4875"/>
                  </a:lnTo>
                  <a:lnTo>
                    <a:pt x="0" y="5100"/>
                  </a:lnTo>
                  <a:lnTo>
                    <a:pt x="291" y="5400"/>
                  </a:lnTo>
                  <a:lnTo>
                    <a:pt x="387" y="5775"/>
                  </a:lnTo>
                  <a:lnTo>
                    <a:pt x="533" y="6000"/>
                  </a:lnTo>
                  <a:lnTo>
                    <a:pt x="484" y="6450"/>
                  </a:lnTo>
                  <a:lnTo>
                    <a:pt x="484" y="6750"/>
                  </a:lnTo>
                  <a:lnTo>
                    <a:pt x="533" y="7050"/>
                  </a:lnTo>
                  <a:lnTo>
                    <a:pt x="533" y="7425"/>
                  </a:lnTo>
                  <a:lnTo>
                    <a:pt x="581" y="7800"/>
                  </a:lnTo>
                  <a:lnTo>
                    <a:pt x="775" y="7800"/>
                  </a:lnTo>
                  <a:lnTo>
                    <a:pt x="823" y="8175"/>
                  </a:lnTo>
                  <a:lnTo>
                    <a:pt x="969" y="8550"/>
                  </a:lnTo>
                  <a:lnTo>
                    <a:pt x="1114" y="8775"/>
                  </a:lnTo>
                  <a:lnTo>
                    <a:pt x="1259" y="9075"/>
                  </a:lnTo>
                  <a:lnTo>
                    <a:pt x="1501" y="9525"/>
                  </a:lnTo>
                  <a:lnTo>
                    <a:pt x="1647" y="10050"/>
                  </a:lnTo>
                  <a:lnTo>
                    <a:pt x="1792" y="10425"/>
                  </a:lnTo>
                  <a:lnTo>
                    <a:pt x="1792" y="10650"/>
                  </a:lnTo>
                  <a:lnTo>
                    <a:pt x="1743" y="11250"/>
                  </a:lnTo>
                  <a:lnTo>
                    <a:pt x="1792" y="11475"/>
                  </a:lnTo>
                  <a:lnTo>
                    <a:pt x="1889" y="11775"/>
                  </a:lnTo>
                  <a:lnTo>
                    <a:pt x="2034" y="12150"/>
                  </a:lnTo>
                  <a:lnTo>
                    <a:pt x="2083" y="12450"/>
                  </a:lnTo>
                  <a:lnTo>
                    <a:pt x="1986" y="12825"/>
                  </a:lnTo>
                  <a:lnTo>
                    <a:pt x="2034" y="13125"/>
                  </a:lnTo>
                  <a:lnTo>
                    <a:pt x="2131" y="13425"/>
                  </a:lnTo>
                  <a:lnTo>
                    <a:pt x="2325" y="13725"/>
                  </a:lnTo>
                  <a:lnTo>
                    <a:pt x="2470" y="14100"/>
                  </a:lnTo>
                  <a:lnTo>
                    <a:pt x="2664" y="14400"/>
                  </a:lnTo>
                  <a:lnTo>
                    <a:pt x="2857" y="14850"/>
                  </a:lnTo>
                  <a:lnTo>
                    <a:pt x="2906" y="15150"/>
                  </a:lnTo>
                  <a:lnTo>
                    <a:pt x="2712" y="15750"/>
                  </a:lnTo>
                  <a:lnTo>
                    <a:pt x="2712" y="15975"/>
                  </a:lnTo>
                  <a:lnTo>
                    <a:pt x="2664" y="16350"/>
                  </a:lnTo>
                  <a:lnTo>
                    <a:pt x="2664" y="16725"/>
                  </a:lnTo>
                  <a:lnTo>
                    <a:pt x="2906" y="16875"/>
                  </a:lnTo>
                  <a:lnTo>
                    <a:pt x="3148" y="16950"/>
                  </a:lnTo>
                  <a:lnTo>
                    <a:pt x="3245" y="17250"/>
                  </a:lnTo>
                  <a:lnTo>
                    <a:pt x="3535" y="17625"/>
                  </a:lnTo>
                  <a:lnTo>
                    <a:pt x="3535" y="17850"/>
                  </a:lnTo>
                  <a:lnTo>
                    <a:pt x="3584" y="18150"/>
                  </a:lnTo>
                  <a:lnTo>
                    <a:pt x="3632" y="18525"/>
                  </a:lnTo>
                  <a:lnTo>
                    <a:pt x="3632" y="18825"/>
                  </a:lnTo>
                  <a:lnTo>
                    <a:pt x="3681" y="19200"/>
                  </a:lnTo>
                  <a:lnTo>
                    <a:pt x="3729" y="19500"/>
                  </a:lnTo>
                  <a:lnTo>
                    <a:pt x="3826" y="19800"/>
                  </a:lnTo>
                  <a:lnTo>
                    <a:pt x="3971" y="20025"/>
                  </a:lnTo>
                  <a:lnTo>
                    <a:pt x="4262" y="20100"/>
                  </a:lnTo>
                  <a:lnTo>
                    <a:pt x="4456" y="20175"/>
                  </a:lnTo>
                  <a:lnTo>
                    <a:pt x="4698" y="20175"/>
                  </a:lnTo>
                  <a:lnTo>
                    <a:pt x="4891" y="19950"/>
                  </a:lnTo>
                  <a:lnTo>
                    <a:pt x="4988" y="19575"/>
                  </a:lnTo>
                  <a:lnTo>
                    <a:pt x="5037" y="19275"/>
                  </a:lnTo>
                  <a:lnTo>
                    <a:pt x="5037" y="18975"/>
                  </a:lnTo>
                  <a:lnTo>
                    <a:pt x="5085" y="18525"/>
                  </a:lnTo>
                  <a:lnTo>
                    <a:pt x="5182" y="18225"/>
                  </a:lnTo>
                  <a:lnTo>
                    <a:pt x="5376" y="18225"/>
                  </a:lnTo>
                  <a:lnTo>
                    <a:pt x="5473" y="17775"/>
                  </a:lnTo>
                  <a:lnTo>
                    <a:pt x="5715" y="17775"/>
                  </a:lnTo>
                  <a:lnTo>
                    <a:pt x="5812" y="18075"/>
                  </a:lnTo>
                  <a:lnTo>
                    <a:pt x="6054" y="18150"/>
                  </a:lnTo>
                  <a:lnTo>
                    <a:pt x="6199" y="18450"/>
                  </a:lnTo>
                  <a:lnTo>
                    <a:pt x="6344" y="18825"/>
                  </a:lnTo>
                  <a:lnTo>
                    <a:pt x="6344" y="19125"/>
                  </a:lnTo>
                  <a:lnTo>
                    <a:pt x="6490" y="19500"/>
                  </a:lnTo>
                  <a:lnTo>
                    <a:pt x="6732" y="19425"/>
                  </a:lnTo>
                  <a:lnTo>
                    <a:pt x="6829" y="19725"/>
                  </a:lnTo>
                  <a:lnTo>
                    <a:pt x="7071" y="19875"/>
                  </a:lnTo>
                  <a:lnTo>
                    <a:pt x="7313" y="19875"/>
                  </a:lnTo>
                  <a:lnTo>
                    <a:pt x="7458" y="20250"/>
                  </a:lnTo>
                  <a:lnTo>
                    <a:pt x="7458" y="20625"/>
                  </a:lnTo>
                  <a:lnTo>
                    <a:pt x="7797" y="20700"/>
                  </a:lnTo>
                  <a:lnTo>
                    <a:pt x="8088" y="20775"/>
                  </a:lnTo>
                  <a:lnTo>
                    <a:pt x="8282" y="20775"/>
                  </a:lnTo>
                  <a:lnTo>
                    <a:pt x="8524" y="20700"/>
                  </a:lnTo>
                  <a:lnTo>
                    <a:pt x="8717" y="20850"/>
                  </a:lnTo>
                  <a:lnTo>
                    <a:pt x="8960" y="20925"/>
                  </a:lnTo>
                  <a:lnTo>
                    <a:pt x="9153" y="21075"/>
                  </a:lnTo>
                  <a:lnTo>
                    <a:pt x="9444" y="21225"/>
                  </a:lnTo>
                  <a:lnTo>
                    <a:pt x="9589" y="21150"/>
                  </a:lnTo>
                  <a:lnTo>
                    <a:pt x="9831" y="21150"/>
                  </a:lnTo>
                  <a:lnTo>
                    <a:pt x="10025" y="21075"/>
                  </a:lnTo>
                  <a:lnTo>
                    <a:pt x="10219" y="21075"/>
                  </a:lnTo>
                  <a:lnTo>
                    <a:pt x="10413" y="21000"/>
                  </a:lnTo>
                  <a:lnTo>
                    <a:pt x="10509" y="20625"/>
                  </a:lnTo>
                  <a:lnTo>
                    <a:pt x="10752" y="20550"/>
                  </a:lnTo>
                  <a:lnTo>
                    <a:pt x="10897" y="20400"/>
                  </a:lnTo>
                  <a:lnTo>
                    <a:pt x="11139" y="20325"/>
                  </a:lnTo>
                  <a:lnTo>
                    <a:pt x="11333" y="20250"/>
                  </a:lnTo>
                  <a:lnTo>
                    <a:pt x="11575" y="20250"/>
                  </a:lnTo>
                  <a:lnTo>
                    <a:pt x="11769" y="20325"/>
                  </a:lnTo>
                  <a:lnTo>
                    <a:pt x="12059" y="20475"/>
                  </a:lnTo>
                  <a:lnTo>
                    <a:pt x="12253" y="20625"/>
                  </a:lnTo>
                  <a:lnTo>
                    <a:pt x="12495" y="20550"/>
                  </a:lnTo>
                  <a:lnTo>
                    <a:pt x="12737" y="20850"/>
                  </a:lnTo>
                  <a:lnTo>
                    <a:pt x="12979" y="20925"/>
                  </a:lnTo>
                  <a:lnTo>
                    <a:pt x="13222" y="20850"/>
                  </a:lnTo>
                  <a:lnTo>
                    <a:pt x="13415" y="21225"/>
                  </a:lnTo>
                  <a:lnTo>
                    <a:pt x="13657" y="21150"/>
                  </a:lnTo>
                  <a:lnTo>
                    <a:pt x="13900" y="21375"/>
                  </a:lnTo>
                  <a:lnTo>
                    <a:pt x="14142" y="21375"/>
                  </a:lnTo>
                  <a:lnTo>
                    <a:pt x="14335" y="21300"/>
                  </a:lnTo>
                  <a:lnTo>
                    <a:pt x="14578" y="21450"/>
                  </a:lnTo>
                  <a:lnTo>
                    <a:pt x="14771" y="21600"/>
                  </a:lnTo>
                  <a:lnTo>
                    <a:pt x="14917" y="21600"/>
                  </a:lnTo>
                  <a:lnTo>
                    <a:pt x="15062" y="21150"/>
                  </a:lnTo>
                  <a:lnTo>
                    <a:pt x="14868" y="20925"/>
                  </a:lnTo>
                  <a:lnTo>
                    <a:pt x="14723" y="20775"/>
                  </a:lnTo>
                  <a:lnTo>
                    <a:pt x="14239" y="20475"/>
                  </a:lnTo>
                  <a:lnTo>
                    <a:pt x="14045" y="20325"/>
                  </a:lnTo>
                  <a:lnTo>
                    <a:pt x="13851" y="19875"/>
                  </a:lnTo>
                  <a:lnTo>
                    <a:pt x="13851" y="19575"/>
                  </a:lnTo>
                  <a:lnTo>
                    <a:pt x="14045" y="19425"/>
                  </a:lnTo>
                  <a:lnTo>
                    <a:pt x="14239" y="19200"/>
                  </a:lnTo>
                  <a:lnTo>
                    <a:pt x="14481" y="19200"/>
                  </a:lnTo>
                  <a:lnTo>
                    <a:pt x="14626" y="19125"/>
                  </a:lnTo>
                  <a:lnTo>
                    <a:pt x="15062" y="19050"/>
                  </a:lnTo>
                  <a:lnTo>
                    <a:pt x="15304" y="18975"/>
                  </a:lnTo>
                  <a:lnTo>
                    <a:pt x="15498" y="18975"/>
                  </a:lnTo>
                  <a:lnTo>
                    <a:pt x="15691" y="18675"/>
                  </a:lnTo>
                  <a:lnTo>
                    <a:pt x="16030" y="18450"/>
                  </a:lnTo>
                  <a:lnTo>
                    <a:pt x="16176" y="18075"/>
                  </a:lnTo>
                  <a:lnTo>
                    <a:pt x="16273" y="17775"/>
                  </a:lnTo>
                  <a:lnTo>
                    <a:pt x="16466" y="17550"/>
                  </a:lnTo>
                  <a:lnTo>
                    <a:pt x="16563" y="17175"/>
                  </a:lnTo>
                  <a:lnTo>
                    <a:pt x="16805" y="17100"/>
                  </a:lnTo>
                  <a:lnTo>
                    <a:pt x="16999" y="17025"/>
                  </a:lnTo>
                  <a:lnTo>
                    <a:pt x="17241" y="17025"/>
                  </a:lnTo>
                  <a:lnTo>
                    <a:pt x="17435" y="16950"/>
                  </a:lnTo>
                  <a:lnTo>
                    <a:pt x="17677" y="16950"/>
                  </a:lnTo>
                  <a:lnTo>
                    <a:pt x="18161" y="16800"/>
                  </a:lnTo>
                  <a:lnTo>
                    <a:pt x="18355" y="16800"/>
                  </a:lnTo>
                  <a:lnTo>
                    <a:pt x="18597" y="16725"/>
                  </a:lnTo>
                  <a:lnTo>
                    <a:pt x="18839" y="16500"/>
                  </a:lnTo>
                  <a:lnTo>
                    <a:pt x="18791" y="16200"/>
                  </a:lnTo>
                  <a:lnTo>
                    <a:pt x="18791" y="15825"/>
                  </a:lnTo>
                  <a:lnTo>
                    <a:pt x="18743" y="15375"/>
                  </a:lnTo>
                  <a:lnTo>
                    <a:pt x="18694" y="15000"/>
                  </a:lnTo>
                  <a:lnTo>
                    <a:pt x="18694" y="14700"/>
                  </a:lnTo>
                  <a:lnTo>
                    <a:pt x="18888" y="14550"/>
                  </a:lnTo>
                  <a:lnTo>
                    <a:pt x="19082" y="14475"/>
                  </a:lnTo>
                  <a:lnTo>
                    <a:pt x="19275" y="14325"/>
                  </a:lnTo>
                  <a:lnTo>
                    <a:pt x="19517" y="14250"/>
                  </a:lnTo>
                  <a:lnTo>
                    <a:pt x="19663" y="14250"/>
                  </a:lnTo>
                  <a:lnTo>
                    <a:pt x="19857" y="13950"/>
                  </a:lnTo>
                  <a:lnTo>
                    <a:pt x="20050" y="13800"/>
                  </a:lnTo>
                  <a:lnTo>
                    <a:pt x="20292" y="13725"/>
                  </a:lnTo>
                  <a:lnTo>
                    <a:pt x="20486" y="13650"/>
                  </a:lnTo>
                  <a:lnTo>
                    <a:pt x="20825" y="13350"/>
                  </a:lnTo>
                  <a:lnTo>
                    <a:pt x="20874" y="13125"/>
                  </a:lnTo>
                  <a:lnTo>
                    <a:pt x="20777" y="12825"/>
                  </a:lnTo>
                  <a:lnTo>
                    <a:pt x="20728" y="12450"/>
                  </a:lnTo>
                  <a:lnTo>
                    <a:pt x="20631" y="12150"/>
                  </a:lnTo>
                  <a:lnTo>
                    <a:pt x="20583" y="11775"/>
                  </a:lnTo>
                  <a:lnTo>
                    <a:pt x="20535" y="11475"/>
                  </a:lnTo>
                  <a:lnTo>
                    <a:pt x="20728" y="11250"/>
                  </a:lnTo>
                  <a:lnTo>
                    <a:pt x="20970" y="11100"/>
                  </a:lnTo>
                  <a:lnTo>
                    <a:pt x="21164" y="11025"/>
                  </a:lnTo>
                  <a:lnTo>
                    <a:pt x="21552" y="10575"/>
                  </a:lnTo>
                  <a:lnTo>
                    <a:pt x="21600" y="10200"/>
                  </a:lnTo>
                  <a:lnTo>
                    <a:pt x="21600" y="9900"/>
                  </a:lnTo>
                  <a:lnTo>
                    <a:pt x="21552" y="9600"/>
                  </a:lnTo>
                  <a:lnTo>
                    <a:pt x="21358" y="9450"/>
                  </a:lnTo>
                  <a:lnTo>
                    <a:pt x="21213" y="9150"/>
                  </a:lnTo>
                  <a:lnTo>
                    <a:pt x="21213" y="8850"/>
                  </a:lnTo>
                  <a:lnTo>
                    <a:pt x="21164" y="8475"/>
                  </a:lnTo>
                  <a:lnTo>
                    <a:pt x="21164" y="8175"/>
                  </a:lnTo>
                  <a:lnTo>
                    <a:pt x="21116" y="7800"/>
                  </a:lnTo>
                  <a:lnTo>
                    <a:pt x="20874" y="7725"/>
                  </a:lnTo>
                  <a:lnTo>
                    <a:pt x="20631" y="7500"/>
                  </a:lnTo>
                  <a:lnTo>
                    <a:pt x="20486" y="7350"/>
                  </a:lnTo>
                  <a:lnTo>
                    <a:pt x="20728" y="7050"/>
                  </a:lnTo>
                  <a:lnTo>
                    <a:pt x="20874" y="6900"/>
                  </a:lnTo>
                  <a:lnTo>
                    <a:pt x="21116" y="6825"/>
                  </a:lnTo>
                  <a:lnTo>
                    <a:pt x="21309" y="6750"/>
                  </a:lnTo>
                  <a:lnTo>
                    <a:pt x="21503" y="6375"/>
                  </a:lnTo>
                  <a:lnTo>
                    <a:pt x="21503" y="6075"/>
                  </a:lnTo>
                  <a:lnTo>
                    <a:pt x="21261" y="6075"/>
                  </a:lnTo>
                  <a:lnTo>
                    <a:pt x="20970" y="6000"/>
                  </a:lnTo>
                  <a:lnTo>
                    <a:pt x="20728" y="6075"/>
                  </a:lnTo>
                  <a:lnTo>
                    <a:pt x="20535" y="6075"/>
                  </a:lnTo>
                  <a:lnTo>
                    <a:pt x="20341" y="5625"/>
                  </a:lnTo>
                  <a:lnTo>
                    <a:pt x="20196" y="5325"/>
                  </a:lnTo>
                  <a:lnTo>
                    <a:pt x="20099" y="4950"/>
                  </a:lnTo>
                  <a:lnTo>
                    <a:pt x="19808" y="4650"/>
                  </a:lnTo>
                  <a:lnTo>
                    <a:pt x="19808" y="4350"/>
                  </a:lnTo>
                  <a:lnTo>
                    <a:pt x="19663" y="4125"/>
                  </a:lnTo>
                  <a:lnTo>
                    <a:pt x="19566" y="3825"/>
                  </a:lnTo>
                  <a:lnTo>
                    <a:pt x="19275" y="3675"/>
                  </a:lnTo>
                  <a:lnTo>
                    <a:pt x="19082" y="3525"/>
                  </a:lnTo>
                  <a:lnTo>
                    <a:pt x="18839" y="3600"/>
                  </a:lnTo>
                  <a:lnTo>
                    <a:pt x="18694" y="3225"/>
                  </a:lnTo>
                  <a:lnTo>
                    <a:pt x="18549" y="3075"/>
                  </a:lnTo>
                  <a:lnTo>
                    <a:pt x="18549" y="2850"/>
                  </a:lnTo>
                  <a:lnTo>
                    <a:pt x="18355" y="2475"/>
                  </a:lnTo>
                  <a:lnTo>
                    <a:pt x="18307" y="2100"/>
                  </a:lnTo>
                  <a:lnTo>
                    <a:pt x="18210" y="1875"/>
                  </a:lnTo>
                  <a:lnTo>
                    <a:pt x="18016" y="1725"/>
                  </a:lnTo>
                  <a:lnTo>
                    <a:pt x="17726" y="1425"/>
                  </a:lnTo>
                  <a:lnTo>
                    <a:pt x="17532" y="1350"/>
                  </a:lnTo>
                  <a:lnTo>
                    <a:pt x="17290" y="675"/>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44" name="Shape 649"/>
            <p:cNvSpPr/>
            <p:nvPr/>
          </p:nvSpPr>
          <p:spPr>
            <a:xfrm rot="612989">
              <a:off x="3915364" y="4903959"/>
              <a:ext cx="599021" cy="466050"/>
            </a:xfrm>
            <a:custGeom>
              <a:avLst/>
              <a:gdLst/>
              <a:ahLst/>
              <a:cxnLst>
                <a:cxn ang="0">
                  <a:pos x="wd2" y="hd2"/>
                </a:cxn>
                <a:cxn ang="5400000">
                  <a:pos x="wd2" y="hd2"/>
                </a:cxn>
                <a:cxn ang="10800000">
                  <a:pos x="wd2" y="hd2"/>
                </a:cxn>
                <a:cxn ang="16200000">
                  <a:pos x="wd2" y="hd2"/>
                </a:cxn>
              </a:cxnLst>
              <a:rect l="0" t="0" r="r" b="b"/>
              <a:pathLst>
                <a:path w="21600" h="21600" extrusionOk="0">
                  <a:moveTo>
                    <a:pt x="15670" y="0"/>
                  </a:moveTo>
                  <a:lnTo>
                    <a:pt x="15477" y="0"/>
                  </a:lnTo>
                  <a:lnTo>
                    <a:pt x="15236" y="66"/>
                  </a:lnTo>
                  <a:lnTo>
                    <a:pt x="15188" y="396"/>
                  </a:lnTo>
                  <a:lnTo>
                    <a:pt x="14946" y="528"/>
                  </a:lnTo>
                  <a:lnTo>
                    <a:pt x="14754" y="727"/>
                  </a:lnTo>
                  <a:lnTo>
                    <a:pt x="14561" y="727"/>
                  </a:lnTo>
                  <a:lnTo>
                    <a:pt x="14416" y="793"/>
                  </a:lnTo>
                  <a:lnTo>
                    <a:pt x="14175" y="793"/>
                  </a:lnTo>
                  <a:lnTo>
                    <a:pt x="14079" y="1057"/>
                  </a:lnTo>
                  <a:lnTo>
                    <a:pt x="14030" y="1453"/>
                  </a:lnTo>
                  <a:lnTo>
                    <a:pt x="13789" y="1321"/>
                  </a:lnTo>
                  <a:lnTo>
                    <a:pt x="13596" y="1387"/>
                  </a:lnTo>
                  <a:lnTo>
                    <a:pt x="13307" y="1255"/>
                  </a:lnTo>
                  <a:lnTo>
                    <a:pt x="13114" y="1255"/>
                  </a:lnTo>
                  <a:lnTo>
                    <a:pt x="12825" y="1850"/>
                  </a:lnTo>
                  <a:lnTo>
                    <a:pt x="12777" y="2180"/>
                  </a:lnTo>
                  <a:lnTo>
                    <a:pt x="12729" y="2444"/>
                  </a:lnTo>
                  <a:lnTo>
                    <a:pt x="12729" y="2708"/>
                  </a:lnTo>
                  <a:lnTo>
                    <a:pt x="12777" y="2972"/>
                  </a:lnTo>
                  <a:lnTo>
                    <a:pt x="12777" y="3303"/>
                  </a:lnTo>
                  <a:lnTo>
                    <a:pt x="12825" y="3501"/>
                  </a:lnTo>
                  <a:lnTo>
                    <a:pt x="12825" y="3831"/>
                  </a:lnTo>
                  <a:lnTo>
                    <a:pt x="12873" y="4095"/>
                  </a:lnTo>
                  <a:lnTo>
                    <a:pt x="12632" y="4228"/>
                  </a:lnTo>
                  <a:lnTo>
                    <a:pt x="12439" y="4161"/>
                  </a:lnTo>
                  <a:lnTo>
                    <a:pt x="12198" y="4294"/>
                  </a:lnTo>
                  <a:lnTo>
                    <a:pt x="12246" y="4624"/>
                  </a:lnTo>
                  <a:lnTo>
                    <a:pt x="12150" y="4888"/>
                  </a:lnTo>
                  <a:lnTo>
                    <a:pt x="12198" y="5152"/>
                  </a:lnTo>
                  <a:lnTo>
                    <a:pt x="12102" y="5681"/>
                  </a:lnTo>
                  <a:lnTo>
                    <a:pt x="12005" y="5879"/>
                  </a:lnTo>
                  <a:lnTo>
                    <a:pt x="11957" y="6143"/>
                  </a:lnTo>
                  <a:lnTo>
                    <a:pt x="12005" y="6473"/>
                  </a:lnTo>
                  <a:lnTo>
                    <a:pt x="11909" y="6672"/>
                  </a:lnTo>
                  <a:lnTo>
                    <a:pt x="11668" y="6738"/>
                  </a:lnTo>
                  <a:lnTo>
                    <a:pt x="11571" y="6539"/>
                  </a:lnTo>
                  <a:lnTo>
                    <a:pt x="11523" y="6209"/>
                  </a:lnTo>
                  <a:lnTo>
                    <a:pt x="11282" y="6473"/>
                  </a:lnTo>
                  <a:lnTo>
                    <a:pt x="11138" y="6606"/>
                  </a:lnTo>
                  <a:lnTo>
                    <a:pt x="11041" y="6870"/>
                  </a:lnTo>
                  <a:lnTo>
                    <a:pt x="11089" y="7200"/>
                  </a:lnTo>
                  <a:lnTo>
                    <a:pt x="10945" y="7464"/>
                  </a:lnTo>
                  <a:lnTo>
                    <a:pt x="10896" y="7728"/>
                  </a:lnTo>
                  <a:lnTo>
                    <a:pt x="10704" y="7927"/>
                  </a:lnTo>
                  <a:lnTo>
                    <a:pt x="10704" y="8257"/>
                  </a:lnTo>
                  <a:lnTo>
                    <a:pt x="10607" y="8521"/>
                  </a:lnTo>
                  <a:lnTo>
                    <a:pt x="10414" y="8653"/>
                  </a:lnTo>
                  <a:lnTo>
                    <a:pt x="10173" y="8785"/>
                  </a:lnTo>
                  <a:lnTo>
                    <a:pt x="10125" y="9182"/>
                  </a:lnTo>
                  <a:lnTo>
                    <a:pt x="9884" y="9314"/>
                  </a:lnTo>
                  <a:lnTo>
                    <a:pt x="9836" y="9578"/>
                  </a:lnTo>
                  <a:lnTo>
                    <a:pt x="9643" y="9908"/>
                  </a:lnTo>
                  <a:lnTo>
                    <a:pt x="9450" y="10305"/>
                  </a:lnTo>
                  <a:lnTo>
                    <a:pt x="8871" y="10899"/>
                  </a:lnTo>
                  <a:lnTo>
                    <a:pt x="8630" y="10965"/>
                  </a:lnTo>
                  <a:lnTo>
                    <a:pt x="8293" y="11031"/>
                  </a:lnTo>
                  <a:lnTo>
                    <a:pt x="8100" y="11031"/>
                  </a:lnTo>
                  <a:lnTo>
                    <a:pt x="7859" y="11097"/>
                  </a:lnTo>
                  <a:lnTo>
                    <a:pt x="7666" y="11163"/>
                  </a:lnTo>
                  <a:lnTo>
                    <a:pt x="7425" y="11163"/>
                  </a:lnTo>
                  <a:lnTo>
                    <a:pt x="7280" y="11361"/>
                  </a:lnTo>
                  <a:lnTo>
                    <a:pt x="7039" y="11494"/>
                  </a:lnTo>
                  <a:lnTo>
                    <a:pt x="6846" y="11626"/>
                  </a:lnTo>
                  <a:lnTo>
                    <a:pt x="6605" y="11692"/>
                  </a:lnTo>
                  <a:lnTo>
                    <a:pt x="6027" y="11692"/>
                  </a:lnTo>
                  <a:lnTo>
                    <a:pt x="5786" y="11758"/>
                  </a:lnTo>
                  <a:lnTo>
                    <a:pt x="5593" y="11626"/>
                  </a:lnTo>
                  <a:lnTo>
                    <a:pt x="5352" y="11692"/>
                  </a:lnTo>
                  <a:lnTo>
                    <a:pt x="4966" y="11428"/>
                  </a:lnTo>
                  <a:lnTo>
                    <a:pt x="4773" y="11494"/>
                  </a:lnTo>
                  <a:lnTo>
                    <a:pt x="4532" y="11361"/>
                  </a:lnTo>
                  <a:lnTo>
                    <a:pt x="4339" y="11295"/>
                  </a:lnTo>
                  <a:lnTo>
                    <a:pt x="4195" y="11031"/>
                  </a:lnTo>
                  <a:lnTo>
                    <a:pt x="3954" y="10965"/>
                  </a:lnTo>
                  <a:lnTo>
                    <a:pt x="3761" y="10701"/>
                  </a:lnTo>
                  <a:lnTo>
                    <a:pt x="3712" y="10437"/>
                  </a:lnTo>
                  <a:lnTo>
                    <a:pt x="3471" y="10503"/>
                  </a:lnTo>
                  <a:lnTo>
                    <a:pt x="3279" y="10437"/>
                  </a:lnTo>
                  <a:lnTo>
                    <a:pt x="3037" y="10305"/>
                  </a:lnTo>
                  <a:lnTo>
                    <a:pt x="2796" y="10040"/>
                  </a:lnTo>
                  <a:lnTo>
                    <a:pt x="2459" y="10040"/>
                  </a:lnTo>
                  <a:lnTo>
                    <a:pt x="2218" y="10172"/>
                  </a:lnTo>
                  <a:lnTo>
                    <a:pt x="2170" y="10503"/>
                  </a:lnTo>
                  <a:lnTo>
                    <a:pt x="2170" y="10767"/>
                  </a:lnTo>
                  <a:lnTo>
                    <a:pt x="2314" y="10965"/>
                  </a:lnTo>
                  <a:lnTo>
                    <a:pt x="2459" y="11229"/>
                  </a:lnTo>
                  <a:lnTo>
                    <a:pt x="2362" y="11560"/>
                  </a:lnTo>
                  <a:lnTo>
                    <a:pt x="1880" y="11692"/>
                  </a:lnTo>
                  <a:lnTo>
                    <a:pt x="1784" y="12154"/>
                  </a:lnTo>
                  <a:lnTo>
                    <a:pt x="2170" y="12418"/>
                  </a:lnTo>
                  <a:lnTo>
                    <a:pt x="1639" y="12484"/>
                  </a:lnTo>
                  <a:lnTo>
                    <a:pt x="1687" y="12881"/>
                  </a:lnTo>
                  <a:lnTo>
                    <a:pt x="1350" y="12749"/>
                  </a:lnTo>
                  <a:lnTo>
                    <a:pt x="1109" y="12815"/>
                  </a:lnTo>
                  <a:lnTo>
                    <a:pt x="916" y="12815"/>
                  </a:lnTo>
                  <a:lnTo>
                    <a:pt x="675" y="12881"/>
                  </a:lnTo>
                  <a:lnTo>
                    <a:pt x="530" y="13145"/>
                  </a:lnTo>
                  <a:lnTo>
                    <a:pt x="289" y="13145"/>
                  </a:lnTo>
                  <a:lnTo>
                    <a:pt x="96" y="13343"/>
                  </a:lnTo>
                  <a:lnTo>
                    <a:pt x="0" y="13673"/>
                  </a:lnTo>
                  <a:lnTo>
                    <a:pt x="145" y="13872"/>
                  </a:lnTo>
                  <a:lnTo>
                    <a:pt x="193" y="14136"/>
                  </a:lnTo>
                  <a:lnTo>
                    <a:pt x="96" y="14532"/>
                  </a:lnTo>
                  <a:lnTo>
                    <a:pt x="96" y="14862"/>
                  </a:lnTo>
                  <a:lnTo>
                    <a:pt x="48" y="15127"/>
                  </a:lnTo>
                  <a:lnTo>
                    <a:pt x="48" y="15325"/>
                  </a:lnTo>
                  <a:lnTo>
                    <a:pt x="96" y="15655"/>
                  </a:lnTo>
                  <a:lnTo>
                    <a:pt x="241" y="15985"/>
                  </a:lnTo>
                  <a:lnTo>
                    <a:pt x="241" y="16183"/>
                  </a:lnTo>
                  <a:lnTo>
                    <a:pt x="530" y="16382"/>
                  </a:lnTo>
                  <a:lnTo>
                    <a:pt x="723" y="16712"/>
                  </a:lnTo>
                  <a:lnTo>
                    <a:pt x="1012" y="17042"/>
                  </a:lnTo>
                  <a:lnTo>
                    <a:pt x="1398" y="17439"/>
                  </a:lnTo>
                  <a:lnTo>
                    <a:pt x="1591" y="17703"/>
                  </a:lnTo>
                  <a:lnTo>
                    <a:pt x="1736" y="18033"/>
                  </a:lnTo>
                  <a:lnTo>
                    <a:pt x="1880" y="18231"/>
                  </a:lnTo>
                  <a:lnTo>
                    <a:pt x="1929" y="18429"/>
                  </a:lnTo>
                  <a:lnTo>
                    <a:pt x="1687" y="18694"/>
                  </a:lnTo>
                  <a:lnTo>
                    <a:pt x="1543" y="18892"/>
                  </a:lnTo>
                  <a:lnTo>
                    <a:pt x="1254" y="18760"/>
                  </a:lnTo>
                  <a:lnTo>
                    <a:pt x="916" y="18628"/>
                  </a:lnTo>
                  <a:lnTo>
                    <a:pt x="723" y="18561"/>
                  </a:lnTo>
                  <a:lnTo>
                    <a:pt x="675" y="18892"/>
                  </a:lnTo>
                  <a:lnTo>
                    <a:pt x="530" y="19156"/>
                  </a:lnTo>
                  <a:lnTo>
                    <a:pt x="579" y="19420"/>
                  </a:lnTo>
                  <a:lnTo>
                    <a:pt x="579" y="19684"/>
                  </a:lnTo>
                  <a:lnTo>
                    <a:pt x="627" y="19949"/>
                  </a:lnTo>
                  <a:lnTo>
                    <a:pt x="627" y="20213"/>
                  </a:lnTo>
                  <a:lnTo>
                    <a:pt x="1012" y="20477"/>
                  </a:lnTo>
                  <a:lnTo>
                    <a:pt x="1109" y="20675"/>
                  </a:lnTo>
                  <a:lnTo>
                    <a:pt x="1302" y="20939"/>
                  </a:lnTo>
                  <a:lnTo>
                    <a:pt x="1398" y="21204"/>
                  </a:lnTo>
                  <a:lnTo>
                    <a:pt x="1446" y="21402"/>
                  </a:lnTo>
                  <a:lnTo>
                    <a:pt x="1639" y="21600"/>
                  </a:lnTo>
                  <a:lnTo>
                    <a:pt x="1929" y="21138"/>
                  </a:lnTo>
                  <a:lnTo>
                    <a:pt x="2025" y="20807"/>
                  </a:lnTo>
                  <a:lnTo>
                    <a:pt x="1977" y="20543"/>
                  </a:lnTo>
                  <a:lnTo>
                    <a:pt x="2218" y="20411"/>
                  </a:lnTo>
                  <a:lnTo>
                    <a:pt x="2555" y="20345"/>
                  </a:lnTo>
                  <a:lnTo>
                    <a:pt x="2748" y="20279"/>
                  </a:lnTo>
                  <a:lnTo>
                    <a:pt x="2941" y="20147"/>
                  </a:lnTo>
                  <a:lnTo>
                    <a:pt x="3086" y="19883"/>
                  </a:lnTo>
                  <a:lnTo>
                    <a:pt x="3182" y="19618"/>
                  </a:lnTo>
                  <a:lnTo>
                    <a:pt x="3423" y="19618"/>
                  </a:lnTo>
                  <a:lnTo>
                    <a:pt x="3568" y="19420"/>
                  </a:lnTo>
                  <a:lnTo>
                    <a:pt x="3809" y="19222"/>
                  </a:lnTo>
                  <a:lnTo>
                    <a:pt x="4002" y="19090"/>
                  </a:lnTo>
                  <a:lnTo>
                    <a:pt x="4195" y="18760"/>
                  </a:lnTo>
                  <a:lnTo>
                    <a:pt x="4387" y="18561"/>
                  </a:lnTo>
                  <a:lnTo>
                    <a:pt x="4580" y="18297"/>
                  </a:lnTo>
                  <a:lnTo>
                    <a:pt x="4773" y="18297"/>
                  </a:lnTo>
                  <a:lnTo>
                    <a:pt x="5014" y="18099"/>
                  </a:lnTo>
                  <a:lnTo>
                    <a:pt x="5159" y="17835"/>
                  </a:lnTo>
                  <a:lnTo>
                    <a:pt x="5400" y="17571"/>
                  </a:lnTo>
                  <a:lnTo>
                    <a:pt x="5593" y="17505"/>
                  </a:lnTo>
                  <a:lnTo>
                    <a:pt x="5786" y="17306"/>
                  </a:lnTo>
                  <a:lnTo>
                    <a:pt x="6027" y="17042"/>
                  </a:lnTo>
                  <a:lnTo>
                    <a:pt x="6316" y="16976"/>
                  </a:lnTo>
                  <a:lnTo>
                    <a:pt x="6509" y="16778"/>
                  </a:lnTo>
                  <a:lnTo>
                    <a:pt x="6702" y="16778"/>
                  </a:lnTo>
                  <a:lnTo>
                    <a:pt x="6991" y="16844"/>
                  </a:lnTo>
                  <a:lnTo>
                    <a:pt x="7136" y="16844"/>
                  </a:lnTo>
                  <a:lnTo>
                    <a:pt x="7377" y="16778"/>
                  </a:lnTo>
                  <a:lnTo>
                    <a:pt x="7521" y="16514"/>
                  </a:lnTo>
                  <a:lnTo>
                    <a:pt x="7521" y="16250"/>
                  </a:lnTo>
                  <a:lnTo>
                    <a:pt x="7570" y="15985"/>
                  </a:lnTo>
                  <a:lnTo>
                    <a:pt x="7811" y="15919"/>
                  </a:lnTo>
                  <a:lnTo>
                    <a:pt x="8052" y="15985"/>
                  </a:lnTo>
                  <a:lnTo>
                    <a:pt x="8196" y="16183"/>
                  </a:lnTo>
                  <a:lnTo>
                    <a:pt x="8293" y="16514"/>
                  </a:lnTo>
                  <a:lnTo>
                    <a:pt x="8534" y="16448"/>
                  </a:lnTo>
                  <a:lnTo>
                    <a:pt x="8727" y="16514"/>
                  </a:lnTo>
                  <a:lnTo>
                    <a:pt x="8968" y="16514"/>
                  </a:lnTo>
                  <a:lnTo>
                    <a:pt x="9161" y="16316"/>
                  </a:lnTo>
                  <a:lnTo>
                    <a:pt x="9402" y="16382"/>
                  </a:lnTo>
                  <a:lnTo>
                    <a:pt x="9450" y="16712"/>
                  </a:lnTo>
                  <a:lnTo>
                    <a:pt x="9546" y="16910"/>
                  </a:lnTo>
                  <a:lnTo>
                    <a:pt x="9739" y="16910"/>
                  </a:lnTo>
                  <a:lnTo>
                    <a:pt x="9980" y="16976"/>
                  </a:lnTo>
                  <a:lnTo>
                    <a:pt x="10173" y="16778"/>
                  </a:lnTo>
                  <a:lnTo>
                    <a:pt x="10414" y="16778"/>
                  </a:lnTo>
                  <a:lnTo>
                    <a:pt x="10607" y="16712"/>
                  </a:lnTo>
                  <a:lnTo>
                    <a:pt x="10896" y="16976"/>
                  </a:lnTo>
                  <a:lnTo>
                    <a:pt x="11089" y="17108"/>
                  </a:lnTo>
                  <a:lnTo>
                    <a:pt x="11571" y="17240"/>
                  </a:lnTo>
                  <a:lnTo>
                    <a:pt x="11764" y="17372"/>
                  </a:lnTo>
                  <a:lnTo>
                    <a:pt x="11861" y="17637"/>
                  </a:lnTo>
                  <a:lnTo>
                    <a:pt x="12102" y="17571"/>
                  </a:lnTo>
                  <a:lnTo>
                    <a:pt x="12150" y="17835"/>
                  </a:lnTo>
                  <a:lnTo>
                    <a:pt x="12150" y="18099"/>
                  </a:lnTo>
                  <a:lnTo>
                    <a:pt x="12295" y="18429"/>
                  </a:lnTo>
                  <a:lnTo>
                    <a:pt x="12295" y="18628"/>
                  </a:lnTo>
                  <a:lnTo>
                    <a:pt x="12343" y="18892"/>
                  </a:lnTo>
                  <a:lnTo>
                    <a:pt x="12439" y="19156"/>
                  </a:lnTo>
                  <a:lnTo>
                    <a:pt x="12584" y="19354"/>
                  </a:lnTo>
                  <a:lnTo>
                    <a:pt x="12825" y="19486"/>
                  </a:lnTo>
                  <a:lnTo>
                    <a:pt x="13163" y="19552"/>
                  </a:lnTo>
                  <a:lnTo>
                    <a:pt x="13355" y="19552"/>
                  </a:lnTo>
                  <a:lnTo>
                    <a:pt x="14030" y="19420"/>
                  </a:lnTo>
                  <a:lnTo>
                    <a:pt x="14223" y="19420"/>
                  </a:lnTo>
                  <a:lnTo>
                    <a:pt x="14464" y="19354"/>
                  </a:lnTo>
                  <a:lnTo>
                    <a:pt x="14802" y="19288"/>
                  </a:lnTo>
                  <a:lnTo>
                    <a:pt x="14995" y="19222"/>
                  </a:lnTo>
                  <a:lnTo>
                    <a:pt x="15236" y="19090"/>
                  </a:lnTo>
                  <a:lnTo>
                    <a:pt x="15380" y="18760"/>
                  </a:lnTo>
                  <a:lnTo>
                    <a:pt x="15477" y="18495"/>
                  </a:lnTo>
                  <a:lnTo>
                    <a:pt x="15573" y="18165"/>
                  </a:lnTo>
                  <a:lnTo>
                    <a:pt x="15525" y="17967"/>
                  </a:lnTo>
                  <a:lnTo>
                    <a:pt x="15525" y="17637"/>
                  </a:lnTo>
                  <a:lnTo>
                    <a:pt x="15670" y="17439"/>
                  </a:lnTo>
                  <a:lnTo>
                    <a:pt x="15911" y="17439"/>
                  </a:lnTo>
                  <a:lnTo>
                    <a:pt x="16055" y="17240"/>
                  </a:lnTo>
                  <a:lnTo>
                    <a:pt x="16296" y="17240"/>
                  </a:lnTo>
                  <a:lnTo>
                    <a:pt x="16489" y="17306"/>
                  </a:lnTo>
                  <a:lnTo>
                    <a:pt x="16634" y="17637"/>
                  </a:lnTo>
                  <a:lnTo>
                    <a:pt x="16875" y="17571"/>
                  </a:lnTo>
                  <a:lnTo>
                    <a:pt x="17068" y="17637"/>
                  </a:lnTo>
                  <a:lnTo>
                    <a:pt x="17743" y="17637"/>
                  </a:lnTo>
                  <a:lnTo>
                    <a:pt x="17984" y="17835"/>
                  </a:lnTo>
                  <a:lnTo>
                    <a:pt x="18225" y="17967"/>
                  </a:lnTo>
                  <a:lnTo>
                    <a:pt x="18418" y="18099"/>
                  </a:lnTo>
                  <a:lnTo>
                    <a:pt x="18659" y="18033"/>
                  </a:lnTo>
                  <a:lnTo>
                    <a:pt x="18852" y="18033"/>
                  </a:lnTo>
                  <a:lnTo>
                    <a:pt x="19093" y="17967"/>
                  </a:lnTo>
                  <a:lnTo>
                    <a:pt x="19334" y="17769"/>
                  </a:lnTo>
                  <a:lnTo>
                    <a:pt x="19286" y="17439"/>
                  </a:lnTo>
                  <a:lnTo>
                    <a:pt x="19382" y="17240"/>
                  </a:lnTo>
                  <a:lnTo>
                    <a:pt x="19527" y="17108"/>
                  </a:lnTo>
                  <a:lnTo>
                    <a:pt x="19768" y="16844"/>
                  </a:lnTo>
                  <a:lnTo>
                    <a:pt x="19961" y="16646"/>
                  </a:lnTo>
                  <a:lnTo>
                    <a:pt x="20202" y="16646"/>
                  </a:lnTo>
                  <a:lnTo>
                    <a:pt x="20346" y="16448"/>
                  </a:lnTo>
                  <a:lnTo>
                    <a:pt x="20539" y="16316"/>
                  </a:lnTo>
                  <a:lnTo>
                    <a:pt x="20539" y="16051"/>
                  </a:lnTo>
                  <a:lnTo>
                    <a:pt x="20491" y="15787"/>
                  </a:lnTo>
                  <a:lnTo>
                    <a:pt x="20395" y="15523"/>
                  </a:lnTo>
                  <a:lnTo>
                    <a:pt x="20395" y="14928"/>
                  </a:lnTo>
                  <a:lnTo>
                    <a:pt x="20491" y="14730"/>
                  </a:lnTo>
                  <a:lnTo>
                    <a:pt x="20684" y="14532"/>
                  </a:lnTo>
                  <a:lnTo>
                    <a:pt x="20877" y="14268"/>
                  </a:lnTo>
                  <a:lnTo>
                    <a:pt x="20780" y="14070"/>
                  </a:lnTo>
                  <a:lnTo>
                    <a:pt x="20491" y="13872"/>
                  </a:lnTo>
                  <a:lnTo>
                    <a:pt x="20395" y="13739"/>
                  </a:lnTo>
                  <a:lnTo>
                    <a:pt x="20250" y="13607"/>
                  </a:lnTo>
                  <a:lnTo>
                    <a:pt x="19816" y="13013"/>
                  </a:lnTo>
                  <a:lnTo>
                    <a:pt x="19720" y="12749"/>
                  </a:lnTo>
                  <a:lnTo>
                    <a:pt x="19527" y="12484"/>
                  </a:lnTo>
                  <a:lnTo>
                    <a:pt x="19382" y="12088"/>
                  </a:lnTo>
                  <a:lnTo>
                    <a:pt x="19382" y="11758"/>
                  </a:lnTo>
                  <a:lnTo>
                    <a:pt x="19430" y="11560"/>
                  </a:lnTo>
                  <a:lnTo>
                    <a:pt x="19430" y="11295"/>
                  </a:lnTo>
                  <a:lnTo>
                    <a:pt x="19382" y="10965"/>
                  </a:lnTo>
                  <a:lnTo>
                    <a:pt x="19382" y="10767"/>
                  </a:lnTo>
                  <a:lnTo>
                    <a:pt x="19961" y="10172"/>
                  </a:lnTo>
                  <a:lnTo>
                    <a:pt x="19913" y="10040"/>
                  </a:lnTo>
                  <a:lnTo>
                    <a:pt x="20009" y="9644"/>
                  </a:lnTo>
                  <a:lnTo>
                    <a:pt x="19961" y="9314"/>
                  </a:lnTo>
                  <a:lnTo>
                    <a:pt x="20154" y="9182"/>
                  </a:lnTo>
                  <a:lnTo>
                    <a:pt x="20395" y="9116"/>
                  </a:lnTo>
                  <a:lnTo>
                    <a:pt x="20588" y="9050"/>
                  </a:lnTo>
                  <a:lnTo>
                    <a:pt x="20588" y="8785"/>
                  </a:lnTo>
                  <a:lnTo>
                    <a:pt x="20395" y="8455"/>
                  </a:lnTo>
                  <a:lnTo>
                    <a:pt x="20539" y="8257"/>
                  </a:lnTo>
                  <a:lnTo>
                    <a:pt x="20684" y="7861"/>
                  </a:lnTo>
                  <a:lnTo>
                    <a:pt x="21021" y="7662"/>
                  </a:lnTo>
                  <a:lnTo>
                    <a:pt x="21166" y="7530"/>
                  </a:lnTo>
                  <a:lnTo>
                    <a:pt x="21407" y="7464"/>
                  </a:lnTo>
                  <a:lnTo>
                    <a:pt x="21600" y="7398"/>
                  </a:lnTo>
                  <a:lnTo>
                    <a:pt x="21600" y="7200"/>
                  </a:lnTo>
                  <a:lnTo>
                    <a:pt x="21455" y="6936"/>
                  </a:lnTo>
                  <a:lnTo>
                    <a:pt x="21455" y="6606"/>
                  </a:lnTo>
                  <a:lnTo>
                    <a:pt x="21311" y="6407"/>
                  </a:lnTo>
                  <a:lnTo>
                    <a:pt x="21407" y="6077"/>
                  </a:lnTo>
                  <a:lnTo>
                    <a:pt x="21214" y="6407"/>
                  </a:lnTo>
                  <a:lnTo>
                    <a:pt x="21214" y="6077"/>
                  </a:lnTo>
                  <a:lnTo>
                    <a:pt x="21166" y="5879"/>
                  </a:lnTo>
                  <a:lnTo>
                    <a:pt x="21166" y="5615"/>
                  </a:lnTo>
                  <a:lnTo>
                    <a:pt x="20877" y="5483"/>
                  </a:lnTo>
                  <a:lnTo>
                    <a:pt x="20780" y="5284"/>
                  </a:lnTo>
                  <a:lnTo>
                    <a:pt x="20636" y="5020"/>
                  </a:lnTo>
                  <a:lnTo>
                    <a:pt x="20636" y="4756"/>
                  </a:lnTo>
                  <a:lnTo>
                    <a:pt x="20684" y="4426"/>
                  </a:lnTo>
                  <a:lnTo>
                    <a:pt x="20877" y="4161"/>
                  </a:lnTo>
                  <a:lnTo>
                    <a:pt x="21070" y="4029"/>
                  </a:lnTo>
                  <a:lnTo>
                    <a:pt x="21263" y="3963"/>
                  </a:lnTo>
                  <a:lnTo>
                    <a:pt x="21263" y="3633"/>
                  </a:lnTo>
                  <a:lnTo>
                    <a:pt x="21118" y="3369"/>
                  </a:lnTo>
                  <a:lnTo>
                    <a:pt x="20925" y="3435"/>
                  </a:lnTo>
                  <a:lnTo>
                    <a:pt x="20780" y="3171"/>
                  </a:lnTo>
                  <a:lnTo>
                    <a:pt x="20636" y="2972"/>
                  </a:lnTo>
                  <a:lnTo>
                    <a:pt x="20877" y="2906"/>
                  </a:lnTo>
                  <a:lnTo>
                    <a:pt x="21070" y="2840"/>
                  </a:lnTo>
                  <a:lnTo>
                    <a:pt x="21311" y="2972"/>
                  </a:lnTo>
                  <a:lnTo>
                    <a:pt x="21407" y="2576"/>
                  </a:lnTo>
                  <a:lnTo>
                    <a:pt x="21263" y="2444"/>
                  </a:lnTo>
                  <a:lnTo>
                    <a:pt x="21021" y="2312"/>
                  </a:lnTo>
                  <a:lnTo>
                    <a:pt x="20829" y="2180"/>
                  </a:lnTo>
                  <a:lnTo>
                    <a:pt x="20636" y="1916"/>
                  </a:lnTo>
                  <a:lnTo>
                    <a:pt x="20443" y="1916"/>
                  </a:lnTo>
                  <a:lnTo>
                    <a:pt x="20202" y="1850"/>
                  </a:lnTo>
                  <a:lnTo>
                    <a:pt x="20009" y="1850"/>
                  </a:lnTo>
                  <a:lnTo>
                    <a:pt x="19768" y="1916"/>
                  </a:lnTo>
                  <a:lnTo>
                    <a:pt x="19575" y="1916"/>
                  </a:lnTo>
                  <a:lnTo>
                    <a:pt x="19334" y="1982"/>
                  </a:lnTo>
                  <a:lnTo>
                    <a:pt x="19141" y="2048"/>
                  </a:lnTo>
                  <a:lnTo>
                    <a:pt x="18948" y="1850"/>
                  </a:lnTo>
                  <a:lnTo>
                    <a:pt x="18804" y="1585"/>
                  </a:lnTo>
                  <a:lnTo>
                    <a:pt x="18707" y="1387"/>
                  </a:lnTo>
                  <a:lnTo>
                    <a:pt x="18466" y="1387"/>
                  </a:lnTo>
                  <a:lnTo>
                    <a:pt x="18225" y="1321"/>
                  </a:lnTo>
                  <a:lnTo>
                    <a:pt x="17984" y="1387"/>
                  </a:lnTo>
                  <a:lnTo>
                    <a:pt x="17791" y="1255"/>
                  </a:lnTo>
                  <a:lnTo>
                    <a:pt x="17695" y="991"/>
                  </a:lnTo>
                  <a:lnTo>
                    <a:pt x="17405" y="793"/>
                  </a:lnTo>
                  <a:lnTo>
                    <a:pt x="17164" y="727"/>
                  </a:lnTo>
                  <a:lnTo>
                    <a:pt x="16971" y="859"/>
                  </a:lnTo>
                  <a:lnTo>
                    <a:pt x="16730" y="793"/>
                  </a:lnTo>
                  <a:lnTo>
                    <a:pt x="16682" y="462"/>
                  </a:lnTo>
                  <a:lnTo>
                    <a:pt x="16489" y="396"/>
                  </a:lnTo>
                  <a:lnTo>
                    <a:pt x="16248" y="264"/>
                  </a:lnTo>
                  <a:lnTo>
                    <a:pt x="16055" y="330"/>
                  </a:lnTo>
                  <a:lnTo>
                    <a:pt x="15814" y="396"/>
                  </a:lnTo>
                  <a:lnTo>
                    <a:pt x="15621" y="396"/>
                  </a:lnTo>
                  <a:lnTo>
                    <a:pt x="15380" y="462"/>
                  </a:lnTo>
                  <a:lnTo>
                    <a:pt x="15670" y="0"/>
                  </a:lnTo>
                </a:path>
              </a:pathLst>
            </a:custGeom>
            <a:solidFill>
              <a:srgbClr val="0033CC"/>
            </a:solidFill>
            <a:ln>
              <a:solidFill>
                <a:schemeClr val="bg1"/>
              </a:solidFill>
            </a:ln>
          </p:spPr>
          <p:txBody>
            <a:bodyPr lIns="45719" rIns="45719" anchor="ctr"/>
            <a:lstStyle/>
            <a:p>
              <a:pPr algn="ctr" defTabSz="889000"/>
              <a:endParaRPr sz="1200"/>
            </a:p>
          </p:txBody>
        </p:sp>
        <p:sp>
          <p:nvSpPr>
            <p:cNvPr id="245" name="Shape 650"/>
            <p:cNvSpPr/>
            <p:nvPr/>
          </p:nvSpPr>
          <p:spPr>
            <a:xfrm rot="612989">
              <a:off x="4541042" y="4425899"/>
              <a:ext cx="1040262" cy="895044"/>
            </a:xfrm>
            <a:custGeom>
              <a:avLst/>
              <a:gdLst/>
              <a:ahLst/>
              <a:cxnLst>
                <a:cxn ang="0">
                  <a:pos x="wd2" y="hd2"/>
                </a:cxn>
                <a:cxn ang="5400000">
                  <a:pos x="wd2" y="hd2"/>
                </a:cxn>
                <a:cxn ang="10800000">
                  <a:pos x="wd2" y="hd2"/>
                </a:cxn>
                <a:cxn ang="16200000">
                  <a:pos x="wd2" y="hd2"/>
                </a:cxn>
              </a:cxnLst>
              <a:rect l="0" t="0" r="r" b="b"/>
              <a:pathLst>
                <a:path w="21600" h="21600" extrusionOk="0">
                  <a:moveTo>
                    <a:pt x="18602" y="550"/>
                  </a:moveTo>
                  <a:lnTo>
                    <a:pt x="18657" y="413"/>
                  </a:lnTo>
                  <a:lnTo>
                    <a:pt x="18657" y="241"/>
                  </a:lnTo>
                  <a:lnTo>
                    <a:pt x="18629" y="103"/>
                  </a:lnTo>
                  <a:lnTo>
                    <a:pt x="18546" y="0"/>
                  </a:lnTo>
                  <a:lnTo>
                    <a:pt x="18435" y="0"/>
                  </a:lnTo>
                  <a:lnTo>
                    <a:pt x="18296" y="34"/>
                  </a:lnTo>
                  <a:lnTo>
                    <a:pt x="18185" y="69"/>
                  </a:lnTo>
                  <a:lnTo>
                    <a:pt x="18019" y="0"/>
                  </a:lnTo>
                  <a:lnTo>
                    <a:pt x="17935" y="103"/>
                  </a:lnTo>
                  <a:lnTo>
                    <a:pt x="17880" y="241"/>
                  </a:lnTo>
                  <a:lnTo>
                    <a:pt x="17769" y="344"/>
                  </a:lnTo>
                  <a:lnTo>
                    <a:pt x="17658" y="482"/>
                  </a:lnTo>
                  <a:lnTo>
                    <a:pt x="17491" y="791"/>
                  </a:lnTo>
                  <a:lnTo>
                    <a:pt x="17463" y="963"/>
                  </a:lnTo>
                  <a:lnTo>
                    <a:pt x="17463" y="1101"/>
                  </a:lnTo>
                  <a:lnTo>
                    <a:pt x="17519" y="1376"/>
                  </a:lnTo>
                  <a:lnTo>
                    <a:pt x="17435" y="1582"/>
                  </a:lnTo>
                  <a:lnTo>
                    <a:pt x="17408" y="1685"/>
                  </a:lnTo>
                  <a:lnTo>
                    <a:pt x="17352" y="1857"/>
                  </a:lnTo>
                  <a:lnTo>
                    <a:pt x="17241" y="1961"/>
                  </a:lnTo>
                  <a:lnTo>
                    <a:pt x="17130" y="2029"/>
                  </a:lnTo>
                  <a:lnTo>
                    <a:pt x="17019" y="2201"/>
                  </a:lnTo>
                  <a:lnTo>
                    <a:pt x="16908" y="2270"/>
                  </a:lnTo>
                  <a:lnTo>
                    <a:pt x="16769" y="2373"/>
                  </a:lnTo>
                  <a:lnTo>
                    <a:pt x="16658" y="2408"/>
                  </a:lnTo>
                  <a:lnTo>
                    <a:pt x="16519" y="2408"/>
                  </a:lnTo>
                  <a:lnTo>
                    <a:pt x="16269" y="2511"/>
                  </a:lnTo>
                  <a:lnTo>
                    <a:pt x="16158" y="2614"/>
                  </a:lnTo>
                  <a:lnTo>
                    <a:pt x="16020" y="2717"/>
                  </a:lnTo>
                  <a:lnTo>
                    <a:pt x="15908" y="2717"/>
                  </a:lnTo>
                  <a:lnTo>
                    <a:pt x="15770" y="2752"/>
                  </a:lnTo>
                  <a:lnTo>
                    <a:pt x="15659" y="2683"/>
                  </a:lnTo>
                  <a:lnTo>
                    <a:pt x="15520" y="2648"/>
                  </a:lnTo>
                  <a:lnTo>
                    <a:pt x="15437" y="2511"/>
                  </a:lnTo>
                  <a:lnTo>
                    <a:pt x="15298" y="2476"/>
                  </a:lnTo>
                  <a:lnTo>
                    <a:pt x="15187" y="2373"/>
                  </a:lnTo>
                  <a:lnTo>
                    <a:pt x="15048" y="2373"/>
                  </a:lnTo>
                  <a:lnTo>
                    <a:pt x="14937" y="2442"/>
                  </a:lnTo>
                  <a:lnTo>
                    <a:pt x="14798" y="2545"/>
                  </a:lnTo>
                  <a:lnTo>
                    <a:pt x="14604" y="2580"/>
                  </a:lnTo>
                  <a:lnTo>
                    <a:pt x="14520" y="2683"/>
                  </a:lnTo>
                  <a:lnTo>
                    <a:pt x="14298" y="2648"/>
                  </a:lnTo>
                  <a:lnTo>
                    <a:pt x="14187" y="2545"/>
                  </a:lnTo>
                  <a:lnTo>
                    <a:pt x="14048" y="2545"/>
                  </a:lnTo>
                  <a:lnTo>
                    <a:pt x="13937" y="2511"/>
                  </a:lnTo>
                  <a:lnTo>
                    <a:pt x="13798" y="2511"/>
                  </a:lnTo>
                  <a:lnTo>
                    <a:pt x="13771" y="2339"/>
                  </a:lnTo>
                  <a:lnTo>
                    <a:pt x="13660" y="2304"/>
                  </a:lnTo>
                  <a:lnTo>
                    <a:pt x="13521" y="2236"/>
                  </a:lnTo>
                  <a:lnTo>
                    <a:pt x="13410" y="2270"/>
                  </a:lnTo>
                  <a:lnTo>
                    <a:pt x="13326" y="2442"/>
                  </a:lnTo>
                  <a:lnTo>
                    <a:pt x="13299" y="2614"/>
                  </a:lnTo>
                  <a:lnTo>
                    <a:pt x="13215" y="2717"/>
                  </a:lnTo>
                  <a:lnTo>
                    <a:pt x="13160" y="2889"/>
                  </a:lnTo>
                  <a:lnTo>
                    <a:pt x="12938" y="3096"/>
                  </a:lnTo>
                  <a:lnTo>
                    <a:pt x="12827" y="3096"/>
                  </a:lnTo>
                  <a:lnTo>
                    <a:pt x="12688" y="3130"/>
                  </a:lnTo>
                  <a:lnTo>
                    <a:pt x="12577" y="3199"/>
                  </a:lnTo>
                  <a:lnTo>
                    <a:pt x="12438" y="3302"/>
                  </a:lnTo>
                  <a:lnTo>
                    <a:pt x="12327" y="3336"/>
                  </a:lnTo>
                  <a:lnTo>
                    <a:pt x="12188" y="3336"/>
                  </a:lnTo>
                  <a:lnTo>
                    <a:pt x="12077" y="3371"/>
                  </a:lnTo>
                  <a:lnTo>
                    <a:pt x="11966" y="3439"/>
                  </a:lnTo>
                  <a:lnTo>
                    <a:pt x="11855" y="3543"/>
                  </a:lnTo>
                  <a:lnTo>
                    <a:pt x="11744" y="3680"/>
                  </a:lnTo>
                  <a:lnTo>
                    <a:pt x="11633" y="3749"/>
                  </a:lnTo>
                  <a:lnTo>
                    <a:pt x="11494" y="3887"/>
                  </a:lnTo>
                  <a:lnTo>
                    <a:pt x="11411" y="4059"/>
                  </a:lnTo>
                  <a:lnTo>
                    <a:pt x="11272" y="4162"/>
                  </a:lnTo>
                  <a:lnTo>
                    <a:pt x="11189" y="4231"/>
                  </a:lnTo>
                  <a:lnTo>
                    <a:pt x="11050" y="4265"/>
                  </a:lnTo>
                  <a:lnTo>
                    <a:pt x="10939" y="4334"/>
                  </a:lnTo>
                  <a:lnTo>
                    <a:pt x="10800" y="4334"/>
                  </a:lnTo>
                  <a:lnTo>
                    <a:pt x="10772" y="4506"/>
                  </a:lnTo>
                  <a:lnTo>
                    <a:pt x="10772" y="4643"/>
                  </a:lnTo>
                  <a:lnTo>
                    <a:pt x="10800" y="4781"/>
                  </a:lnTo>
                  <a:lnTo>
                    <a:pt x="10856" y="4918"/>
                  </a:lnTo>
                  <a:lnTo>
                    <a:pt x="10939" y="5090"/>
                  </a:lnTo>
                  <a:lnTo>
                    <a:pt x="11078" y="5125"/>
                  </a:lnTo>
                  <a:lnTo>
                    <a:pt x="11133" y="5228"/>
                  </a:lnTo>
                  <a:lnTo>
                    <a:pt x="11300" y="5366"/>
                  </a:lnTo>
                  <a:lnTo>
                    <a:pt x="11355" y="5469"/>
                  </a:lnTo>
                  <a:lnTo>
                    <a:pt x="11522" y="5744"/>
                  </a:lnTo>
                  <a:lnTo>
                    <a:pt x="11411" y="5882"/>
                  </a:lnTo>
                  <a:lnTo>
                    <a:pt x="11272" y="5916"/>
                  </a:lnTo>
                  <a:lnTo>
                    <a:pt x="11300" y="6054"/>
                  </a:lnTo>
                  <a:lnTo>
                    <a:pt x="11300" y="6225"/>
                  </a:lnTo>
                  <a:lnTo>
                    <a:pt x="11411" y="6329"/>
                  </a:lnTo>
                  <a:lnTo>
                    <a:pt x="11411" y="6501"/>
                  </a:lnTo>
                  <a:lnTo>
                    <a:pt x="11439" y="6638"/>
                  </a:lnTo>
                  <a:lnTo>
                    <a:pt x="11328" y="6913"/>
                  </a:lnTo>
                  <a:lnTo>
                    <a:pt x="11300" y="7120"/>
                  </a:lnTo>
                  <a:lnTo>
                    <a:pt x="11300" y="7223"/>
                  </a:lnTo>
                  <a:lnTo>
                    <a:pt x="11439" y="7429"/>
                  </a:lnTo>
                  <a:lnTo>
                    <a:pt x="11605" y="7601"/>
                  </a:lnTo>
                  <a:lnTo>
                    <a:pt x="11605" y="7739"/>
                  </a:lnTo>
                  <a:lnTo>
                    <a:pt x="11688" y="7911"/>
                  </a:lnTo>
                  <a:lnTo>
                    <a:pt x="11688" y="8014"/>
                  </a:lnTo>
                  <a:lnTo>
                    <a:pt x="11716" y="8152"/>
                  </a:lnTo>
                  <a:lnTo>
                    <a:pt x="11744" y="8324"/>
                  </a:lnTo>
                  <a:lnTo>
                    <a:pt x="11744" y="8427"/>
                  </a:lnTo>
                  <a:lnTo>
                    <a:pt x="11827" y="8633"/>
                  </a:lnTo>
                  <a:lnTo>
                    <a:pt x="11911" y="8771"/>
                  </a:lnTo>
                  <a:lnTo>
                    <a:pt x="12022" y="8736"/>
                  </a:lnTo>
                  <a:lnTo>
                    <a:pt x="12022" y="8599"/>
                  </a:lnTo>
                  <a:lnTo>
                    <a:pt x="11994" y="8461"/>
                  </a:lnTo>
                  <a:lnTo>
                    <a:pt x="11994" y="8324"/>
                  </a:lnTo>
                  <a:lnTo>
                    <a:pt x="11966" y="8220"/>
                  </a:lnTo>
                  <a:lnTo>
                    <a:pt x="11966" y="8048"/>
                  </a:lnTo>
                  <a:lnTo>
                    <a:pt x="12022" y="7876"/>
                  </a:lnTo>
                  <a:lnTo>
                    <a:pt x="12049" y="7739"/>
                  </a:lnTo>
                  <a:lnTo>
                    <a:pt x="12049" y="7601"/>
                  </a:lnTo>
                  <a:lnTo>
                    <a:pt x="12022" y="7429"/>
                  </a:lnTo>
                  <a:lnTo>
                    <a:pt x="12077" y="7326"/>
                  </a:lnTo>
                  <a:lnTo>
                    <a:pt x="12216" y="7223"/>
                  </a:lnTo>
                  <a:lnTo>
                    <a:pt x="12244" y="7051"/>
                  </a:lnTo>
                  <a:lnTo>
                    <a:pt x="12216" y="6948"/>
                  </a:lnTo>
                  <a:lnTo>
                    <a:pt x="12160" y="6776"/>
                  </a:lnTo>
                  <a:lnTo>
                    <a:pt x="12133" y="6638"/>
                  </a:lnTo>
                  <a:lnTo>
                    <a:pt x="12244" y="6501"/>
                  </a:lnTo>
                  <a:lnTo>
                    <a:pt x="12271" y="6363"/>
                  </a:lnTo>
                  <a:lnTo>
                    <a:pt x="12410" y="6329"/>
                  </a:lnTo>
                  <a:lnTo>
                    <a:pt x="12521" y="6294"/>
                  </a:lnTo>
                  <a:lnTo>
                    <a:pt x="12660" y="6294"/>
                  </a:lnTo>
                  <a:lnTo>
                    <a:pt x="12688" y="6432"/>
                  </a:lnTo>
                  <a:lnTo>
                    <a:pt x="12743" y="6535"/>
                  </a:lnTo>
                  <a:lnTo>
                    <a:pt x="12771" y="6673"/>
                  </a:lnTo>
                  <a:lnTo>
                    <a:pt x="12771" y="6845"/>
                  </a:lnTo>
                  <a:lnTo>
                    <a:pt x="12799" y="6948"/>
                  </a:lnTo>
                  <a:lnTo>
                    <a:pt x="12799" y="7120"/>
                  </a:lnTo>
                  <a:lnTo>
                    <a:pt x="12827" y="7257"/>
                  </a:lnTo>
                  <a:lnTo>
                    <a:pt x="12827" y="7395"/>
                  </a:lnTo>
                  <a:lnTo>
                    <a:pt x="12854" y="7532"/>
                  </a:lnTo>
                  <a:lnTo>
                    <a:pt x="12882" y="7704"/>
                  </a:lnTo>
                  <a:lnTo>
                    <a:pt x="12882" y="7808"/>
                  </a:lnTo>
                  <a:lnTo>
                    <a:pt x="12910" y="8048"/>
                  </a:lnTo>
                  <a:lnTo>
                    <a:pt x="12910" y="8152"/>
                  </a:lnTo>
                  <a:lnTo>
                    <a:pt x="12938" y="8324"/>
                  </a:lnTo>
                  <a:lnTo>
                    <a:pt x="12966" y="8461"/>
                  </a:lnTo>
                  <a:lnTo>
                    <a:pt x="12966" y="8599"/>
                  </a:lnTo>
                  <a:lnTo>
                    <a:pt x="13049" y="8805"/>
                  </a:lnTo>
                  <a:lnTo>
                    <a:pt x="13077" y="8977"/>
                  </a:lnTo>
                  <a:lnTo>
                    <a:pt x="13077" y="9046"/>
                  </a:lnTo>
                  <a:lnTo>
                    <a:pt x="13243" y="9287"/>
                  </a:lnTo>
                  <a:lnTo>
                    <a:pt x="13243" y="9390"/>
                  </a:lnTo>
                  <a:lnTo>
                    <a:pt x="13271" y="9631"/>
                  </a:lnTo>
                  <a:lnTo>
                    <a:pt x="13299" y="9768"/>
                  </a:lnTo>
                  <a:lnTo>
                    <a:pt x="13299" y="9906"/>
                  </a:lnTo>
                  <a:lnTo>
                    <a:pt x="13326" y="10078"/>
                  </a:lnTo>
                  <a:lnTo>
                    <a:pt x="13271" y="10181"/>
                  </a:lnTo>
                  <a:lnTo>
                    <a:pt x="13215" y="10422"/>
                  </a:lnTo>
                  <a:lnTo>
                    <a:pt x="13188" y="10559"/>
                  </a:lnTo>
                  <a:lnTo>
                    <a:pt x="13132" y="10731"/>
                  </a:lnTo>
                  <a:lnTo>
                    <a:pt x="13021" y="10800"/>
                  </a:lnTo>
                  <a:lnTo>
                    <a:pt x="12966" y="10938"/>
                  </a:lnTo>
                  <a:lnTo>
                    <a:pt x="12938" y="11110"/>
                  </a:lnTo>
                  <a:lnTo>
                    <a:pt x="12688" y="11110"/>
                  </a:lnTo>
                  <a:lnTo>
                    <a:pt x="12549" y="11178"/>
                  </a:lnTo>
                  <a:lnTo>
                    <a:pt x="12494" y="11316"/>
                  </a:lnTo>
                  <a:lnTo>
                    <a:pt x="12521" y="11488"/>
                  </a:lnTo>
                  <a:lnTo>
                    <a:pt x="12494" y="11591"/>
                  </a:lnTo>
                  <a:lnTo>
                    <a:pt x="12494" y="11763"/>
                  </a:lnTo>
                  <a:lnTo>
                    <a:pt x="12605" y="11797"/>
                  </a:lnTo>
                  <a:lnTo>
                    <a:pt x="12771" y="11866"/>
                  </a:lnTo>
                  <a:lnTo>
                    <a:pt x="12882" y="11866"/>
                  </a:lnTo>
                  <a:lnTo>
                    <a:pt x="13021" y="11935"/>
                  </a:lnTo>
                  <a:lnTo>
                    <a:pt x="12882" y="11969"/>
                  </a:lnTo>
                  <a:lnTo>
                    <a:pt x="12771" y="12073"/>
                  </a:lnTo>
                  <a:lnTo>
                    <a:pt x="12854" y="12176"/>
                  </a:lnTo>
                  <a:lnTo>
                    <a:pt x="12882" y="12313"/>
                  </a:lnTo>
                  <a:lnTo>
                    <a:pt x="12827" y="12485"/>
                  </a:lnTo>
                  <a:lnTo>
                    <a:pt x="12716" y="12589"/>
                  </a:lnTo>
                  <a:lnTo>
                    <a:pt x="12605" y="12623"/>
                  </a:lnTo>
                  <a:lnTo>
                    <a:pt x="12549" y="12761"/>
                  </a:lnTo>
                  <a:lnTo>
                    <a:pt x="12410" y="12795"/>
                  </a:lnTo>
                  <a:lnTo>
                    <a:pt x="12299" y="12932"/>
                  </a:lnTo>
                  <a:lnTo>
                    <a:pt x="12299" y="13070"/>
                  </a:lnTo>
                  <a:lnTo>
                    <a:pt x="12271" y="13242"/>
                  </a:lnTo>
                  <a:lnTo>
                    <a:pt x="12271" y="13345"/>
                  </a:lnTo>
                  <a:lnTo>
                    <a:pt x="12244" y="13517"/>
                  </a:lnTo>
                  <a:lnTo>
                    <a:pt x="12105" y="13655"/>
                  </a:lnTo>
                  <a:lnTo>
                    <a:pt x="12022" y="13758"/>
                  </a:lnTo>
                  <a:lnTo>
                    <a:pt x="11883" y="13827"/>
                  </a:lnTo>
                  <a:lnTo>
                    <a:pt x="11855" y="14033"/>
                  </a:lnTo>
                  <a:lnTo>
                    <a:pt x="11744" y="14033"/>
                  </a:lnTo>
                  <a:lnTo>
                    <a:pt x="11661" y="14171"/>
                  </a:lnTo>
                  <a:lnTo>
                    <a:pt x="11633" y="14343"/>
                  </a:lnTo>
                  <a:lnTo>
                    <a:pt x="11577" y="14480"/>
                  </a:lnTo>
                  <a:lnTo>
                    <a:pt x="11466" y="14618"/>
                  </a:lnTo>
                  <a:lnTo>
                    <a:pt x="11355" y="14652"/>
                  </a:lnTo>
                  <a:lnTo>
                    <a:pt x="11272" y="14755"/>
                  </a:lnTo>
                  <a:lnTo>
                    <a:pt x="11161" y="14824"/>
                  </a:lnTo>
                  <a:lnTo>
                    <a:pt x="11022" y="14859"/>
                  </a:lnTo>
                  <a:lnTo>
                    <a:pt x="10911" y="14962"/>
                  </a:lnTo>
                  <a:lnTo>
                    <a:pt x="10772" y="14996"/>
                  </a:lnTo>
                  <a:lnTo>
                    <a:pt x="10606" y="15031"/>
                  </a:lnTo>
                  <a:lnTo>
                    <a:pt x="10439" y="15134"/>
                  </a:lnTo>
                  <a:lnTo>
                    <a:pt x="10300" y="15203"/>
                  </a:lnTo>
                  <a:lnTo>
                    <a:pt x="10189" y="15271"/>
                  </a:lnTo>
                  <a:lnTo>
                    <a:pt x="10217" y="15443"/>
                  </a:lnTo>
                  <a:lnTo>
                    <a:pt x="10217" y="15581"/>
                  </a:lnTo>
                  <a:lnTo>
                    <a:pt x="10245" y="15718"/>
                  </a:lnTo>
                  <a:lnTo>
                    <a:pt x="10300" y="15856"/>
                  </a:lnTo>
                  <a:lnTo>
                    <a:pt x="10384" y="15994"/>
                  </a:lnTo>
                  <a:lnTo>
                    <a:pt x="10384" y="16097"/>
                  </a:lnTo>
                  <a:lnTo>
                    <a:pt x="10495" y="16269"/>
                  </a:lnTo>
                  <a:lnTo>
                    <a:pt x="10578" y="16372"/>
                  </a:lnTo>
                  <a:lnTo>
                    <a:pt x="10439" y="16441"/>
                  </a:lnTo>
                  <a:lnTo>
                    <a:pt x="10328" y="16544"/>
                  </a:lnTo>
                  <a:lnTo>
                    <a:pt x="10106" y="16888"/>
                  </a:lnTo>
                  <a:lnTo>
                    <a:pt x="9995" y="16957"/>
                  </a:lnTo>
                  <a:lnTo>
                    <a:pt x="9939" y="17129"/>
                  </a:lnTo>
                  <a:lnTo>
                    <a:pt x="9828" y="17197"/>
                  </a:lnTo>
                  <a:lnTo>
                    <a:pt x="9773" y="17369"/>
                  </a:lnTo>
                  <a:lnTo>
                    <a:pt x="9745" y="17507"/>
                  </a:lnTo>
                  <a:lnTo>
                    <a:pt x="9634" y="17610"/>
                  </a:lnTo>
                  <a:lnTo>
                    <a:pt x="9495" y="17713"/>
                  </a:lnTo>
                  <a:lnTo>
                    <a:pt x="9384" y="17713"/>
                  </a:lnTo>
                  <a:lnTo>
                    <a:pt x="9273" y="17885"/>
                  </a:lnTo>
                  <a:lnTo>
                    <a:pt x="9162" y="17954"/>
                  </a:lnTo>
                  <a:lnTo>
                    <a:pt x="9051" y="18057"/>
                  </a:lnTo>
                  <a:lnTo>
                    <a:pt x="8912" y="18161"/>
                  </a:lnTo>
                  <a:lnTo>
                    <a:pt x="8801" y="18161"/>
                  </a:lnTo>
                  <a:lnTo>
                    <a:pt x="8662" y="18195"/>
                  </a:lnTo>
                  <a:lnTo>
                    <a:pt x="8551" y="18161"/>
                  </a:lnTo>
                  <a:lnTo>
                    <a:pt x="8412" y="18161"/>
                  </a:lnTo>
                  <a:lnTo>
                    <a:pt x="8301" y="18092"/>
                  </a:lnTo>
                  <a:lnTo>
                    <a:pt x="8190" y="18092"/>
                  </a:lnTo>
                  <a:lnTo>
                    <a:pt x="8135" y="18298"/>
                  </a:lnTo>
                  <a:lnTo>
                    <a:pt x="8246" y="18401"/>
                  </a:lnTo>
                  <a:lnTo>
                    <a:pt x="8246" y="18539"/>
                  </a:lnTo>
                  <a:lnTo>
                    <a:pt x="8190" y="18676"/>
                  </a:lnTo>
                  <a:lnTo>
                    <a:pt x="8079" y="18711"/>
                  </a:lnTo>
                  <a:lnTo>
                    <a:pt x="7885" y="18745"/>
                  </a:lnTo>
                  <a:lnTo>
                    <a:pt x="7746" y="18298"/>
                  </a:lnTo>
                  <a:lnTo>
                    <a:pt x="7940" y="18470"/>
                  </a:lnTo>
                  <a:lnTo>
                    <a:pt x="7607" y="18195"/>
                  </a:lnTo>
                  <a:lnTo>
                    <a:pt x="7413" y="18470"/>
                  </a:lnTo>
                  <a:lnTo>
                    <a:pt x="7330" y="18332"/>
                  </a:lnTo>
                  <a:lnTo>
                    <a:pt x="7191" y="18367"/>
                  </a:lnTo>
                  <a:lnTo>
                    <a:pt x="7080" y="18298"/>
                  </a:lnTo>
                  <a:lnTo>
                    <a:pt x="6941" y="18298"/>
                  </a:lnTo>
                  <a:lnTo>
                    <a:pt x="6830" y="18332"/>
                  </a:lnTo>
                  <a:lnTo>
                    <a:pt x="6663" y="18126"/>
                  </a:lnTo>
                  <a:lnTo>
                    <a:pt x="6580" y="17954"/>
                  </a:lnTo>
                  <a:lnTo>
                    <a:pt x="6469" y="17885"/>
                  </a:lnTo>
                  <a:lnTo>
                    <a:pt x="6330" y="17782"/>
                  </a:lnTo>
                  <a:lnTo>
                    <a:pt x="6191" y="17748"/>
                  </a:lnTo>
                  <a:lnTo>
                    <a:pt x="6052" y="17610"/>
                  </a:lnTo>
                  <a:lnTo>
                    <a:pt x="5969" y="17507"/>
                  </a:lnTo>
                  <a:lnTo>
                    <a:pt x="5830" y="17369"/>
                  </a:lnTo>
                  <a:lnTo>
                    <a:pt x="5747" y="17232"/>
                  </a:lnTo>
                  <a:lnTo>
                    <a:pt x="5636" y="17129"/>
                  </a:lnTo>
                  <a:lnTo>
                    <a:pt x="5525" y="16991"/>
                  </a:lnTo>
                  <a:lnTo>
                    <a:pt x="5414" y="16922"/>
                  </a:lnTo>
                  <a:lnTo>
                    <a:pt x="5220" y="16957"/>
                  </a:lnTo>
                  <a:lnTo>
                    <a:pt x="5081" y="16922"/>
                  </a:lnTo>
                  <a:lnTo>
                    <a:pt x="4942" y="16957"/>
                  </a:lnTo>
                  <a:lnTo>
                    <a:pt x="4803" y="16957"/>
                  </a:lnTo>
                  <a:lnTo>
                    <a:pt x="4637" y="16991"/>
                  </a:lnTo>
                  <a:lnTo>
                    <a:pt x="4498" y="17025"/>
                  </a:lnTo>
                  <a:lnTo>
                    <a:pt x="4303" y="17060"/>
                  </a:lnTo>
                  <a:lnTo>
                    <a:pt x="4192" y="17129"/>
                  </a:lnTo>
                  <a:lnTo>
                    <a:pt x="4053" y="17163"/>
                  </a:lnTo>
                  <a:lnTo>
                    <a:pt x="3998" y="17060"/>
                  </a:lnTo>
                  <a:lnTo>
                    <a:pt x="3859" y="16854"/>
                  </a:lnTo>
                  <a:lnTo>
                    <a:pt x="3693" y="16544"/>
                  </a:lnTo>
                  <a:lnTo>
                    <a:pt x="3609" y="16372"/>
                  </a:lnTo>
                  <a:lnTo>
                    <a:pt x="3470" y="16372"/>
                  </a:lnTo>
                  <a:lnTo>
                    <a:pt x="3359" y="16303"/>
                  </a:lnTo>
                  <a:lnTo>
                    <a:pt x="3221" y="16269"/>
                  </a:lnTo>
                  <a:lnTo>
                    <a:pt x="3082" y="16166"/>
                  </a:lnTo>
                  <a:lnTo>
                    <a:pt x="2943" y="16131"/>
                  </a:lnTo>
                  <a:lnTo>
                    <a:pt x="2832" y="16097"/>
                  </a:lnTo>
                  <a:lnTo>
                    <a:pt x="2693" y="16062"/>
                  </a:lnTo>
                  <a:lnTo>
                    <a:pt x="2582" y="16097"/>
                  </a:lnTo>
                  <a:lnTo>
                    <a:pt x="2415" y="15925"/>
                  </a:lnTo>
                  <a:lnTo>
                    <a:pt x="2221" y="15890"/>
                  </a:lnTo>
                  <a:lnTo>
                    <a:pt x="2082" y="15753"/>
                  </a:lnTo>
                  <a:lnTo>
                    <a:pt x="1943" y="15753"/>
                  </a:lnTo>
                  <a:lnTo>
                    <a:pt x="1832" y="15684"/>
                  </a:lnTo>
                  <a:lnTo>
                    <a:pt x="1694" y="15718"/>
                  </a:lnTo>
                  <a:lnTo>
                    <a:pt x="1583" y="15650"/>
                  </a:lnTo>
                  <a:lnTo>
                    <a:pt x="1360" y="15718"/>
                  </a:lnTo>
                  <a:lnTo>
                    <a:pt x="1222" y="15718"/>
                  </a:lnTo>
                  <a:lnTo>
                    <a:pt x="1111" y="15753"/>
                  </a:lnTo>
                  <a:lnTo>
                    <a:pt x="972" y="15822"/>
                  </a:lnTo>
                  <a:lnTo>
                    <a:pt x="861" y="15856"/>
                  </a:lnTo>
                  <a:lnTo>
                    <a:pt x="694" y="15959"/>
                  </a:lnTo>
                  <a:lnTo>
                    <a:pt x="583" y="15994"/>
                  </a:lnTo>
                  <a:lnTo>
                    <a:pt x="389" y="16131"/>
                  </a:lnTo>
                  <a:lnTo>
                    <a:pt x="278" y="16234"/>
                  </a:lnTo>
                  <a:lnTo>
                    <a:pt x="222" y="16372"/>
                  </a:lnTo>
                  <a:lnTo>
                    <a:pt x="139" y="16510"/>
                  </a:lnTo>
                  <a:lnTo>
                    <a:pt x="0" y="16613"/>
                  </a:lnTo>
                  <a:lnTo>
                    <a:pt x="28" y="16785"/>
                  </a:lnTo>
                  <a:lnTo>
                    <a:pt x="28" y="16922"/>
                  </a:lnTo>
                  <a:lnTo>
                    <a:pt x="278" y="17232"/>
                  </a:lnTo>
                  <a:lnTo>
                    <a:pt x="278" y="17369"/>
                  </a:lnTo>
                  <a:lnTo>
                    <a:pt x="305" y="17507"/>
                  </a:lnTo>
                  <a:lnTo>
                    <a:pt x="305" y="17679"/>
                  </a:lnTo>
                  <a:lnTo>
                    <a:pt x="278" y="17782"/>
                  </a:lnTo>
                  <a:lnTo>
                    <a:pt x="194" y="17989"/>
                  </a:lnTo>
                  <a:lnTo>
                    <a:pt x="222" y="18126"/>
                  </a:lnTo>
                  <a:lnTo>
                    <a:pt x="222" y="18229"/>
                  </a:lnTo>
                  <a:lnTo>
                    <a:pt x="250" y="18401"/>
                  </a:lnTo>
                  <a:lnTo>
                    <a:pt x="250" y="18504"/>
                  </a:lnTo>
                  <a:lnTo>
                    <a:pt x="361" y="18642"/>
                  </a:lnTo>
                  <a:lnTo>
                    <a:pt x="472" y="18642"/>
                  </a:lnTo>
                  <a:lnTo>
                    <a:pt x="611" y="18745"/>
                  </a:lnTo>
                  <a:lnTo>
                    <a:pt x="888" y="18883"/>
                  </a:lnTo>
                  <a:lnTo>
                    <a:pt x="916" y="18676"/>
                  </a:lnTo>
                  <a:lnTo>
                    <a:pt x="1027" y="18676"/>
                  </a:lnTo>
                  <a:lnTo>
                    <a:pt x="1166" y="18642"/>
                  </a:lnTo>
                  <a:lnTo>
                    <a:pt x="1277" y="18642"/>
                  </a:lnTo>
                  <a:lnTo>
                    <a:pt x="1416" y="18608"/>
                  </a:lnTo>
                  <a:lnTo>
                    <a:pt x="1555" y="18676"/>
                  </a:lnTo>
                  <a:lnTo>
                    <a:pt x="1694" y="18780"/>
                  </a:lnTo>
                  <a:lnTo>
                    <a:pt x="1777" y="18917"/>
                  </a:lnTo>
                  <a:lnTo>
                    <a:pt x="1916" y="18986"/>
                  </a:lnTo>
                  <a:lnTo>
                    <a:pt x="1999" y="19020"/>
                  </a:lnTo>
                  <a:lnTo>
                    <a:pt x="2138" y="19020"/>
                  </a:lnTo>
                  <a:lnTo>
                    <a:pt x="2249" y="18986"/>
                  </a:lnTo>
                  <a:lnTo>
                    <a:pt x="2388" y="19020"/>
                  </a:lnTo>
                  <a:lnTo>
                    <a:pt x="2749" y="19020"/>
                  </a:lnTo>
                  <a:lnTo>
                    <a:pt x="2887" y="18986"/>
                  </a:lnTo>
                  <a:lnTo>
                    <a:pt x="2998" y="18952"/>
                  </a:lnTo>
                  <a:lnTo>
                    <a:pt x="3137" y="18952"/>
                  </a:lnTo>
                  <a:lnTo>
                    <a:pt x="3248" y="19020"/>
                  </a:lnTo>
                  <a:lnTo>
                    <a:pt x="3387" y="18917"/>
                  </a:lnTo>
                  <a:lnTo>
                    <a:pt x="3498" y="18986"/>
                  </a:lnTo>
                  <a:lnTo>
                    <a:pt x="3665" y="19020"/>
                  </a:lnTo>
                  <a:lnTo>
                    <a:pt x="3776" y="19158"/>
                  </a:lnTo>
                  <a:lnTo>
                    <a:pt x="3970" y="19192"/>
                  </a:lnTo>
                  <a:lnTo>
                    <a:pt x="4109" y="19227"/>
                  </a:lnTo>
                  <a:lnTo>
                    <a:pt x="4220" y="19227"/>
                  </a:lnTo>
                  <a:lnTo>
                    <a:pt x="4359" y="19192"/>
                  </a:lnTo>
                  <a:lnTo>
                    <a:pt x="4470" y="19158"/>
                  </a:lnTo>
                  <a:lnTo>
                    <a:pt x="4609" y="19158"/>
                  </a:lnTo>
                  <a:lnTo>
                    <a:pt x="4775" y="19124"/>
                  </a:lnTo>
                  <a:lnTo>
                    <a:pt x="4914" y="19089"/>
                  </a:lnTo>
                  <a:lnTo>
                    <a:pt x="5025" y="19158"/>
                  </a:lnTo>
                  <a:lnTo>
                    <a:pt x="5164" y="19124"/>
                  </a:lnTo>
                  <a:lnTo>
                    <a:pt x="5220" y="19296"/>
                  </a:lnTo>
                  <a:lnTo>
                    <a:pt x="5220" y="19399"/>
                  </a:lnTo>
                  <a:lnTo>
                    <a:pt x="5303" y="19571"/>
                  </a:lnTo>
                  <a:lnTo>
                    <a:pt x="5386" y="19674"/>
                  </a:lnTo>
                  <a:lnTo>
                    <a:pt x="5386" y="19777"/>
                  </a:lnTo>
                  <a:lnTo>
                    <a:pt x="5414" y="19949"/>
                  </a:lnTo>
                  <a:lnTo>
                    <a:pt x="5497" y="20121"/>
                  </a:lnTo>
                  <a:lnTo>
                    <a:pt x="5525" y="20224"/>
                  </a:lnTo>
                  <a:lnTo>
                    <a:pt x="5525" y="20362"/>
                  </a:lnTo>
                  <a:lnTo>
                    <a:pt x="5553" y="20534"/>
                  </a:lnTo>
                  <a:lnTo>
                    <a:pt x="5608" y="20603"/>
                  </a:lnTo>
                  <a:lnTo>
                    <a:pt x="5636" y="20775"/>
                  </a:lnTo>
                  <a:lnTo>
                    <a:pt x="5775" y="20843"/>
                  </a:lnTo>
                  <a:lnTo>
                    <a:pt x="5858" y="20912"/>
                  </a:lnTo>
                  <a:lnTo>
                    <a:pt x="5969" y="21084"/>
                  </a:lnTo>
                  <a:lnTo>
                    <a:pt x="6136" y="21222"/>
                  </a:lnTo>
                  <a:lnTo>
                    <a:pt x="6247" y="21256"/>
                  </a:lnTo>
                  <a:lnTo>
                    <a:pt x="6386" y="21290"/>
                  </a:lnTo>
                  <a:lnTo>
                    <a:pt x="6497" y="21325"/>
                  </a:lnTo>
                  <a:lnTo>
                    <a:pt x="6635" y="21325"/>
                  </a:lnTo>
                  <a:lnTo>
                    <a:pt x="6774" y="21359"/>
                  </a:lnTo>
                  <a:lnTo>
                    <a:pt x="6913" y="21428"/>
                  </a:lnTo>
                  <a:lnTo>
                    <a:pt x="7024" y="21428"/>
                  </a:lnTo>
                  <a:lnTo>
                    <a:pt x="7163" y="21462"/>
                  </a:lnTo>
                  <a:lnTo>
                    <a:pt x="7274" y="21462"/>
                  </a:lnTo>
                  <a:lnTo>
                    <a:pt x="7413" y="21497"/>
                  </a:lnTo>
                  <a:lnTo>
                    <a:pt x="7524" y="21462"/>
                  </a:lnTo>
                  <a:lnTo>
                    <a:pt x="7690" y="21600"/>
                  </a:lnTo>
                  <a:lnTo>
                    <a:pt x="7802" y="21566"/>
                  </a:lnTo>
                  <a:lnTo>
                    <a:pt x="7940" y="21600"/>
                  </a:lnTo>
                  <a:lnTo>
                    <a:pt x="8051" y="21600"/>
                  </a:lnTo>
                  <a:lnTo>
                    <a:pt x="8190" y="21566"/>
                  </a:lnTo>
                  <a:lnTo>
                    <a:pt x="8329" y="21566"/>
                  </a:lnTo>
                  <a:lnTo>
                    <a:pt x="8440" y="21531"/>
                  </a:lnTo>
                  <a:lnTo>
                    <a:pt x="8579" y="21497"/>
                  </a:lnTo>
                  <a:lnTo>
                    <a:pt x="8607" y="21325"/>
                  </a:lnTo>
                  <a:lnTo>
                    <a:pt x="8662" y="21222"/>
                  </a:lnTo>
                  <a:lnTo>
                    <a:pt x="8718" y="21153"/>
                  </a:lnTo>
                  <a:lnTo>
                    <a:pt x="8857" y="21015"/>
                  </a:lnTo>
                  <a:lnTo>
                    <a:pt x="8968" y="20981"/>
                  </a:lnTo>
                  <a:lnTo>
                    <a:pt x="9106" y="20912"/>
                  </a:lnTo>
                  <a:lnTo>
                    <a:pt x="9190" y="20809"/>
                  </a:lnTo>
                  <a:lnTo>
                    <a:pt x="9329" y="20809"/>
                  </a:lnTo>
                  <a:lnTo>
                    <a:pt x="9467" y="20775"/>
                  </a:lnTo>
                  <a:lnTo>
                    <a:pt x="9578" y="20740"/>
                  </a:lnTo>
                  <a:lnTo>
                    <a:pt x="9773" y="20671"/>
                  </a:lnTo>
                  <a:lnTo>
                    <a:pt x="9884" y="20671"/>
                  </a:lnTo>
                  <a:lnTo>
                    <a:pt x="10023" y="20568"/>
                  </a:lnTo>
                  <a:lnTo>
                    <a:pt x="10134" y="20568"/>
                  </a:lnTo>
                  <a:lnTo>
                    <a:pt x="10245" y="20431"/>
                  </a:lnTo>
                  <a:lnTo>
                    <a:pt x="10356" y="20362"/>
                  </a:lnTo>
                  <a:lnTo>
                    <a:pt x="10467" y="20259"/>
                  </a:lnTo>
                  <a:lnTo>
                    <a:pt x="10578" y="20121"/>
                  </a:lnTo>
                  <a:lnTo>
                    <a:pt x="10717" y="20121"/>
                  </a:lnTo>
                  <a:lnTo>
                    <a:pt x="10828" y="20087"/>
                  </a:lnTo>
                  <a:lnTo>
                    <a:pt x="10967" y="20052"/>
                  </a:lnTo>
                  <a:lnTo>
                    <a:pt x="11078" y="20155"/>
                  </a:lnTo>
                  <a:lnTo>
                    <a:pt x="11216" y="20121"/>
                  </a:lnTo>
                  <a:lnTo>
                    <a:pt x="11328" y="20121"/>
                  </a:lnTo>
                  <a:lnTo>
                    <a:pt x="11466" y="20087"/>
                  </a:lnTo>
                  <a:lnTo>
                    <a:pt x="11577" y="20087"/>
                  </a:lnTo>
                  <a:lnTo>
                    <a:pt x="11855" y="20018"/>
                  </a:lnTo>
                  <a:lnTo>
                    <a:pt x="11911" y="20155"/>
                  </a:lnTo>
                  <a:lnTo>
                    <a:pt x="12022" y="20224"/>
                  </a:lnTo>
                  <a:lnTo>
                    <a:pt x="12077" y="20327"/>
                  </a:lnTo>
                  <a:lnTo>
                    <a:pt x="12244" y="20362"/>
                  </a:lnTo>
                  <a:lnTo>
                    <a:pt x="12355" y="20431"/>
                  </a:lnTo>
                  <a:lnTo>
                    <a:pt x="12494" y="20396"/>
                  </a:lnTo>
                  <a:lnTo>
                    <a:pt x="12605" y="20396"/>
                  </a:lnTo>
                  <a:lnTo>
                    <a:pt x="12743" y="20362"/>
                  </a:lnTo>
                  <a:lnTo>
                    <a:pt x="12854" y="20362"/>
                  </a:lnTo>
                  <a:lnTo>
                    <a:pt x="12966" y="20259"/>
                  </a:lnTo>
                  <a:lnTo>
                    <a:pt x="13077" y="20224"/>
                  </a:lnTo>
                  <a:lnTo>
                    <a:pt x="13215" y="20293"/>
                  </a:lnTo>
                  <a:lnTo>
                    <a:pt x="13382" y="20362"/>
                  </a:lnTo>
                  <a:lnTo>
                    <a:pt x="13493" y="20327"/>
                  </a:lnTo>
                  <a:lnTo>
                    <a:pt x="13465" y="20155"/>
                  </a:lnTo>
                  <a:lnTo>
                    <a:pt x="13410" y="20087"/>
                  </a:lnTo>
                  <a:lnTo>
                    <a:pt x="13326" y="19915"/>
                  </a:lnTo>
                  <a:lnTo>
                    <a:pt x="13438" y="19846"/>
                  </a:lnTo>
                  <a:lnTo>
                    <a:pt x="13465" y="19639"/>
                  </a:lnTo>
                  <a:lnTo>
                    <a:pt x="13604" y="19605"/>
                  </a:lnTo>
                  <a:lnTo>
                    <a:pt x="13715" y="19502"/>
                  </a:lnTo>
                  <a:lnTo>
                    <a:pt x="13826" y="19433"/>
                  </a:lnTo>
                  <a:lnTo>
                    <a:pt x="13937" y="19330"/>
                  </a:lnTo>
                  <a:lnTo>
                    <a:pt x="14048" y="19158"/>
                  </a:lnTo>
                  <a:lnTo>
                    <a:pt x="14159" y="19089"/>
                  </a:lnTo>
                  <a:lnTo>
                    <a:pt x="14215" y="18883"/>
                  </a:lnTo>
                  <a:lnTo>
                    <a:pt x="14270" y="18745"/>
                  </a:lnTo>
                  <a:lnTo>
                    <a:pt x="14298" y="18642"/>
                  </a:lnTo>
                  <a:lnTo>
                    <a:pt x="14104" y="18573"/>
                  </a:lnTo>
                  <a:lnTo>
                    <a:pt x="13993" y="18608"/>
                  </a:lnTo>
                  <a:lnTo>
                    <a:pt x="13854" y="18608"/>
                  </a:lnTo>
                  <a:lnTo>
                    <a:pt x="13743" y="18573"/>
                  </a:lnTo>
                  <a:lnTo>
                    <a:pt x="13660" y="18401"/>
                  </a:lnTo>
                  <a:lnTo>
                    <a:pt x="13521" y="18401"/>
                  </a:lnTo>
                  <a:lnTo>
                    <a:pt x="13521" y="18264"/>
                  </a:lnTo>
                  <a:lnTo>
                    <a:pt x="13493" y="18092"/>
                  </a:lnTo>
                  <a:lnTo>
                    <a:pt x="13438" y="17989"/>
                  </a:lnTo>
                  <a:lnTo>
                    <a:pt x="13410" y="17817"/>
                  </a:lnTo>
                  <a:lnTo>
                    <a:pt x="13326" y="17679"/>
                  </a:lnTo>
                  <a:lnTo>
                    <a:pt x="13326" y="17541"/>
                  </a:lnTo>
                  <a:lnTo>
                    <a:pt x="13438" y="17541"/>
                  </a:lnTo>
                  <a:lnTo>
                    <a:pt x="13576" y="17507"/>
                  </a:lnTo>
                  <a:lnTo>
                    <a:pt x="13687" y="17576"/>
                  </a:lnTo>
                  <a:lnTo>
                    <a:pt x="13882" y="17404"/>
                  </a:lnTo>
                  <a:lnTo>
                    <a:pt x="13937" y="17541"/>
                  </a:lnTo>
                  <a:lnTo>
                    <a:pt x="13882" y="17404"/>
                  </a:lnTo>
                  <a:lnTo>
                    <a:pt x="13798" y="17266"/>
                  </a:lnTo>
                  <a:lnTo>
                    <a:pt x="13660" y="17197"/>
                  </a:lnTo>
                  <a:lnTo>
                    <a:pt x="13549" y="17163"/>
                  </a:lnTo>
                  <a:lnTo>
                    <a:pt x="13410" y="17197"/>
                  </a:lnTo>
                  <a:lnTo>
                    <a:pt x="13382" y="17060"/>
                  </a:lnTo>
                  <a:lnTo>
                    <a:pt x="13299" y="16888"/>
                  </a:lnTo>
                  <a:lnTo>
                    <a:pt x="13354" y="16785"/>
                  </a:lnTo>
                  <a:lnTo>
                    <a:pt x="13382" y="16613"/>
                  </a:lnTo>
                  <a:lnTo>
                    <a:pt x="13521" y="16510"/>
                  </a:lnTo>
                  <a:lnTo>
                    <a:pt x="13632" y="16510"/>
                  </a:lnTo>
                  <a:lnTo>
                    <a:pt x="13771" y="16475"/>
                  </a:lnTo>
                  <a:lnTo>
                    <a:pt x="13882" y="16475"/>
                  </a:lnTo>
                  <a:lnTo>
                    <a:pt x="14021" y="16441"/>
                  </a:lnTo>
                  <a:lnTo>
                    <a:pt x="14048" y="16303"/>
                  </a:lnTo>
                  <a:lnTo>
                    <a:pt x="14187" y="16269"/>
                  </a:lnTo>
                  <a:lnTo>
                    <a:pt x="14298" y="16234"/>
                  </a:lnTo>
                  <a:lnTo>
                    <a:pt x="14437" y="16234"/>
                  </a:lnTo>
                  <a:lnTo>
                    <a:pt x="14548" y="16200"/>
                  </a:lnTo>
                  <a:lnTo>
                    <a:pt x="14687" y="16200"/>
                  </a:lnTo>
                  <a:lnTo>
                    <a:pt x="14770" y="16166"/>
                  </a:lnTo>
                  <a:lnTo>
                    <a:pt x="14909" y="16166"/>
                  </a:lnTo>
                  <a:lnTo>
                    <a:pt x="15020" y="16062"/>
                  </a:lnTo>
                  <a:lnTo>
                    <a:pt x="15159" y="16028"/>
                  </a:lnTo>
                  <a:lnTo>
                    <a:pt x="15298" y="15890"/>
                  </a:lnTo>
                  <a:lnTo>
                    <a:pt x="15353" y="15684"/>
                  </a:lnTo>
                  <a:lnTo>
                    <a:pt x="15464" y="15615"/>
                  </a:lnTo>
                  <a:lnTo>
                    <a:pt x="15603" y="15478"/>
                  </a:lnTo>
                  <a:lnTo>
                    <a:pt x="15714" y="15512"/>
                  </a:lnTo>
                  <a:lnTo>
                    <a:pt x="15853" y="15512"/>
                  </a:lnTo>
                  <a:lnTo>
                    <a:pt x="15964" y="15478"/>
                  </a:lnTo>
                  <a:lnTo>
                    <a:pt x="16103" y="15478"/>
                  </a:lnTo>
                  <a:lnTo>
                    <a:pt x="16214" y="15443"/>
                  </a:lnTo>
                  <a:lnTo>
                    <a:pt x="16325" y="15340"/>
                  </a:lnTo>
                  <a:lnTo>
                    <a:pt x="16436" y="15271"/>
                  </a:lnTo>
                  <a:lnTo>
                    <a:pt x="16492" y="15099"/>
                  </a:lnTo>
                  <a:lnTo>
                    <a:pt x="16547" y="14962"/>
                  </a:lnTo>
                  <a:lnTo>
                    <a:pt x="16575" y="14790"/>
                  </a:lnTo>
                  <a:lnTo>
                    <a:pt x="16714" y="14755"/>
                  </a:lnTo>
                  <a:lnTo>
                    <a:pt x="16769" y="14618"/>
                  </a:lnTo>
                  <a:lnTo>
                    <a:pt x="16797" y="14480"/>
                  </a:lnTo>
                  <a:lnTo>
                    <a:pt x="16797" y="14343"/>
                  </a:lnTo>
                  <a:lnTo>
                    <a:pt x="16908" y="14205"/>
                  </a:lnTo>
                  <a:lnTo>
                    <a:pt x="17019" y="14136"/>
                  </a:lnTo>
                  <a:lnTo>
                    <a:pt x="17158" y="14068"/>
                  </a:lnTo>
                  <a:lnTo>
                    <a:pt x="17241" y="13999"/>
                  </a:lnTo>
                  <a:lnTo>
                    <a:pt x="17380" y="13964"/>
                  </a:lnTo>
                  <a:lnTo>
                    <a:pt x="17491" y="13792"/>
                  </a:lnTo>
                  <a:lnTo>
                    <a:pt x="17519" y="13620"/>
                  </a:lnTo>
                  <a:lnTo>
                    <a:pt x="17519" y="13483"/>
                  </a:lnTo>
                  <a:lnTo>
                    <a:pt x="17491" y="13345"/>
                  </a:lnTo>
                  <a:lnTo>
                    <a:pt x="17463" y="13173"/>
                  </a:lnTo>
                  <a:lnTo>
                    <a:pt x="17602" y="13070"/>
                  </a:lnTo>
                  <a:lnTo>
                    <a:pt x="17685" y="13036"/>
                  </a:lnTo>
                  <a:lnTo>
                    <a:pt x="17880" y="13070"/>
                  </a:lnTo>
                  <a:lnTo>
                    <a:pt x="18019" y="13104"/>
                  </a:lnTo>
                  <a:lnTo>
                    <a:pt x="18130" y="13070"/>
                  </a:lnTo>
                  <a:lnTo>
                    <a:pt x="18268" y="13036"/>
                  </a:lnTo>
                  <a:lnTo>
                    <a:pt x="18241" y="12898"/>
                  </a:lnTo>
                  <a:lnTo>
                    <a:pt x="18241" y="12726"/>
                  </a:lnTo>
                  <a:lnTo>
                    <a:pt x="18268" y="12589"/>
                  </a:lnTo>
                  <a:lnTo>
                    <a:pt x="18463" y="12451"/>
                  </a:lnTo>
                  <a:lnTo>
                    <a:pt x="18574" y="12382"/>
                  </a:lnTo>
                  <a:lnTo>
                    <a:pt x="18713" y="12348"/>
                  </a:lnTo>
                  <a:lnTo>
                    <a:pt x="18824" y="12417"/>
                  </a:lnTo>
                  <a:lnTo>
                    <a:pt x="18935" y="12313"/>
                  </a:lnTo>
                  <a:lnTo>
                    <a:pt x="19046" y="12176"/>
                  </a:lnTo>
                  <a:lnTo>
                    <a:pt x="19185" y="12107"/>
                  </a:lnTo>
                  <a:lnTo>
                    <a:pt x="19296" y="12073"/>
                  </a:lnTo>
                  <a:lnTo>
                    <a:pt x="19323" y="11901"/>
                  </a:lnTo>
                  <a:lnTo>
                    <a:pt x="19434" y="11625"/>
                  </a:lnTo>
                  <a:lnTo>
                    <a:pt x="19518" y="11454"/>
                  </a:lnTo>
                  <a:lnTo>
                    <a:pt x="19657" y="11316"/>
                  </a:lnTo>
                  <a:lnTo>
                    <a:pt x="19684" y="11178"/>
                  </a:lnTo>
                  <a:lnTo>
                    <a:pt x="19823" y="11144"/>
                  </a:lnTo>
                  <a:lnTo>
                    <a:pt x="19795" y="10972"/>
                  </a:lnTo>
                  <a:lnTo>
                    <a:pt x="19795" y="10834"/>
                  </a:lnTo>
                  <a:lnTo>
                    <a:pt x="19768" y="10697"/>
                  </a:lnTo>
                  <a:lnTo>
                    <a:pt x="19823" y="10525"/>
                  </a:lnTo>
                  <a:lnTo>
                    <a:pt x="19740" y="10387"/>
                  </a:lnTo>
                  <a:lnTo>
                    <a:pt x="19657" y="10284"/>
                  </a:lnTo>
                  <a:lnTo>
                    <a:pt x="19518" y="10146"/>
                  </a:lnTo>
                  <a:lnTo>
                    <a:pt x="19462" y="10009"/>
                  </a:lnTo>
                  <a:lnTo>
                    <a:pt x="19351" y="9906"/>
                  </a:lnTo>
                  <a:lnTo>
                    <a:pt x="19240" y="9837"/>
                  </a:lnTo>
                  <a:lnTo>
                    <a:pt x="19157" y="9596"/>
                  </a:lnTo>
                  <a:lnTo>
                    <a:pt x="19018" y="9596"/>
                  </a:lnTo>
                  <a:lnTo>
                    <a:pt x="18907" y="9562"/>
                  </a:lnTo>
                  <a:lnTo>
                    <a:pt x="18796" y="9424"/>
                  </a:lnTo>
                  <a:lnTo>
                    <a:pt x="18796" y="9252"/>
                  </a:lnTo>
                  <a:lnTo>
                    <a:pt x="18907" y="9183"/>
                  </a:lnTo>
                  <a:lnTo>
                    <a:pt x="18962" y="9011"/>
                  </a:lnTo>
                  <a:lnTo>
                    <a:pt x="18962" y="9115"/>
                  </a:lnTo>
                  <a:lnTo>
                    <a:pt x="18935" y="8943"/>
                  </a:lnTo>
                  <a:lnTo>
                    <a:pt x="18935" y="8805"/>
                  </a:lnTo>
                  <a:lnTo>
                    <a:pt x="18962" y="8668"/>
                  </a:lnTo>
                  <a:lnTo>
                    <a:pt x="19101" y="8564"/>
                  </a:lnTo>
                  <a:lnTo>
                    <a:pt x="19212" y="8564"/>
                  </a:lnTo>
                  <a:lnTo>
                    <a:pt x="19268" y="8392"/>
                  </a:lnTo>
                  <a:lnTo>
                    <a:pt x="19379" y="8289"/>
                  </a:lnTo>
                  <a:lnTo>
                    <a:pt x="19434" y="8186"/>
                  </a:lnTo>
                  <a:lnTo>
                    <a:pt x="19546" y="8048"/>
                  </a:lnTo>
                  <a:lnTo>
                    <a:pt x="19684" y="7945"/>
                  </a:lnTo>
                  <a:lnTo>
                    <a:pt x="19795" y="7945"/>
                  </a:lnTo>
                  <a:lnTo>
                    <a:pt x="19823" y="7842"/>
                  </a:lnTo>
                  <a:lnTo>
                    <a:pt x="19962" y="7636"/>
                  </a:lnTo>
                  <a:lnTo>
                    <a:pt x="19934" y="7498"/>
                  </a:lnTo>
                  <a:lnTo>
                    <a:pt x="19934" y="7361"/>
                  </a:lnTo>
                  <a:lnTo>
                    <a:pt x="19962" y="7223"/>
                  </a:lnTo>
                  <a:lnTo>
                    <a:pt x="19990" y="7051"/>
                  </a:lnTo>
                  <a:lnTo>
                    <a:pt x="20073" y="6913"/>
                  </a:lnTo>
                  <a:lnTo>
                    <a:pt x="20184" y="6845"/>
                  </a:lnTo>
                  <a:lnTo>
                    <a:pt x="20212" y="6673"/>
                  </a:lnTo>
                  <a:lnTo>
                    <a:pt x="20323" y="6569"/>
                  </a:lnTo>
                  <a:lnTo>
                    <a:pt x="20406" y="6501"/>
                  </a:lnTo>
                  <a:lnTo>
                    <a:pt x="20462" y="6329"/>
                  </a:lnTo>
                  <a:lnTo>
                    <a:pt x="20573" y="6191"/>
                  </a:lnTo>
                  <a:lnTo>
                    <a:pt x="20712" y="6088"/>
                  </a:lnTo>
                  <a:lnTo>
                    <a:pt x="20795" y="5985"/>
                  </a:lnTo>
                  <a:lnTo>
                    <a:pt x="20934" y="5950"/>
                  </a:lnTo>
                  <a:lnTo>
                    <a:pt x="21045" y="5916"/>
                  </a:lnTo>
                  <a:lnTo>
                    <a:pt x="21184" y="5882"/>
                  </a:lnTo>
                  <a:lnTo>
                    <a:pt x="21295" y="5847"/>
                  </a:lnTo>
                  <a:lnTo>
                    <a:pt x="21433" y="5744"/>
                  </a:lnTo>
                  <a:lnTo>
                    <a:pt x="21544" y="5675"/>
                  </a:lnTo>
                  <a:lnTo>
                    <a:pt x="21572" y="5503"/>
                  </a:lnTo>
                  <a:lnTo>
                    <a:pt x="21544" y="5400"/>
                  </a:lnTo>
                  <a:lnTo>
                    <a:pt x="21517" y="5159"/>
                  </a:lnTo>
                  <a:lnTo>
                    <a:pt x="21517" y="5056"/>
                  </a:lnTo>
                  <a:lnTo>
                    <a:pt x="21489" y="4884"/>
                  </a:lnTo>
                  <a:lnTo>
                    <a:pt x="21572" y="4746"/>
                  </a:lnTo>
                  <a:lnTo>
                    <a:pt x="21600" y="4575"/>
                  </a:lnTo>
                  <a:lnTo>
                    <a:pt x="21461" y="4540"/>
                  </a:lnTo>
                  <a:lnTo>
                    <a:pt x="21350" y="4506"/>
                  </a:lnTo>
                  <a:lnTo>
                    <a:pt x="21267" y="4334"/>
                  </a:lnTo>
                  <a:lnTo>
                    <a:pt x="21128" y="4265"/>
                  </a:lnTo>
                  <a:lnTo>
                    <a:pt x="20989" y="4093"/>
                  </a:lnTo>
                  <a:lnTo>
                    <a:pt x="20850" y="4059"/>
                  </a:lnTo>
                  <a:lnTo>
                    <a:pt x="20767" y="3887"/>
                  </a:lnTo>
                  <a:lnTo>
                    <a:pt x="20628" y="3887"/>
                  </a:lnTo>
                  <a:lnTo>
                    <a:pt x="20573" y="3749"/>
                  </a:lnTo>
                  <a:lnTo>
                    <a:pt x="20462" y="3783"/>
                  </a:lnTo>
                  <a:lnTo>
                    <a:pt x="20323" y="3852"/>
                  </a:lnTo>
                  <a:lnTo>
                    <a:pt x="20184" y="3955"/>
                  </a:lnTo>
                  <a:lnTo>
                    <a:pt x="20073" y="3887"/>
                  </a:lnTo>
                  <a:lnTo>
                    <a:pt x="20017" y="3749"/>
                  </a:lnTo>
                  <a:lnTo>
                    <a:pt x="19879" y="3680"/>
                  </a:lnTo>
                  <a:lnTo>
                    <a:pt x="19823" y="3611"/>
                  </a:lnTo>
                  <a:lnTo>
                    <a:pt x="19740" y="3439"/>
                  </a:lnTo>
                  <a:lnTo>
                    <a:pt x="19684" y="3302"/>
                  </a:lnTo>
                  <a:lnTo>
                    <a:pt x="19573" y="3199"/>
                  </a:lnTo>
                  <a:lnTo>
                    <a:pt x="19518" y="3061"/>
                  </a:lnTo>
                  <a:lnTo>
                    <a:pt x="19490" y="2889"/>
                  </a:lnTo>
                  <a:lnTo>
                    <a:pt x="19434" y="2786"/>
                  </a:lnTo>
                  <a:lnTo>
                    <a:pt x="19351" y="2648"/>
                  </a:lnTo>
                  <a:lnTo>
                    <a:pt x="19212" y="2511"/>
                  </a:lnTo>
                  <a:lnTo>
                    <a:pt x="19129" y="2442"/>
                  </a:lnTo>
                  <a:lnTo>
                    <a:pt x="19074" y="2270"/>
                  </a:lnTo>
                  <a:lnTo>
                    <a:pt x="19046" y="2132"/>
                  </a:lnTo>
                  <a:lnTo>
                    <a:pt x="18935" y="1926"/>
                  </a:lnTo>
                  <a:lnTo>
                    <a:pt x="18935" y="1754"/>
                  </a:lnTo>
                  <a:lnTo>
                    <a:pt x="18796" y="1754"/>
                  </a:lnTo>
                  <a:lnTo>
                    <a:pt x="18713" y="1617"/>
                  </a:lnTo>
                  <a:lnTo>
                    <a:pt x="18602" y="1548"/>
                  </a:lnTo>
                  <a:lnTo>
                    <a:pt x="18518" y="1410"/>
                  </a:lnTo>
                  <a:lnTo>
                    <a:pt x="18435" y="1341"/>
                  </a:lnTo>
                  <a:lnTo>
                    <a:pt x="18407" y="1169"/>
                  </a:lnTo>
                  <a:lnTo>
                    <a:pt x="18463" y="997"/>
                  </a:lnTo>
                  <a:lnTo>
                    <a:pt x="18463" y="860"/>
                  </a:lnTo>
                  <a:lnTo>
                    <a:pt x="18490" y="722"/>
                  </a:lnTo>
                  <a:lnTo>
                    <a:pt x="18546" y="550"/>
                  </a:lnTo>
                  <a:lnTo>
                    <a:pt x="18657" y="482"/>
                  </a:lnTo>
                  <a:lnTo>
                    <a:pt x="18602" y="550"/>
                  </a:lnTo>
                </a:path>
              </a:pathLst>
            </a:custGeom>
            <a:solidFill>
              <a:schemeClr val="bg1">
                <a:lumMod val="85000"/>
              </a:schemeClr>
            </a:solidFill>
            <a:ln>
              <a:solidFill>
                <a:schemeClr val="accent3">
                  <a:lumOff val="44000"/>
                </a:schemeClr>
              </a:solidFill>
            </a:ln>
          </p:spPr>
          <p:txBody>
            <a:bodyPr lIns="45719" rIns="45719" anchor="ctr"/>
            <a:lstStyle/>
            <a:p>
              <a:pPr algn="ctr" defTabSz="889000"/>
              <a:endParaRPr sz="1200"/>
            </a:p>
          </p:txBody>
        </p:sp>
        <p:sp>
          <p:nvSpPr>
            <p:cNvPr id="246" name="Shape 651"/>
            <p:cNvSpPr/>
            <p:nvPr/>
          </p:nvSpPr>
          <p:spPr>
            <a:xfrm rot="153004">
              <a:off x="4500813" y="2218692"/>
              <a:ext cx="140225" cy="162296"/>
            </a:xfrm>
            <a:custGeom>
              <a:avLst/>
              <a:gdLst/>
              <a:ahLst/>
              <a:cxnLst>
                <a:cxn ang="0">
                  <a:pos x="wd2" y="hd2"/>
                </a:cxn>
                <a:cxn ang="5400000">
                  <a:pos x="wd2" y="hd2"/>
                </a:cxn>
                <a:cxn ang="10800000">
                  <a:pos x="wd2" y="hd2"/>
                </a:cxn>
                <a:cxn ang="16200000">
                  <a:pos x="wd2" y="hd2"/>
                </a:cxn>
              </a:cxnLst>
              <a:rect l="0" t="0" r="r" b="b"/>
              <a:pathLst>
                <a:path w="21600" h="21600" extrusionOk="0">
                  <a:moveTo>
                    <a:pt x="4645" y="2352"/>
                  </a:moveTo>
                  <a:lnTo>
                    <a:pt x="3252" y="5988"/>
                  </a:lnTo>
                  <a:lnTo>
                    <a:pt x="3252" y="7057"/>
                  </a:lnTo>
                  <a:lnTo>
                    <a:pt x="2787" y="7913"/>
                  </a:lnTo>
                  <a:lnTo>
                    <a:pt x="929" y="9410"/>
                  </a:lnTo>
                  <a:lnTo>
                    <a:pt x="0" y="9838"/>
                  </a:lnTo>
                  <a:lnTo>
                    <a:pt x="0" y="12190"/>
                  </a:lnTo>
                  <a:lnTo>
                    <a:pt x="929" y="13687"/>
                  </a:lnTo>
                  <a:lnTo>
                    <a:pt x="1858" y="15398"/>
                  </a:lnTo>
                  <a:lnTo>
                    <a:pt x="2323" y="17323"/>
                  </a:lnTo>
                  <a:lnTo>
                    <a:pt x="2787" y="18178"/>
                  </a:lnTo>
                  <a:lnTo>
                    <a:pt x="3716" y="18392"/>
                  </a:lnTo>
                  <a:lnTo>
                    <a:pt x="5574" y="19248"/>
                  </a:lnTo>
                  <a:lnTo>
                    <a:pt x="8826" y="19248"/>
                  </a:lnTo>
                  <a:lnTo>
                    <a:pt x="9755" y="19675"/>
                  </a:lnTo>
                  <a:lnTo>
                    <a:pt x="10916" y="20745"/>
                  </a:lnTo>
                  <a:lnTo>
                    <a:pt x="11845" y="20745"/>
                  </a:lnTo>
                  <a:lnTo>
                    <a:pt x="13239" y="21172"/>
                  </a:lnTo>
                  <a:lnTo>
                    <a:pt x="14168" y="21172"/>
                  </a:lnTo>
                  <a:lnTo>
                    <a:pt x="17419" y="21600"/>
                  </a:lnTo>
                  <a:lnTo>
                    <a:pt x="19742" y="21600"/>
                  </a:lnTo>
                  <a:lnTo>
                    <a:pt x="20206" y="20745"/>
                  </a:lnTo>
                  <a:lnTo>
                    <a:pt x="20206" y="19248"/>
                  </a:lnTo>
                  <a:lnTo>
                    <a:pt x="21135" y="18820"/>
                  </a:lnTo>
                  <a:lnTo>
                    <a:pt x="21135" y="18178"/>
                  </a:lnTo>
                  <a:lnTo>
                    <a:pt x="20671" y="17323"/>
                  </a:lnTo>
                  <a:lnTo>
                    <a:pt x="19742" y="16895"/>
                  </a:lnTo>
                  <a:lnTo>
                    <a:pt x="18813" y="15826"/>
                  </a:lnTo>
                  <a:lnTo>
                    <a:pt x="17884" y="14970"/>
                  </a:lnTo>
                  <a:lnTo>
                    <a:pt x="18348" y="13687"/>
                  </a:lnTo>
                  <a:lnTo>
                    <a:pt x="18813" y="12618"/>
                  </a:lnTo>
                  <a:lnTo>
                    <a:pt x="19742" y="12190"/>
                  </a:lnTo>
                  <a:lnTo>
                    <a:pt x="20206" y="11335"/>
                  </a:lnTo>
                  <a:lnTo>
                    <a:pt x="21135" y="10693"/>
                  </a:lnTo>
                  <a:lnTo>
                    <a:pt x="21600" y="9410"/>
                  </a:lnTo>
                  <a:lnTo>
                    <a:pt x="21600" y="4705"/>
                  </a:lnTo>
                  <a:lnTo>
                    <a:pt x="21135" y="3850"/>
                  </a:lnTo>
                  <a:lnTo>
                    <a:pt x="20206" y="3208"/>
                  </a:lnTo>
                  <a:lnTo>
                    <a:pt x="18348" y="2352"/>
                  </a:lnTo>
                  <a:lnTo>
                    <a:pt x="16490" y="3208"/>
                  </a:lnTo>
                  <a:lnTo>
                    <a:pt x="16026" y="3850"/>
                  </a:lnTo>
                  <a:lnTo>
                    <a:pt x="15097" y="4705"/>
                  </a:lnTo>
                  <a:lnTo>
                    <a:pt x="14632" y="5560"/>
                  </a:lnTo>
                  <a:lnTo>
                    <a:pt x="14168" y="6202"/>
                  </a:lnTo>
                  <a:lnTo>
                    <a:pt x="13239" y="7913"/>
                  </a:lnTo>
                  <a:lnTo>
                    <a:pt x="12774" y="8554"/>
                  </a:lnTo>
                  <a:lnTo>
                    <a:pt x="12774" y="9410"/>
                  </a:lnTo>
                  <a:lnTo>
                    <a:pt x="12774" y="7057"/>
                  </a:lnTo>
                  <a:lnTo>
                    <a:pt x="13239" y="5560"/>
                  </a:lnTo>
                  <a:lnTo>
                    <a:pt x="13703" y="4705"/>
                  </a:lnTo>
                  <a:lnTo>
                    <a:pt x="13703" y="3850"/>
                  </a:lnTo>
                  <a:lnTo>
                    <a:pt x="14168" y="3208"/>
                  </a:lnTo>
                  <a:lnTo>
                    <a:pt x="14168" y="2352"/>
                  </a:lnTo>
                  <a:lnTo>
                    <a:pt x="13703" y="1497"/>
                  </a:lnTo>
                  <a:lnTo>
                    <a:pt x="12774" y="855"/>
                  </a:lnTo>
                  <a:lnTo>
                    <a:pt x="10916" y="0"/>
                  </a:lnTo>
                  <a:lnTo>
                    <a:pt x="10219" y="428"/>
                  </a:lnTo>
                  <a:lnTo>
                    <a:pt x="9290" y="1283"/>
                  </a:lnTo>
                  <a:lnTo>
                    <a:pt x="8361" y="1497"/>
                  </a:lnTo>
                  <a:lnTo>
                    <a:pt x="5574" y="1497"/>
                  </a:lnTo>
                  <a:lnTo>
                    <a:pt x="4645" y="1925"/>
                  </a:lnTo>
                  <a:lnTo>
                    <a:pt x="3716" y="3636"/>
                  </a:lnTo>
                  <a:lnTo>
                    <a:pt x="4645" y="2352"/>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47" name="Shape 652"/>
            <p:cNvSpPr/>
            <p:nvPr/>
          </p:nvSpPr>
          <p:spPr>
            <a:xfrm rot="153004">
              <a:off x="4628669" y="2307209"/>
              <a:ext cx="142887" cy="165134"/>
            </a:xfrm>
            <a:custGeom>
              <a:avLst/>
              <a:gdLst/>
              <a:ahLst/>
              <a:cxnLst>
                <a:cxn ang="0">
                  <a:pos x="wd2" y="hd2"/>
                </a:cxn>
                <a:cxn ang="5400000">
                  <a:pos x="wd2" y="hd2"/>
                </a:cxn>
                <a:cxn ang="10800000">
                  <a:pos x="wd2" y="hd2"/>
                </a:cxn>
                <a:cxn ang="16200000">
                  <a:pos x="wd2" y="hd2"/>
                </a:cxn>
              </a:cxnLst>
              <a:rect l="0" t="0" r="r" b="b"/>
              <a:pathLst>
                <a:path w="21600" h="21600" extrusionOk="0">
                  <a:moveTo>
                    <a:pt x="10340" y="0"/>
                  </a:moveTo>
                  <a:lnTo>
                    <a:pt x="9421" y="424"/>
                  </a:lnTo>
                  <a:lnTo>
                    <a:pt x="8962" y="1059"/>
                  </a:lnTo>
                  <a:lnTo>
                    <a:pt x="8502" y="1906"/>
                  </a:lnTo>
                  <a:lnTo>
                    <a:pt x="8502" y="2753"/>
                  </a:lnTo>
                  <a:lnTo>
                    <a:pt x="7583" y="3176"/>
                  </a:lnTo>
                  <a:lnTo>
                    <a:pt x="5745" y="3176"/>
                  </a:lnTo>
                  <a:lnTo>
                    <a:pt x="5055" y="3812"/>
                  </a:lnTo>
                  <a:lnTo>
                    <a:pt x="5055" y="4659"/>
                  </a:lnTo>
                  <a:lnTo>
                    <a:pt x="4596" y="5718"/>
                  </a:lnTo>
                  <a:lnTo>
                    <a:pt x="5055" y="6565"/>
                  </a:lnTo>
                  <a:lnTo>
                    <a:pt x="5055" y="7412"/>
                  </a:lnTo>
                  <a:lnTo>
                    <a:pt x="4596" y="8047"/>
                  </a:lnTo>
                  <a:lnTo>
                    <a:pt x="4136" y="8894"/>
                  </a:lnTo>
                  <a:lnTo>
                    <a:pt x="4136" y="11224"/>
                  </a:lnTo>
                  <a:lnTo>
                    <a:pt x="4596" y="12071"/>
                  </a:lnTo>
                  <a:lnTo>
                    <a:pt x="4596" y="12706"/>
                  </a:lnTo>
                  <a:lnTo>
                    <a:pt x="4136" y="13553"/>
                  </a:lnTo>
                  <a:lnTo>
                    <a:pt x="3217" y="14188"/>
                  </a:lnTo>
                  <a:lnTo>
                    <a:pt x="2757" y="15035"/>
                  </a:lnTo>
                  <a:lnTo>
                    <a:pt x="1838" y="15882"/>
                  </a:lnTo>
                  <a:lnTo>
                    <a:pt x="1379" y="16518"/>
                  </a:lnTo>
                  <a:lnTo>
                    <a:pt x="1379" y="18212"/>
                  </a:lnTo>
                  <a:lnTo>
                    <a:pt x="919" y="18847"/>
                  </a:lnTo>
                  <a:lnTo>
                    <a:pt x="919" y="19694"/>
                  </a:lnTo>
                  <a:lnTo>
                    <a:pt x="460" y="20541"/>
                  </a:lnTo>
                  <a:lnTo>
                    <a:pt x="0" y="21176"/>
                  </a:lnTo>
                  <a:lnTo>
                    <a:pt x="919" y="21600"/>
                  </a:lnTo>
                  <a:lnTo>
                    <a:pt x="2757" y="21600"/>
                  </a:lnTo>
                  <a:lnTo>
                    <a:pt x="4596" y="20753"/>
                  </a:lnTo>
                  <a:lnTo>
                    <a:pt x="5515" y="20541"/>
                  </a:lnTo>
                  <a:lnTo>
                    <a:pt x="6204" y="20118"/>
                  </a:lnTo>
                  <a:lnTo>
                    <a:pt x="7123" y="20118"/>
                  </a:lnTo>
                  <a:lnTo>
                    <a:pt x="8043" y="19694"/>
                  </a:lnTo>
                  <a:lnTo>
                    <a:pt x="8962" y="19694"/>
                  </a:lnTo>
                  <a:lnTo>
                    <a:pt x="9881" y="18847"/>
                  </a:lnTo>
                  <a:lnTo>
                    <a:pt x="10800" y="18212"/>
                  </a:lnTo>
                  <a:lnTo>
                    <a:pt x="15396" y="18212"/>
                  </a:lnTo>
                  <a:lnTo>
                    <a:pt x="16315" y="17365"/>
                  </a:lnTo>
                  <a:lnTo>
                    <a:pt x="17004" y="17365"/>
                  </a:lnTo>
                  <a:lnTo>
                    <a:pt x="18843" y="16518"/>
                  </a:lnTo>
                  <a:lnTo>
                    <a:pt x="19762" y="16306"/>
                  </a:lnTo>
                  <a:lnTo>
                    <a:pt x="20681" y="14612"/>
                  </a:lnTo>
                  <a:lnTo>
                    <a:pt x="21600" y="13976"/>
                  </a:lnTo>
                  <a:lnTo>
                    <a:pt x="21600" y="13129"/>
                  </a:lnTo>
                  <a:lnTo>
                    <a:pt x="21140" y="11647"/>
                  </a:lnTo>
                  <a:lnTo>
                    <a:pt x="21140" y="10800"/>
                  </a:lnTo>
                  <a:lnTo>
                    <a:pt x="20681" y="9953"/>
                  </a:lnTo>
                  <a:lnTo>
                    <a:pt x="19762" y="9741"/>
                  </a:lnTo>
                  <a:lnTo>
                    <a:pt x="17923" y="8047"/>
                  </a:lnTo>
                  <a:lnTo>
                    <a:pt x="17464" y="7412"/>
                  </a:lnTo>
                  <a:lnTo>
                    <a:pt x="16545" y="6988"/>
                  </a:lnTo>
                  <a:lnTo>
                    <a:pt x="15855" y="6565"/>
                  </a:lnTo>
                  <a:lnTo>
                    <a:pt x="15855" y="5718"/>
                  </a:lnTo>
                  <a:lnTo>
                    <a:pt x="15396" y="4659"/>
                  </a:lnTo>
                  <a:lnTo>
                    <a:pt x="14477" y="4235"/>
                  </a:lnTo>
                  <a:lnTo>
                    <a:pt x="13557" y="4235"/>
                  </a:lnTo>
                  <a:lnTo>
                    <a:pt x="12638" y="4659"/>
                  </a:lnTo>
                  <a:lnTo>
                    <a:pt x="11719" y="5506"/>
                  </a:lnTo>
                  <a:lnTo>
                    <a:pt x="11260" y="6141"/>
                  </a:lnTo>
                  <a:lnTo>
                    <a:pt x="10340" y="6988"/>
                  </a:lnTo>
                  <a:lnTo>
                    <a:pt x="10340" y="8894"/>
                  </a:lnTo>
                  <a:lnTo>
                    <a:pt x="9881" y="9741"/>
                  </a:lnTo>
                  <a:lnTo>
                    <a:pt x="9881" y="10376"/>
                  </a:lnTo>
                  <a:lnTo>
                    <a:pt x="9421" y="11224"/>
                  </a:lnTo>
                  <a:lnTo>
                    <a:pt x="9421" y="12071"/>
                  </a:lnTo>
                  <a:lnTo>
                    <a:pt x="8962" y="11224"/>
                  </a:lnTo>
                  <a:lnTo>
                    <a:pt x="9421" y="10376"/>
                  </a:lnTo>
                  <a:lnTo>
                    <a:pt x="9881" y="8894"/>
                  </a:lnTo>
                  <a:lnTo>
                    <a:pt x="10340" y="8047"/>
                  </a:lnTo>
                  <a:lnTo>
                    <a:pt x="11260" y="6565"/>
                  </a:lnTo>
                  <a:lnTo>
                    <a:pt x="11719" y="5718"/>
                  </a:lnTo>
                  <a:lnTo>
                    <a:pt x="12179" y="5082"/>
                  </a:lnTo>
                  <a:lnTo>
                    <a:pt x="11719" y="4235"/>
                  </a:lnTo>
                  <a:lnTo>
                    <a:pt x="11719" y="3176"/>
                  </a:lnTo>
                  <a:lnTo>
                    <a:pt x="10800" y="1482"/>
                  </a:lnTo>
                  <a:lnTo>
                    <a:pt x="10800" y="847"/>
                  </a:lnTo>
                  <a:lnTo>
                    <a:pt x="9881" y="847"/>
                  </a:lnTo>
                  <a:lnTo>
                    <a:pt x="9421" y="1482"/>
                  </a:lnTo>
                  <a:lnTo>
                    <a:pt x="8962" y="190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48" name="Shape 653"/>
            <p:cNvSpPr/>
            <p:nvPr/>
          </p:nvSpPr>
          <p:spPr>
            <a:xfrm rot="153004">
              <a:off x="4995332" y="2812287"/>
              <a:ext cx="57324" cy="55426"/>
            </a:xfrm>
            <a:custGeom>
              <a:avLst/>
              <a:gdLst/>
              <a:ahLst/>
              <a:cxnLst>
                <a:cxn ang="0">
                  <a:pos x="wd2" y="hd2"/>
                </a:cxn>
                <a:cxn ang="5400000">
                  <a:pos x="wd2" y="hd2"/>
                </a:cxn>
                <a:cxn ang="10800000">
                  <a:pos x="wd2" y="hd2"/>
                </a:cxn>
                <a:cxn ang="16200000">
                  <a:pos x="wd2" y="hd2"/>
                </a:cxn>
              </a:cxnLst>
              <a:rect l="0" t="0" r="r" b="b"/>
              <a:pathLst>
                <a:path w="21600" h="21600" extrusionOk="0">
                  <a:moveTo>
                    <a:pt x="6821" y="3703"/>
                  </a:moveTo>
                  <a:lnTo>
                    <a:pt x="9095" y="2469"/>
                  </a:lnTo>
                  <a:lnTo>
                    <a:pt x="12505" y="1234"/>
                  </a:lnTo>
                  <a:lnTo>
                    <a:pt x="15916" y="1234"/>
                  </a:lnTo>
                  <a:lnTo>
                    <a:pt x="18189" y="0"/>
                  </a:lnTo>
                  <a:lnTo>
                    <a:pt x="20463" y="0"/>
                  </a:lnTo>
                  <a:lnTo>
                    <a:pt x="21600" y="2469"/>
                  </a:lnTo>
                  <a:lnTo>
                    <a:pt x="20463" y="5554"/>
                  </a:lnTo>
                  <a:lnTo>
                    <a:pt x="19326" y="8023"/>
                  </a:lnTo>
                  <a:lnTo>
                    <a:pt x="17053" y="10491"/>
                  </a:lnTo>
                  <a:lnTo>
                    <a:pt x="17053" y="12343"/>
                  </a:lnTo>
                  <a:lnTo>
                    <a:pt x="15916" y="14811"/>
                  </a:lnTo>
                  <a:lnTo>
                    <a:pt x="15916" y="17280"/>
                  </a:lnTo>
                  <a:lnTo>
                    <a:pt x="14779" y="19131"/>
                  </a:lnTo>
                  <a:lnTo>
                    <a:pt x="13642" y="21600"/>
                  </a:lnTo>
                  <a:lnTo>
                    <a:pt x="6821" y="21600"/>
                  </a:lnTo>
                  <a:lnTo>
                    <a:pt x="4547" y="20366"/>
                  </a:lnTo>
                  <a:lnTo>
                    <a:pt x="4547" y="16046"/>
                  </a:lnTo>
                  <a:lnTo>
                    <a:pt x="2274" y="14811"/>
                  </a:lnTo>
                  <a:lnTo>
                    <a:pt x="0" y="12343"/>
                  </a:lnTo>
                  <a:lnTo>
                    <a:pt x="2274" y="12343"/>
                  </a:lnTo>
                  <a:lnTo>
                    <a:pt x="4547" y="10491"/>
                  </a:lnTo>
                  <a:lnTo>
                    <a:pt x="3411" y="8023"/>
                  </a:lnTo>
                  <a:lnTo>
                    <a:pt x="6821" y="3703"/>
                  </a:lnTo>
                </a:path>
              </a:pathLst>
            </a:custGeom>
            <a:solidFill>
              <a:srgbClr val="0033CC"/>
            </a:solidFill>
            <a:ln w="12700" cap="rnd">
              <a:solidFill>
                <a:schemeClr val="accent3">
                  <a:lumOff val="44000"/>
                </a:schemeClr>
              </a:solidFill>
            </a:ln>
          </p:spPr>
          <p:txBody>
            <a:bodyPr lIns="45719" rIns="45719"/>
            <a:lstStyle/>
            <a:p>
              <a:endParaRPr/>
            </a:p>
          </p:txBody>
        </p:sp>
        <p:sp>
          <p:nvSpPr>
            <p:cNvPr id="249" name="Shape 654"/>
            <p:cNvSpPr/>
            <p:nvPr/>
          </p:nvSpPr>
          <p:spPr>
            <a:xfrm rot="153004">
              <a:off x="4471911" y="2096459"/>
              <a:ext cx="129531" cy="138068"/>
            </a:xfrm>
            <a:custGeom>
              <a:avLst/>
              <a:gdLst/>
              <a:ahLst/>
              <a:cxnLst>
                <a:cxn ang="0">
                  <a:pos x="wd2" y="hd2"/>
                </a:cxn>
                <a:cxn ang="5400000">
                  <a:pos x="wd2" y="hd2"/>
                </a:cxn>
                <a:cxn ang="10800000">
                  <a:pos x="wd2" y="hd2"/>
                </a:cxn>
                <a:cxn ang="16200000">
                  <a:pos x="wd2" y="hd2"/>
                </a:cxn>
              </a:cxnLst>
              <a:rect l="0" t="0" r="r" b="b"/>
              <a:pathLst>
                <a:path w="21600" h="21600" extrusionOk="0">
                  <a:moveTo>
                    <a:pt x="15070" y="0"/>
                  </a:moveTo>
                  <a:lnTo>
                    <a:pt x="14065" y="502"/>
                  </a:lnTo>
                  <a:lnTo>
                    <a:pt x="12558" y="1005"/>
                  </a:lnTo>
                  <a:lnTo>
                    <a:pt x="11553" y="1758"/>
                  </a:lnTo>
                  <a:lnTo>
                    <a:pt x="10549" y="3265"/>
                  </a:lnTo>
                  <a:lnTo>
                    <a:pt x="8037" y="4019"/>
                  </a:lnTo>
                  <a:lnTo>
                    <a:pt x="7033" y="5023"/>
                  </a:lnTo>
                  <a:lnTo>
                    <a:pt x="6530" y="6028"/>
                  </a:lnTo>
                  <a:lnTo>
                    <a:pt x="6530" y="12056"/>
                  </a:lnTo>
                  <a:lnTo>
                    <a:pt x="5023" y="13312"/>
                  </a:lnTo>
                  <a:lnTo>
                    <a:pt x="5023" y="14316"/>
                  </a:lnTo>
                  <a:lnTo>
                    <a:pt x="2009" y="13814"/>
                  </a:lnTo>
                  <a:lnTo>
                    <a:pt x="0" y="14819"/>
                  </a:lnTo>
                  <a:lnTo>
                    <a:pt x="0" y="15572"/>
                  </a:lnTo>
                  <a:lnTo>
                    <a:pt x="1005" y="16577"/>
                  </a:lnTo>
                  <a:lnTo>
                    <a:pt x="4521" y="19842"/>
                  </a:lnTo>
                  <a:lnTo>
                    <a:pt x="8037" y="21600"/>
                  </a:lnTo>
                  <a:lnTo>
                    <a:pt x="10549" y="21600"/>
                  </a:lnTo>
                  <a:lnTo>
                    <a:pt x="12558" y="20595"/>
                  </a:lnTo>
                  <a:lnTo>
                    <a:pt x="14567" y="19842"/>
                  </a:lnTo>
                  <a:lnTo>
                    <a:pt x="15572" y="19842"/>
                  </a:lnTo>
                  <a:lnTo>
                    <a:pt x="17079" y="18335"/>
                  </a:lnTo>
                  <a:lnTo>
                    <a:pt x="18084" y="17833"/>
                  </a:lnTo>
                  <a:lnTo>
                    <a:pt x="19088" y="17581"/>
                  </a:lnTo>
                  <a:lnTo>
                    <a:pt x="20093" y="16074"/>
                  </a:lnTo>
                  <a:lnTo>
                    <a:pt x="20093" y="15070"/>
                  </a:lnTo>
                  <a:lnTo>
                    <a:pt x="18084" y="13312"/>
                  </a:lnTo>
                  <a:lnTo>
                    <a:pt x="18586" y="12307"/>
                  </a:lnTo>
                  <a:lnTo>
                    <a:pt x="21098" y="11051"/>
                  </a:lnTo>
                  <a:lnTo>
                    <a:pt x="21600" y="10047"/>
                  </a:lnTo>
                  <a:lnTo>
                    <a:pt x="20595" y="8791"/>
                  </a:lnTo>
                  <a:lnTo>
                    <a:pt x="18586" y="7786"/>
                  </a:lnTo>
                  <a:lnTo>
                    <a:pt x="17581" y="6530"/>
                  </a:lnTo>
                  <a:lnTo>
                    <a:pt x="17079" y="5526"/>
                  </a:lnTo>
                  <a:lnTo>
                    <a:pt x="17079" y="4521"/>
                  </a:lnTo>
                  <a:lnTo>
                    <a:pt x="16577" y="1758"/>
                  </a:lnTo>
                  <a:lnTo>
                    <a:pt x="15572" y="1256"/>
                  </a:lnTo>
                  <a:lnTo>
                    <a:pt x="14065" y="1005"/>
                  </a:lnTo>
                  <a:lnTo>
                    <a:pt x="14065" y="0"/>
                  </a:lnTo>
                  <a:lnTo>
                    <a:pt x="15070" y="0"/>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0" name="Shape 655"/>
            <p:cNvSpPr/>
            <p:nvPr/>
          </p:nvSpPr>
          <p:spPr>
            <a:xfrm rot="612989">
              <a:off x="3252714" y="4130785"/>
              <a:ext cx="843708" cy="550139"/>
            </a:xfrm>
            <a:custGeom>
              <a:avLst/>
              <a:gdLst/>
              <a:ahLst/>
              <a:cxnLst>
                <a:cxn ang="0">
                  <a:pos x="wd2" y="hd2"/>
                </a:cxn>
                <a:cxn ang="5400000">
                  <a:pos x="wd2" y="hd2"/>
                </a:cxn>
                <a:cxn ang="10800000">
                  <a:pos x="wd2" y="hd2"/>
                </a:cxn>
                <a:cxn ang="16200000">
                  <a:pos x="wd2" y="hd2"/>
                </a:cxn>
              </a:cxnLst>
              <a:rect l="0" t="0" r="r" b="b"/>
              <a:pathLst>
                <a:path w="21600" h="21600" extrusionOk="0">
                  <a:moveTo>
                    <a:pt x="19443" y="10800"/>
                  </a:moveTo>
                  <a:lnTo>
                    <a:pt x="19306" y="10632"/>
                  </a:lnTo>
                  <a:lnTo>
                    <a:pt x="19238" y="10073"/>
                  </a:lnTo>
                  <a:lnTo>
                    <a:pt x="19272" y="9905"/>
                  </a:lnTo>
                  <a:lnTo>
                    <a:pt x="19067" y="7275"/>
                  </a:lnTo>
                  <a:lnTo>
                    <a:pt x="19033" y="6995"/>
                  </a:lnTo>
                  <a:lnTo>
                    <a:pt x="18964" y="6771"/>
                  </a:lnTo>
                  <a:lnTo>
                    <a:pt x="18964" y="6547"/>
                  </a:lnTo>
                  <a:lnTo>
                    <a:pt x="18930" y="6323"/>
                  </a:lnTo>
                  <a:lnTo>
                    <a:pt x="18793" y="6267"/>
                  </a:lnTo>
                  <a:lnTo>
                    <a:pt x="18485" y="5596"/>
                  </a:lnTo>
                  <a:lnTo>
                    <a:pt x="18245" y="5540"/>
                  </a:lnTo>
                  <a:lnTo>
                    <a:pt x="18108" y="5652"/>
                  </a:lnTo>
                  <a:lnTo>
                    <a:pt x="18006" y="5540"/>
                  </a:lnTo>
                  <a:lnTo>
                    <a:pt x="18006" y="5260"/>
                  </a:lnTo>
                  <a:lnTo>
                    <a:pt x="17971" y="5036"/>
                  </a:lnTo>
                  <a:lnTo>
                    <a:pt x="17800" y="4868"/>
                  </a:lnTo>
                  <a:lnTo>
                    <a:pt x="17629" y="4868"/>
                  </a:lnTo>
                  <a:lnTo>
                    <a:pt x="17458" y="4812"/>
                  </a:lnTo>
                  <a:lnTo>
                    <a:pt x="17287" y="4812"/>
                  </a:lnTo>
                  <a:lnTo>
                    <a:pt x="17150" y="4980"/>
                  </a:lnTo>
                  <a:lnTo>
                    <a:pt x="17013" y="5036"/>
                  </a:lnTo>
                  <a:lnTo>
                    <a:pt x="16842" y="5092"/>
                  </a:lnTo>
                  <a:lnTo>
                    <a:pt x="16705" y="5148"/>
                  </a:lnTo>
                  <a:lnTo>
                    <a:pt x="16363" y="5036"/>
                  </a:lnTo>
                  <a:lnTo>
                    <a:pt x="16226" y="5036"/>
                  </a:lnTo>
                  <a:lnTo>
                    <a:pt x="16020" y="4980"/>
                  </a:lnTo>
                  <a:lnTo>
                    <a:pt x="15849" y="5036"/>
                  </a:lnTo>
                  <a:lnTo>
                    <a:pt x="15746" y="5036"/>
                  </a:lnTo>
                  <a:lnTo>
                    <a:pt x="15575" y="5092"/>
                  </a:lnTo>
                  <a:lnTo>
                    <a:pt x="15370" y="4980"/>
                  </a:lnTo>
                  <a:lnTo>
                    <a:pt x="15233" y="4980"/>
                  </a:lnTo>
                  <a:lnTo>
                    <a:pt x="15062" y="5036"/>
                  </a:lnTo>
                  <a:lnTo>
                    <a:pt x="14891" y="4980"/>
                  </a:lnTo>
                  <a:lnTo>
                    <a:pt x="14754" y="4980"/>
                  </a:lnTo>
                  <a:lnTo>
                    <a:pt x="14583" y="5036"/>
                  </a:lnTo>
                  <a:lnTo>
                    <a:pt x="14548" y="4868"/>
                  </a:lnTo>
                  <a:lnTo>
                    <a:pt x="14548" y="4589"/>
                  </a:lnTo>
                  <a:lnTo>
                    <a:pt x="14514" y="4309"/>
                  </a:lnTo>
                  <a:lnTo>
                    <a:pt x="14480" y="4141"/>
                  </a:lnTo>
                  <a:lnTo>
                    <a:pt x="14446" y="3861"/>
                  </a:lnTo>
                  <a:lnTo>
                    <a:pt x="14480" y="3637"/>
                  </a:lnTo>
                  <a:lnTo>
                    <a:pt x="14617" y="3358"/>
                  </a:lnTo>
                  <a:lnTo>
                    <a:pt x="14685" y="3134"/>
                  </a:lnTo>
                  <a:lnTo>
                    <a:pt x="14651" y="2854"/>
                  </a:lnTo>
                  <a:lnTo>
                    <a:pt x="14583" y="2686"/>
                  </a:lnTo>
                  <a:lnTo>
                    <a:pt x="14446" y="2462"/>
                  </a:lnTo>
                  <a:lnTo>
                    <a:pt x="14411" y="2238"/>
                  </a:lnTo>
                  <a:lnTo>
                    <a:pt x="14343" y="2015"/>
                  </a:lnTo>
                  <a:lnTo>
                    <a:pt x="14548" y="1567"/>
                  </a:lnTo>
                  <a:lnTo>
                    <a:pt x="14548" y="1399"/>
                  </a:lnTo>
                  <a:lnTo>
                    <a:pt x="14514" y="1119"/>
                  </a:lnTo>
                  <a:lnTo>
                    <a:pt x="14343" y="1063"/>
                  </a:lnTo>
                  <a:lnTo>
                    <a:pt x="14240" y="1119"/>
                  </a:lnTo>
                  <a:lnTo>
                    <a:pt x="14035" y="1007"/>
                  </a:lnTo>
                  <a:lnTo>
                    <a:pt x="13898" y="1063"/>
                  </a:lnTo>
                  <a:lnTo>
                    <a:pt x="13761" y="1175"/>
                  </a:lnTo>
                  <a:lnTo>
                    <a:pt x="13658" y="1063"/>
                  </a:lnTo>
                  <a:lnTo>
                    <a:pt x="13556" y="783"/>
                  </a:lnTo>
                  <a:lnTo>
                    <a:pt x="13453" y="560"/>
                  </a:lnTo>
                  <a:lnTo>
                    <a:pt x="13282" y="448"/>
                  </a:lnTo>
                  <a:lnTo>
                    <a:pt x="13145" y="504"/>
                  </a:lnTo>
                  <a:lnTo>
                    <a:pt x="12974" y="504"/>
                  </a:lnTo>
                  <a:lnTo>
                    <a:pt x="12803" y="727"/>
                  </a:lnTo>
                  <a:lnTo>
                    <a:pt x="12666" y="783"/>
                  </a:lnTo>
                  <a:lnTo>
                    <a:pt x="12529" y="895"/>
                  </a:lnTo>
                  <a:lnTo>
                    <a:pt x="12392" y="1063"/>
                  </a:lnTo>
                  <a:lnTo>
                    <a:pt x="12221" y="1175"/>
                  </a:lnTo>
                  <a:lnTo>
                    <a:pt x="12084" y="1399"/>
                  </a:lnTo>
                  <a:lnTo>
                    <a:pt x="11947" y="1511"/>
                  </a:lnTo>
                  <a:lnTo>
                    <a:pt x="11776" y="1623"/>
                  </a:lnTo>
                  <a:lnTo>
                    <a:pt x="11639" y="1791"/>
                  </a:lnTo>
                  <a:lnTo>
                    <a:pt x="11502" y="1791"/>
                  </a:lnTo>
                  <a:lnTo>
                    <a:pt x="11331" y="2015"/>
                  </a:lnTo>
                  <a:lnTo>
                    <a:pt x="11159" y="2182"/>
                  </a:lnTo>
                  <a:lnTo>
                    <a:pt x="11023" y="2182"/>
                  </a:lnTo>
                  <a:lnTo>
                    <a:pt x="10851" y="2126"/>
                  </a:lnTo>
                  <a:lnTo>
                    <a:pt x="10680" y="2182"/>
                  </a:lnTo>
                  <a:lnTo>
                    <a:pt x="10543" y="2182"/>
                  </a:lnTo>
                  <a:lnTo>
                    <a:pt x="10372" y="2070"/>
                  </a:lnTo>
                  <a:lnTo>
                    <a:pt x="10132" y="2015"/>
                  </a:lnTo>
                  <a:lnTo>
                    <a:pt x="10030" y="2015"/>
                  </a:lnTo>
                  <a:lnTo>
                    <a:pt x="9824" y="1903"/>
                  </a:lnTo>
                  <a:lnTo>
                    <a:pt x="9756" y="1623"/>
                  </a:lnTo>
                  <a:lnTo>
                    <a:pt x="9585" y="1567"/>
                  </a:lnTo>
                  <a:lnTo>
                    <a:pt x="9551" y="1287"/>
                  </a:lnTo>
                  <a:lnTo>
                    <a:pt x="9516" y="1119"/>
                  </a:lnTo>
                  <a:lnTo>
                    <a:pt x="9448" y="839"/>
                  </a:lnTo>
                  <a:lnTo>
                    <a:pt x="9277" y="895"/>
                  </a:lnTo>
                  <a:lnTo>
                    <a:pt x="9106" y="895"/>
                  </a:lnTo>
                  <a:lnTo>
                    <a:pt x="8969" y="951"/>
                  </a:lnTo>
                  <a:lnTo>
                    <a:pt x="8797" y="1007"/>
                  </a:lnTo>
                  <a:lnTo>
                    <a:pt x="8558" y="951"/>
                  </a:lnTo>
                  <a:lnTo>
                    <a:pt x="8421" y="1063"/>
                  </a:lnTo>
                  <a:lnTo>
                    <a:pt x="8250" y="1119"/>
                  </a:lnTo>
                  <a:lnTo>
                    <a:pt x="8079" y="1119"/>
                  </a:lnTo>
                  <a:lnTo>
                    <a:pt x="7942" y="1175"/>
                  </a:lnTo>
                  <a:lnTo>
                    <a:pt x="7805" y="1399"/>
                  </a:lnTo>
                  <a:lnTo>
                    <a:pt x="7634" y="1511"/>
                  </a:lnTo>
                  <a:lnTo>
                    <a:pt x="7497" y="1567"/>
                  </a:lnTo>
                  <a:lnTo>
                    <a:pt x="7326" y="1623"/>
                  </a:lnTo>
                  <a:lnTo>
                    <a:pt x="7154" y="1623"/>
                  </a:lnTo>
                  <a:lnTo>
                    <a:pt x="7017" y="1567"/>
                  </a:lnTo>
                  <a:lnTo>
                    <a:pt x="6983" y="1287"/>
                  </a:lnTo>
                  <a:lnTo>
                    <a:pt x="7052" y="1119"/>
                  </a:lnTo>
                  <a:lnTo>
                    <a:pt x="7017" y="839"/>
                  </a:lnTo>
                  <a:lnTo>
                    <a:pt x="6949" y="616"/>
                  </a:lnTo>
                  <a:lnTo>
                    <a:pt x="6744" y="504"/>
                  </a:lnTo>
                  <a:lnTo>
                    <a:pt x="6572" y="448"/>
                  </a:lnTo>
                  <a:lnTo>
                    <a:pt x="6333" y="504"/>
                  </a:lnTo>
                  <a:lnTo>
                    <a:pt x="6196" y="560"/>
                  </a:lnTo>
                  <a:lnTo>
                    <a:pt x="6025" y="448"/>
                  </a:lnTo>
                  <a:lnTo>
                    <a:pt x="5888" y="504"/>
                  </a:lnTo>
                  <a:lnTo>
                    <a:pt x="5717" y="448"/>
                  </a:lnTo>
                  <a:lnTo>
                    <a:pt x="5545" y="280"/>
                  </a:lnTo>
                  <a:lnTo>
                    <a:pt x="5443" y="336"/>
                  </a:lnTo>
                  <a:lnTo>
                    <a:pt x="5237" y="224"/>
                  </a:lnTo>
                  <a:lnTo>
                    <a:pt x="5066" y="168"/>
                  </a:lnTo>
                  <a:lnTo>
                    <a:pt x="4929" y="168"/>
                  </a:lnTo>
                  <a:lnTo>
                    <a:pt x="4690" y="56"/>
                  </a:lnTo>
                  <a:lnTo>
                    <a:pt x="4519" y="56"/>
                  </a:lnTo>
                  <a:lnTo>
                    <a:pt x="4347" y="0"/>
                  </a:lnTo>
                  <a:lnTo>
                    <a:pt x="4210" y="0"/>
                  </a:lnTo>
                  <a:lnTo>
                    <a:pt x="3971" y="336"/>
                  </a:lnTo>
                  <a:lnTo>
                    <a:pt x="3800" y="448"/>
                  </a:lnTo>
                  <a:lnTo>
                    <a:pt x="3697" y="727"/>
                  </a:lnTo>
                  <a:lnTo>
                    <a:pt x="3560" y="1007"/>
                  </a:lnTo>
                  <a:lnTo>
                    <a:pt x="3492" y="1175"/>
                  </a:lnTo>
                  <a:lnTo>
                    <a:pt x="3526" y="1455"/>
                  </a:lnTo>
                  <a:lnTo>
                    <a:pt x="3526" y="1679"/>
                  </a:lnTo>
                  <a:lnTo>
                    <a:pt x="3560" y="1903"/>
                  </a:lnTo>
                  <a:lnTo>
                    <a:pt x="3457" y="2182"/>
                  </a:lnTo>
                  <a:lnTo>
                    <a:pt x="3423" y="2462"/>
                  </a:lnTo>
                  <a:lnTo>
                    <a:pt x="3389" y="2630"/>
                  </a:lnTo>
                  <a:lnTo>
                    <a:pt x="3218" y="2966"/>
                  </a:lnTo>
                  <a:lnTo>
                    <a:pt x="3184" y="3358"/>
                  </a:lnTo>
                  <a:lnTo>
                    <a:pt x="3115" y="3637"/>
                  </a:lnTo>
                  <a:lnTo>
                    <a:pt x="3149" y="3973"/>
                  </a:lnTo>
                  <a:lnTo>
                    <a:pt x="3149" y="4253"/>
                  </a:lnTo>
                  <a:lnTo>
                    <a:pt x="3286" y="4477"/>
                  </a:lnTo>
                  <a:lnTo>
                    <a:pt x="3286" y="4701"/>
                  </a:lnTo>
                  <a:lnTo>
                    <a:pt x="3320" y="4924"/>
                  </a:lnTo>
                  <a:lnTo>
                    <a:pt x="3081" y="5148"/>
                  </a:lnTo>
                  <a:lnTo>
                    <a:pt x="2944" y="5260"/>
                  </a:lnTo>
                  <a:lnTo>
                    <a:pt x="2704" y="5316"/>
                  </a:lnTo>
                  <a:lnTo>
                    <a:pt x="2533" y="5372"/>
                  </a:lnTo>
                  <a:lnTo>
                    <a:pt x="2396" y="5372"/>
                  </a:lnTo>
                  <a:lnTo>
                    <a:pt x="2157" y="5540"/>
                  </a:lnTo>
                  <a:lnTo>
                    <a:pt x="1985" y="5596"/>
                  </a:lnTo>
                  <a:lnTo>
                    <a:pt x="1712" y="5708"/>
                  </a:lnTo>
                  <a:lnTo>
                    <a:pt x="1677" y="5988"/>
                  </a:lnTo>
                  <a:lnTo>
                    <a:pt x="1506" y="6155"/>
                  </a:lnTo>
                  <a:lnTo>
                    <a:pt x="1301" y="6323"/>
                  </a:lnTo>
                  <a:lnTo>
                    <a:pt x="1403" y="6603"/>
                  </a:lnTo>
                  <a:lnTo>
                    <a:pt x="1403" y="6883"/>
                  </a:lnTo>
                  <a:lnTo>
                    <a:pt x="1198" y="6715"/>
                  </a:lnTo>
                  <a:lnTo>
                    <a:pt x="958" y="6883"/>
                  </a:lnTo>
                  <a:lnTo>
                    <a:pt x="787" y="7387"/>
                  </a:lnTo>
                  <a:lnTo>
                    <a:pt x="787" y="7890"/>
                  </a:lnTo>
                  <a:lnTo>
                    <a:pt x="548" y="7946"/>
                  </a:lnTo>
                  <a:lnTo>
                    <a:pt x="411" y="8058"/>
                  </a:lnTo>
                  <a:lnTo>
                    <a:pt x="240" y="8170"/>
                  </a:lnTo>
                  <a:lnTo>
                    <a:pt x="205" y="8450"/>
                  </a:lnTo>
                  <a:lnTo>
                    <a:pt x="34" y="8730"/>
                  </a:lnTo>
                  <a:lnTo>
                    <a:pt x="0" y="8953"/>
                  </a:lnTo>
                  <a:lnTo>
                    <a:pt x="0" y="9177"/>
                  </a:lnTo>
                  <a:lnTo>
                    <a:pt x="103" y="9457"/>
                  </a:lnTo>
                  <a:lnTo>
                    <a:pt x="205" y="9625"/>
                  </a:lnTo>
                  <a:lnTo>
                    <a:pt x="479" y="9961"/>
                  </a:lnTo>
                  <a:lnTo>
                    <a:pt x="582" y="10073"/>
                  </a:lnTo>
                  <a:lnTo>
                    <a:pt x="650" y="10352"/>
                  </a:lnTo>
                  <a:lnTo>
                    <a:pt x="856" y="10520"/>
                  </a:lnTo>
                  <a:lnTo>
                    <a:pt x="924" y="10744"/>
                  </a:lnTo>
                  <a:lnTo>
                    <a:pt x="822" y="10968"/>
                  </a:lnTo>
                  <a:lnTo>
                    <a:pt x="822" y="11248"/>
                  </a:lnTo>
                  <a:lnTo>
                    <a:pt x="685" y="11639"/>
                  </a:lnTo>
                  <a:lnTo>
                    <a:pt x="719" y="11863"/>
                  </a:lnTo>
                  <a:lnTo>
                    <a:pt x="685" y="12199"/>
                  </a:lnTo>
                  <a:lnTo>
                    <a:pt x="582" y="12535"/>
                  </a:lnTo>
                  <a:lnTo>
                    <a:pt x="616" y="12703"/>
                  </a:lnTo>
                  <a:lnTo>
                    <a:pt x="719" y="12926"/>
                  </a:lnTo>
                  <a:lnTo>
                    <a:pt x="890" y="12982"/>
                  </a:lnTo>
                  <a:lnTo>
                    <a:pt x="1061" y="13206"/>
                  </a:lnTo>
                  <a:lnTo>
                    <a:pt x="1164" y="13374"/>
                  </a:lnTo>
                  <a:lnTo>
                    <a:pt x="1164" y="13598"/>
                  </a:lnTo>
                  <a:lnTo>
                    <a:pt x="1369" y="13878"/>
                  </a:lnTo>
                  <a:lnTo>
                    <a:pt x="1540" y="13822"/>
                  </a:lnTo>
                  <a:lnTo>
                    <a:pt x="1677" y="13934"/>
                  </a:lnTo>
                  <a:lnTo>
                    <a:pt x="1848" y="13934"/>
                  </a:lnTo>
                  <a:lnTo>
                    <a:pt x="2020" y="14158"/>
                  </a:lnTo>
                  <a:lnTo>
                    <a:pt x="2191" y="14158"/>
                  </a:lnTo>
                  <a:lnTo>
                    <a:pt x="2362" y="14213"/>
                  </a:lnTo>
                  <a:lnTo>
                    <a:pt x="2567" y="14325"/>
                  </a:lnTo>
                  <a:lnTo>
                    <a:pt x="2739" y="14493"/>
                  </a:lnTo>
                  <a:lnTo>
                    <a:pt x="2910" y="14549"/>
                  </a:lnTo>
                  <a:lnTo>
                    <a:pt x="3081" y="14493"/>
                  </a:lnTo>
                  <a:lnTo>
                    <a:pt x="3218" y="14493"/>
                  </a:lnTo>
                  <a:lnTo>
                    <a:pt x="3457" y="14605"/>
                  </a:lnTo>
                  <a:lnTo>
                    <a:pt x="3629" y="14661"/>
                  </a:lnTo>
                  <a:lnTo>
                    <a:pt x="3765" y="14605"/>
                  </a:lnTo>
                  <a:lnTo>
                    <a:pt x="3937" y="14717"/>
                  </a:lnTo>
                  <a:lnTo>
                    <a:pt x="4210" y="14717"/>
                  </a:lnTo>
                  <a:lnTo>
                    <a:pt x="4382" y="14773"/>
                  </a:lnTo>
                  <a:lnTo>
                    <a:pt x="4519" y="15053"/>
                  </a:lnTo>
                  <a:lnTo>
                    <a:pt x="4690" y="14997"/>
                  </a:lnTo>
                  <a:lnTo>
                    <a:pt x="4895" y="15221"/>
                  </a:lnTo>
                  <a:lnTo>
                    <a:pt x="5032" y="15277"/>
                  </a:lnTo>
                  <a:lnTo>
                    <a:pt x="5203" y="15333"/>
                  </a:lnTo>
                  <a:lnTo>
                    <a:pt x="5374" y="15277"/>
                  </a:lnTo>
                  <a:lnTo>
                    <a:pt x="5545" y="15556"/>
                  </a:lnTo>
                  <a:lnTo>
                    <a:pt x="5785" y="15612"/>
                  </a:lnTo>
                  <a:lnTo>
                    <a:pt x="5888" y="15724"/>
                  </a:lnTo>
                  <a:lnTo>
                    <a:pt x="6059" y="15892"/>
                  </a:lnTo>
                  <a:lnTo>
                    <a:pt x="6230" y="15948"/>
                  </a:lnTo>
                  <a:lnTo>
                    <a:pt x="6367" y="16060"/>
                  </a:lnTo>
                  <a:lnTo>
                    <a:pt x="6401" y="16284"/>
                  </a:lnTo>
                  <a:lnTo>
                    <a:pt x="6401" y="16452"/>
                  </a:lnTo>
                  <a:lnTo>
                    <a:pt x="6435" y="16844"/>
                  </a:lnTo>
                  <a:lnTo>
                    <a:pt x="6470" y="17011"/>
                  </a:lnTo>
                  <a:lnTo>
                    <a:pt x="6470" y="17291"/>
                  </a:lnTo>
                  <a:lnTo>
                    <a:pt x="6675" y="17403"/>
                  </a:lnTo>
                  <a:lnTo>
                    <a:pt x="6846" y="17683"/>
                  </a:lnTo>
                  <a:lnTo>
                    <a:pt x="7017" y="17739"/>
                  </a:lnTo>
                  <a:lnTo>
                    <a:pt x="7120" y="17739"/>
                  </a:lnTo>
                  <a:lnTo>
                    <a:pt x="7291" y="17683"/>
                  </a:lnTo>
                  <a:lnTo>
                    <a:pt x="7428" y="17683"/>
                  </a:lnTo>
                  <a:lnTo>
                    <a:pt x="7599" y="17627"/>
                  </a:lnTo>
                  <a:lnTo>
                    <a:pt x="7771" y="17739"/>
                  </a:lnTo>
                  <a:lnTo>
                    <a:pt x="7942" y="17739"/>
                  </a:lnTo>
                  <a:lnTo>
                    <a:pt x="8113" y="17683"/>
                  </a:lnTo>
                  <a:lnTo>
                    <a:pt x="8250" y="17795"/>
                  </a:lnTo>
                  <a:lnTo>
                    <a:pt x="8421" y="17851"/>
                  </a:lnTo>
                  <a:lnTo>
                    <a:pt x="8763" y="18131"/>
                  </a:lnTo>
                  <a:lnTo>
                    <a:pt x="8934" y="18075"/>
                  </a:lnTo>
                  <a:lnTo>
                    <a:pt x="9003" y="18298"/>
                  </a:lnTo>
                  <a:lnTo>
                    <a:pt x="9208" y="18410"/>
                  </a:lnTo>
                  <a:lnTo>
                    <a:pt x="9516" y="18410"/>
                  </a:lnTo>
                  <a:lnTo>
                    <a:pt x="9687" y="18466"/>
                  </a:lnTo>
                  <a:lnTo>
                    <a:pt x="9859" y="18410"/>
                  </a:lnTo>
                  <a:lnTo>
                    <a:pt x="9996" y="18410"/>
                  </a:lnTo>
                  <a:lnTo>
                    <a:pt x="10201" y="18242"/>
                  </a:lnTo>
                  <a:lnTo>
                    <a:pt x="10372" y="18187"/>
                  </a:lnTo>
                  <a:lnTo>
                    <a:pt x="10612" y="18075"/>
                  </a:lnTo>
                  <a:lnTo>
                    <a:pt x="10749" y="18075"/>
                  </a:lnTo>
                  <a:lnTo>
                    <a:pt x="10988" y="18019"/>
                  </a:lnTo>
                  <a:lnTo>
                    <a:pt x="11159" y="17963"/>
                  </a:lnTo>
                  <a:lnTo>
                    <a:pt x="11433" y="17963"/>
                  </a:lnTo>
                  <a:lnTo>
                    <a:pt x="11468" y="18354"/>
                  </a:lnTo>
                  <a:lnTo>
                    <a:pt x="11502" y="18578"/>
                  </a:lnTo>
                  <a:lnTo>
                    <a:pt x="11502" y="19306"/>
                  </a:lnTo>
                  <a:lnTo>
                    <a:pt x="11536" y="19474"/>
                  </a:lnTo>
                  <a:lnTo>
                    <a:pt x="11570" y="19753"/>
                  </a:lnTo>
                  <a:lnTo>
                    <a:pt x="11776" y="19865"/>
                  </a:lnTo>
                  <a:lnTo>
                    <a:pt x="11776" y="20145"/>
                  </a:lnTo>
                  <a:lnTo>
                    <a:pt x="11639" y="20425"/>
                  </a:lnTo>
                  <a:lnTo>
                    <a:pt x="11673" y="20649"/>
                  </a:lnTo>
                  <a:lnTo>
                    <a:pt x="11639" y="20873"/>
                  </a:lnTo>
                  <a:lnTo>
                    <a:pt x="11604" y="21152"/>
                  </a:lnTo>
                  <a:lnTo>
                    <a:pt x="11604" y="21320"/>
                  </a:lnTo>
                  <a:lnTo>
                    <a:pt x="11707" y="21600"/>
                  </a:lnTo>
                  <a:lnTo>
                    <a:pt x="11810" y="21544"/>
                  </a:lnTo>
                  <a:lnTo>
                    <a:pt x="11981" y="21544"/>
                  </a:lnTo>
                  <a:lnTo>
                    <a:pt x="12118" y="21376"/>
                  </a:lnTo>
                  <a:lnTo>
                    <a:pt x="12358" y="20984"/>
                  </a:lnTo>
                  <a:lnTo>
                    <a:pt x="12460" y="20873"/>
                  </a:lnTo>
                  <a:lnTo>
                    <a:pt x="12631" y="20537"/>
                  </a:lnTo>
                  <a:lnTo>
                    <a:pt x="12666" y="20369"/>
                  </a:lnTo>
                  <a:lnTo>
                    <a:pt x="12837" y="20313"/>
                  </a:lnTo>
                  <a:lnTo>
                    <a:pt x="13008" y="20089"/>
                  </a:lnTo>
                  <a:lnTo>
                    <a:pt x="13111" y="19977"/>
                  </a:lnTo>
                  <a:lnTo>
                    <a:pt x="13282" y="19921"/>
                  </a:lnTo>
                  <a:lnTo>
                    <a:pt x="13453" y="19921"/>
                  </a:lnTo>
                  <a:lnTo>
                    <a:pt x="13590" y="19865"/>
                  </a:lnTo>
                  <a:lnTo>
                    <a:pt x="13761" y="19809"/>
                  </a:lnTo>
                  <a:lnTo>
                    <a:pt x="13932" y="19809"/>
                  </a:lnTo>
                  <a:lnTo>
                    <a:pt x="14069" y="19753"/>
                  </a:lnTo>
                  <a:lnTo>
                    <a:pt x="14240" y="19697"/>
                  </a:lnTo>
                  <a:lnTo>
                    <a:pt x="14377" y="19697"/>
                  </a:lnTo>
                  <a:lnTo>
                    <a:pt x="14548" y="19530"/>
                  </a:lnTo>
                  <a:lnTo>
                    <a:pt x="14719" y="19530"/>
                  </a:lnTo>
                  <a:lnTo>
                    <a:pt x="14856" y="19474"/>
                  </a:lnTo>
                  <a:lnTo>
                    <a:pt x="15028" y="19418"/>
                  </a:lnTo>
                  <a:lnTo>
                    <a:pt x="15199" y="19418"/>
                  </a:lnTo>
                  <a:lnTo>
                    <a:pt x="15301" y="19194"/>
                  </a:lnTo>
                  <a:lnTo>
                    <a:pt x="15473" y="19194"/>
                  </a:lnTo>
                  <a:lnTo>
                    <a:pt x="15644" y="19138"/>
                  </a:lnTo>
                  <a:lnTo>
                    <a:pt x="15712" y="18970"/>
                  </a:lnTo>
                  <a:lnTo>
                    <a:pt x="15678" y="18578"/>
                  </a:lnTo>
                  <a:lnTo>
                    <a:pt x="15746" y="18354"/>
                  </a:lnTo>
                  <a:lnTo>
                    <a:pt x="15918" y="18075"/>
                  </a:lnTo>
                  <a:lnTo>
                    <a:pt x="16089" y="18019"/>
                  </a:lnTo>
                  <a:lnTo>
                    <a:pt x="16191" y="18019"/>
                  </a:lnTo>
                  <a:lnTo>
                    <a:pt x="16534" y="17907"/>
                  </a:lnTo>
                  <a:lnTo>
                    <a:pt x="16671" y="17907"/>
                  </a:lnTo>
                  <a:lnTo>
                    <a:pt x="16910" y="17851"/>
                  </a:lnTo>
                  <a:lnTo>
                    <a:pt x="17253" y="17739"/>
                  </a:lnTo>
                  <a:lnTo>
                    <a:pt x="17390" y="17851"/>
                  </a:lnTo>
                  <a:lnTo>
                    <a:pt x="17561" y="17795"/>
                  </a:lnTo>
                  <a:lnTo>
                    <a:pt x="17732" y="17795"/>
                  </a:lnTo>
                  <a:lnTo>
                    <a:pt x="17971" y="17739"/>
                  </a:lnTo>
                  <a:lnTo>
                    <a:pt x="18108" y="17683"/>
                  </a:lnTo>
                  <a:lnTo>
                    <a:pt x="18348" y="17627"/>
                  </a:lnTo>
                  <a:lnTo>
                    <a:pt x="18656" y="17571"/>
                  </a:lnTo>
                  <a:lnTo>
                    <a:pt x="18827" y="17683"/>
                  </a:lnTo>
                  <a:lnTo>
                    <a:pt x="19067" y="17459"/>
                  </a:lnTo>
                  <a:lnTo>
                    <a:pt x="19238" y="17347"/>
                  </a:lnTo>
                  <a:lnTo>
                    <a:pt x="19341" y="17067"/>
                  </a:lnTo>
                  <a:lnTo>
                    <a:pt x="19443" y="16844"/>
                  </a:lnTo>
                  <a:lnTo>
                    <a:pt x="19546" y="16676"/>
                  </a:lnTo>
                  <a:lnTo>
                    <a:pt x="19717" y="16564"/>
                  </a:lnTo>
                  <a:lnTo>
                    <a:pt x="19820" y="16508"/>
                  </a:lnTo>
                  <a:lnTo>
                    <a:pt x="19991" y="16620"/>
                  </a:lnTo>
                  <a:lnTo>
                    <a:pt x="20162" y="16564"/>
                  </a:lnTo>
                  <a:lnTo>
                    <a:pt x="20265" y="16228"/>
                  </a:lnTo>
                  <a:lnTo>
                    <a:pt x="20265" y="16004"/>
                  </a:lnTo>
                  <a:lnTo>
                    <a:pt x="20162" y="15836"/>
                  </a:lnTo>
                  <a:lnTo>
                    <a:pt x="20162" y="15612"/>
                  </a:lnTo>
                  <a:lnTo>
                    <a:pt x="20197" y="15333"/>
                  </a:lnTo>
                  <a:lnTo>
                    <a:pt x="20299" y="15109"/>
                  </a:lnTo>
                  <a:lnTo>
                    <a:pt x="20128" y="15165"/>
                  </a:lnTo>
                  <a:lnTo>
                    <a:pt x="20162" y="14885"/>
                  </a:lnTo>
                  <a:lnTo>
                    <a:pt x="20333" y="14717"/>
                  </a:lnTo>
                  <a:lnTo>
                    <a:pt x="20539" y="14493"/>
                  </a:lnTo>
                  <a:lnTo>
                    <a:pt x="20778" y="14158"/>
                  </a:lnTo>
                  <a:lnTo>
                    <a:pt x="20813" y="13878"/>
                  </a:lnTo>
                  <a:lnTo>
                    <a:pt x="20984" y="13822"/>
                  </a:lnTo>
                  <a:lnTo>
                    <a:pt x="21258" y="13486"/>
                  </a:lnTo>
                  <a:lnTo>
                    <a:pt x="21395" y="13206"/>
                  </a:lnTo>
                  <a:lnTo>
                    <a:pt x="21566" y="13038"/>
                  </a:lnTo>
                  <a:lnTo>
                    <a:pt x="21600" y="12815"/>
                  </a:lnTo>
                  <a:lnTo>
                    <a:pt x="21532" y="12591"/>
                  </a:lnTo>
                  <a:lnTo>
                    <a:pt x="21360" y="12647"/>
                  </a:lnTo>
                  <a:lnTo>
                    <a:pt x="21189" y="12647"/>
                  </a:lnTo>
                  <a:lnTo>
                    <a:pt x="21052" y="12703"/>
                  </a:lnTo>
                  <a:lnTo>
                    <a:pt x="20881" y="12591"/>
                  </a:lnTo>
                  <a:lnTo>
                    <a:pt x="20710" y="12647"/>
                  </a:lnTo>
                  <a:lnTo>
                    <a:pt x="20368" y="12367"/>
                  </a:lnTo>
                  <a:lnTo>
                    <a:pt x="20197" y="12311"/>
                  </a:lnTo>
                  <a:lnTo>
                    <a:pt x="20060" y="12199"/>
                  </a:lnTo>
                  <a:lnTo>
                    <a:pt x="19923" y="11975"/>
                  </a:lnTo>
                  <a:lnTo>
                    <a:pt x="19786" y="11807"/>
                  </a:lnTo>
                  <a:lnTo>
                    <a:pt x="19580" y="11695"/>
                  </a:lnTo>
                  <a:lnTo>
                    <a:pt x="19409" y="11472"/>
                  </a:lnTo>
                  <a:lnTo>
                    <a:pt x="19272" y="11304"/>
                  </a:lnTo>
                  <a:lnTo>
                    <a:pt x="19170" y="10968"/>
                  </a:lnTo>
                  <a:lnTo>
                    <a:pt x="19170" y="10800"/>
                  </a:lnTo>
                  <a:lnTo>
                    <a:pt x="19135" y="10520"/>
                  </a:lnTo>
                  <a:lnTo>
                    <a:pt x="19101" y="10128"/>
                  </a:lnTo>
                  <a:lnTo>
                    <a:pt x="19170" y="9849"/>
                  </a:lnTo>
                  <a:lnTo>
                    <a:pt x="19204" y="9513"/>
                  </a:lnTo>
                  <a:lnTo>
                    <a:pt x="19170" y="9177"/>
                  </a:lnTo>
                  <a:lnTo>
                    <a:pt x="19135" y="8394"/>
                  </a:lnTo>
                  <a:lnTo>
                    <a:pt x="19067" y="7890"/>
                  </a:lnTo>
                  <a:lnTo>
                    <a:pt x="19170" y="7387"/>
                  </a:lnTo>
                  <a:lnTo>
                    <a:pt x="19033" y="7387"/>
                  </a:lnTo>
                  <a:lnTo>
                    <a:pt x="18998" y="7163"/>
                  </a:lnTo>
                  <a:lnTo>
                    <a:pt x="19443" y="10800"/>
                  </a:lnTo>
                  <a:close/>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51" name="Shape 656"/>
            <p:cNvSpPr/>
            <p:nvPr/>
          </p:nvSpPr>
          <p:spPr>
            <a:xfrm rot="612989">
              <a:off x="3552233" y="4974863"/>
              <a:ext cx="417175" cy="387664"/>
            </a:xfrm>
            <a:custGeom>
              <a:avLst/>
              <a:gdLst/>
              <a:ahLst/>
              <a:cxnLst>
                <a:cxn ang="0">
                  <a:pos x="wd2" y="hd2"/>
                </a:cxn>
                <a:cxn ang="5400000">
                  <a:pos x="wd2" y="hd2"/>
                </a:cxn>
                <a:cxn ang="10800000">
                  <a:pos x="wd2" y="hd2"/>
                </a:cxn>
                <a:cxn ang="16200000">
                  <a:pos x="wd2" y="hd2"/>
                </a:cxn>
              </a:cxnLst>
              <a:rect l="0" t="0" r="r" b="b"/>
              <a:pathLst>
                <a:path w="21600" h="21600" extrusionOk="0">
                  <a:moveTo>
                    <a:pt x="11838" y="0"/>
                  </a:moveTo>
                  <a:lnTo>
                    <a:pt x="11285" y="476"/>
                  </a:lnTo>
                  <a:lnTo>
                    <a:pt x="10938" y="556"/>
                  </a:lnTo>
                  <a:lnTo>
                    <a:pt x="10800" y="794"/>
                  </a:lnTo>
                  <a:lnTo>
                    <a:pt x="10523" y="1112"/>
                  </a:lnTo>
                  <a:lnTo>
                    <a:pt x="10385" y="1509"/>
                  </a:lnTo>
                  <a:lnTo>
                    <a:pt x="10315" y="1906"/>
                  </a:lnTo>
                  <a:lnTo>
                    <a:pt x="10454" y="2144"/>
                  </a:lnTo>
                  <a:lnTo>
                    <a:pt x="10869" y="2462"/>
                  </a:lnTo>
                  <a:lnTo>
                    <a:pt x="10523" y="2700"/>
                  </a:lnTo>
                  <a:lnTo>
                    <a:pt x="10246" y="3097"/>
                  </a:lnTo>
                  <a:lnTo>
                    <a:pt x="9969" y="3097"/>
                  </a:lnTo>
                  <a:lnTo>
                    <a:pt x="9692" y="3176"/>
                  </a:lnTo>
                  <a:lnTo>
                    <a:pt x="9415" y="3176"/>
                  </a:lnTo>
                  <a:lnTo>
                    <a:pt x="8723" y="3335"/>
                  </a:lnTo>
                  <a:lnTo>
                    <a:pt x="8446" y="3335"/>
                  </a:lnTo>
                  <a:lnTo>
                    <a:pt x="8169" y="3574"/>
                  </a:lnTo>
                  <a:lnTo>
                    <a:pt x="7823" y="3812"/>
                  </a:lnTo>
                  <a:lnTo>
                    <a:pt x="7546" y="4050"/>
                  </a:lnTo>
                  <a:lnTo>
                    <a:pt x="7408" y="4447"/>
                  </a:lnTo>
                  <a:lnTo>
                    <a:pt x="7477" y="4765"/>
                  </a:lnTo>
                  <a:lnTo>
                    <a:pt x="7685" y="5321"/>
                  </a:lnTo>
                  <a:lnTo>
                    <a:pt x="7892" y="5638"/>
                  </a:lnTo>
                  <a:lnTo>
                    <a:pt x="7892" y="5956"/>
                  </a:lnTo>
                  <a:lnTo>
                    <a:pt x="7615" y="5956"/>
                  </a:lnTo>
                  <a:lnTo>
                    <a:pt x="7338" y="6274"/>
                  </a:lnTo>
                  <a:lnTo>
                    <a:pt x="6992" y="6432"/>
                  </a:lnTo>
                  <a:lnTo>
                    <a:pt x="6646" y="6512"/>
                  </a:lnTo>
                  <a:lnTo>
                    <a:pt x="6231" y="6829"/>
                  </a:lnTo>
                  <a:lnTo>
                    <a:pt x="5677" y="6671"/>
                  </a:lnTo>
                  <a:lnTo>
                    <a:pt x="5400" y="6671"/>
                  </a:lnTo>
                  <a:lnTo>
                    <a:pt x="5054" y="6591"/>
                  </a:lnTo>
                  <a:lnTo>
                    <a:pt x="4708" y="6671"/>
                  </a:lnTo>
                  <a:lnTo>
                    <a:pt x="4431" y="6671"/>
                  </a:lnTo>
                  <a:lnTo>
                    <a:pt x="4154" y="6909"/>
                  </a:lnTo>
                  <a:lnTo>
                    <a:pt x="3808" y="6988"/>
                  </a:lnTo>
                  <a:lnTo>
                    <a:pt x="3531" y="7226"/>
                  </a:lnTo>
                  <a:lnTo>
                    <a:pt x="3392" y="7544"/>
                  </a:lnTo>
                  <a:lnTo>
                    <a:pt x="3185" y="7782"/>
                  </a:lnTo>
                  <a:lnTo>
                    <a:pt x="3115" y="8179"/>
                  </a:lnTo>
                  <a:lnTo>
                    <a:pt x="2769" y="8418"/>
                  </a:lnTo>
                  <a:lnTo>
                    <a:pt x="2423" y="8418"/>
                  </a:lnTo>
                  <a:lnTo>
                    <a:pt x="2146" y="8576"/>
                  </a:lnTo>
                  <a:lnTo>
                    <a:pt x="1662" y="8656"/>
                  </a:lnTo>
                  <a:lnTo>
                    <a:pt x="1315" y="8735"/>
                  </a:lnTo>
                  <a:lnTo>
                    <a:pt x="969" y="8735"/>
                  </a:lnTo>
                  <a:lnTo>
                    <a:pt x="762" y="9053"/>
                  </a:lnTo>
                  <a:lnTo>
                    <a:pt x="415" y="9212"/>
                  </a:lnTo>
                  <a:lnTo>
                    <a:pt x="138" y="9529"/>
                  </a:lnTo>
                  <a:lnTo>
                    <a:pt x="0" y="10006"/>
                  </a:lnTo>
                  <a:lnTo>
                    <a:pt x="415" y="10641"/>
                  </a:lnTo>
                  <a:lnTo>
                    <a:pt x="762" y="11038"/>
                  </a:lnTo>
                  <a:lnTo>
                    <a:pt x="1454" y="11038"/>
                  </a:lnTo>
                  <a:lnTo>
                    <a:pt x="1731" y="10959"/>
                  </a:lnTo>
                  <a:lnTo>
                    <a:pt x="1800" y="11356"/>
                  </a:lnTo>
                  <a:lnTo>
                    <a:pt x="1246" y="11832"/>
                  </a:lnTo>
                  <a:lnTo>
                    <a:pt x="900" y="11912"/>
                  </a:lnTo>
                  <a:lnTo>
                    <a:pt x="415" y="11991"/>
                  </a:lnTo>
                  <a:lnTo>
                    <a:pt x="277" y="12309"/>
                  </a:lnTo>
                  <a:lnTo>
                    <a:pt x="346" y="12626"/>
                  </a:lnTo>
                  <a:lnTo>
                    <a:pt x="485" y="13024"/>
                  </a:lnTo>
                  <a:lnTo>
                    <a:pt x="762" y="13262"/>
                  </a:lnTo>
                  <a:lnTo>
                    <a:pt x="969" y="13659"/>
                  </a:lnTo>
                  <a:lnTo>
                    <a:pt x="1108" y="14056"/>
                  </a:lnTo>
                  <a:lnTo>
                    <a:pt x="1385" y="14215"/>
                  </a:lnTo>
                  <a:lnTo>
                    <a:pt x="1662" y="14453"/>
                  </a:lnTo>
                  <a:lnTo>
                    <a:pt x="2008" y="14691"/>
                  </a:lnTo>
                  <a:lnTo>
                    <a:pt x="2423" y="14850"/>
                  </a:lnTo>
                  <a:lnTo>
                    <a:pt x="2562" y="15088"/>
                  </a:lnTo>
                  <a:lnTo>
                    <a:pt x="2769" y="15485"/>
                  </a:lnTo>
                  <a:lnTo>
                    <a:pt x="2977" y="15803"/>
                  </a:lnTo>
                  <a:lnTo>
                    <a:pt x="3323" y="16121"/>
                  </a:lnTo>
                  <a:lnTo>
                    <a:pt x="3392" y="16518"/>
                  </a:lnTo>
                  <a:lnTo>
                    <a:pt x="3392" y="16756"/>
                  </a:lnTo>
                  <a:lnTo>
                    <a:pt x="3462" y="17074"/>
                  </a:lnTo>
                  <a:lnTo>
                    <a:pt x="3669" y="17471"/>
                  </a:lnTo>
                  <a:lnTo>
                    <a:pt x="4015" y="17788"/>
                  </a:lnTo>
                  <a:lnTo>
                    <a:pt x="4362" y="17947"/>
                  </a:lnTo>
                  <a:lnTo>
                    <a:pt x="4638" y="18185"/>
                  </a:lnTo>
                  <a:lnTo>
                    <a:pt x="4985" y="18344"/>
                  </a:lnTo>
                  <a:lnTo>
                    <a:pt x="5192" y="18662"/>
                  </a:lnTo>
                  <a:lnTo>
                    <a:pt x="5538" y="18662"/>
                  </a:lnTo>
                  <a:lnTo>
                    <a:pt x="5885" y="18741"/>
                  </a:lnTo>
                  <a:lnTo>
                    <a:pt x="6162" y="18662"/>
                  </a:lnTo>
                  <a:lnTo>
                    <a:pt x="6508" y="18662"/>
                  </a:lnTo>
                  <a:lnTo>
                    <a:pt x="6992" y="18821"/>
                  </a:lnTo>
                  <a:lnTo>
                    <a:pt x="7338" y="18741"/>
                  </a:lnTo>
                  <a:lnTo>
                    <a:pt x="7615" y="18741"/>
                  </a:lnTo>
                  <a:lnTo>
                    <a:pt x="7962" y="18662"/>
                  </a:lnTo>
                  <a:lnTo>
                    <a:pt x="8238" y="18344"/>
                  </a:lnTo>
                  <a:lnTo>
                    <a:pt x="8515" y="18344"/>
                  </a:lnTo>
                  <a:lnTo>
                    <a:pt x="8862" y="18106"/>
                  </a:lnTo>
                  <a:lnTo>
                    <a:pt x="8931" y="17709"/>
                  </a:lnTo>
                  <a:lnTo>
                    <a:pt x="9277" y="17471"/>
                  </a:lnTo>
                  <a:lnTo>
                    <a:pt x="9623" y="17471"/>
                  </a:lnTo>
                  <a:lnTo>
                    <a:pt x="9900" y="17391"/>
                  </a:lnTo>
                  <a:lnTo>
                    <a:pt x="9831" y="17788"/>
                  </a:lnTo>
                  <a:lnTo>
                    <a:pt x="9831" y="18106"/>
                  </a:lnTo>
                  <a:lnTo>
                    <a:pt x="9554" y="18503"/>
                  </a:lnTo>
                  <a:lnTo>
                    <a:pt x="9762" y="18821"/>
                  </a:lnTo>
                  <a:lnTo>
                    <a:pt x="9969" y="19218"/>
                  </a:lnTo>
                  <a:lnTo>
                    <a:pt x="10108" y="19456"/>
                  </a:lnTo>
                  <a:lnTo>
                    <a:pt x="10523" y="19615"/>
                  </a:lnTo>
                  <a:lnTo>
                    <a:pt x="11215" y="20250"/>
                  </a:lnTo>
                  <a:lnTo>
                    <a:pt x="11562" y="20488"/>
                  </a:lnTo>
                  <a:lnTo>
                    <a:pt x="11769" y="20885"/>
                  </a:lnTo>
                  <a:lnTo>
                    <a:pt x="12046" y="21203"/>
                  </a:lnTo>
                  <a:lnTo>
                    <a:pt x="12254" y="21282"/>
                  </a:lnTo>
                  <a:lnTo>
                    <a:pt x="12600" y="21362"/>
                  </a:lnTo>
                  <a:lnTo>
                    <a:pt x="12877" y="21600"/>
                  </a:lnTo>
                  <a:lnTo>
                    <a:pt x="13223" y="21521"/>
                  </a:lnTo>
                  <a:lnTo>
                    <a:pt x="13708" y="21441"/>
                  </a:lnTo>
                  <a:lnTo>
                    <a:pt x="14054" y="21124"/>
                  </a:lnTo>
                  <a:lnTo>
                    <a:pt x="14331" y="21124"/>
                  </a:lnTo>
                  <a:lnTo>
                    <a:pt x="14677" y="20885"/>
                  </a:lnTo>
                  <a:lnTo>
                    <a:pt x="14954" y="20806"/>
                  </a:lnTo>
                  <a:lnTo>
                    <a:pt x="14954" y="20409"/>
                  </a:lnTo>
                  <a:lnTo>
                    <a:pt x="14885" y="20012"/>
                  </a:lnTo>
                  <a:lnTo>
                    <a:pt x="14815" y="19694"/>
                  </a:lnTo>
                  <a:lnTo>
                    <a:pt x="14815" y="19376"/>
                  </a:lnTo>
                  <a:lnTo>
                    <a:pt x="15092" y="19297"/>
                  </a:lnTo>
                  <a:lnTo>
                    <a:pt x="15369" y="19059"/>
                  </a:lnTo>
                  <a:lnTo>
                    <a:pt x="15715" y="18979"/>
                  </a:lnTo>
                  <a:lnTo>
                    <a:pt x="16200" y="18900"/>
                  </a:lnTo>
                  <a:lnTo>
                    <a:pt x="16477" y="18821"/>
                  </a:lnTo>
                  <a:lnTo>
                    <a:pt x="16823" y="18821"/>
                  </a:lnTo>
                  <a:lnTo>
                    <a:pt x="17100" y="18741"/>
                  </a:lnTo>
                  <a:lnTo>
                    <a:pt x="17446" y="18741"/>
                  </a:lnTo>
                  <a:lnTo>
                    <a:pt x="17792" y="18662"/>
                  </a:lnTo>
                  <a:lnTo>
                    <a:pt x="18069" y="18582"/>
                  </a:lnTo>
                  <a:lnTo>
                    <a:pt x="18415" y="18424"/>
                  </a:lnTo>
                  <a:lnTo>
                    <a:pt x="18762" y="18344"/>
                  </a:lnTo>
                  <a:lnTo>
                    <a:pt x="18900" y="18106"/>
                  </a:lnTo>
                  <a:lnTo>
                    <a:pt x="19246" y="18026"/>
                  </a:lnTo>
                  <a:lnTo>
                    <a:pt x="19731" y="17868"/>
                  </a:lnTo>
                  <a:lnTo>
                    <a:pt x="20077" y="17629"/>
                  </a:lnTo>
                  <a:lnTo>
                    <a:pt x="20354" y="17629"/>
                  </a:lnTo>
                  <a:lnTo>
                    <a:pt x="20700" y="17550"/>
                  </a:lnTo>
                  <a:lnTo>
                    <a:pt x="21046" y="17550"/>
                  </a:lnTo>
                  <a:lnTo>
                    <a:pt x="20908" y="16756"/>
                  </a:lnTo>
                  <a:lnTo>
                    <a:pt x="20908" y="16438"/>
                  </a:lnTo>
                  <a:lnTo>
                    <a:pt x="20838" y="16121"/>
                  </a:lnTo>
                  <a:lnTo>
                    <a:pt x="20838" y="15724"/>
                  </a:lnTo>
                  <a:lnTo>
                    <a:pt x="20423" y="15485"/>
                  </a:lnTo>
                  <a:lnTo>
                    <a:pt x="20285" y="15326"/>
                  </a:lnTo>
                  <a:lnTo>
                    <a:pt x="20215" y="14929"/>
                  </a:lnTo>
                  <a:lnTo>
                    <a:pt x="20631" y="14215"/>
                  </a:lnTo>
                  <a:lnTo>
                    <a:pt x="19662" y="14532"/>
                  </a:lnTo>
                  <a:lnTo>
                    <a:pt x="20423" y="14453"/>
                  </a:lnTo>
                  <a:lnTo>
                    <a:pt x="20492" y="14056"/>
                  </a:lnTo>
                  <a:lnTo>
                    <a:pt x="20423" y="14215"/>
                  </a:lnTo>
                  <a:lnTo>
                    <a:pt x="20838" y="13976"/>
                  </a:lnTo>
                  <a:lnTo>
                    <a:pt x="20908" y="13579"/>
                  </a:lnTo>
                  <a:lnTo>
                    <a:pt x="20562" y="13341"/>
                  </a:lnTo>
                  <a:lnTo>
                    <a:pt x="20838" y="13421"/>
                  </a:lnTo>
                  <a:lnTo>
                    <a:pt x="21185" y="13341"/>
                  </a:lnTo>
                  <a:lnTo>
                    <a:pt x="21462" y="13182"/>
                  </a:lnTo>
                  <a:lnTo>
                    <a:pt x="21600" y="12785"/>
                  </a:lnTo>
                  <a:lnTo>
                    <a:pt x="21531" y="12388"/>
                  </a:lnTo>
                  <a:lnTo>
                    <a:pt x="21185" y="12229"/>
                  </a:lnTo>
                  <a:lnTo>
                    <a:pt x="20562" y="12229"/>
                  </a:lnTo>
                  <a:lnTo>
                    <a:pt x="20146" y="12150"/>
                  </a:lnTo>
                  <a:lnTo>
                    <a:pt x="20008" y="11753"/>
                  </a:lnTo>
                  <a:lnTo>
                    <a:pt x="19592" y="11435"/>
                  </a:lnTo>
                  <a:lnTo>
                    <a:pt x="19592" y="11197"/>
                  </a:lnTo>
                  <a:lnTo>
                    <a:pt x="18762" y="9609"/>
                  </a:lnTo>
                  <a:lnTo>
                    <a:pt x="18415" y="9371"/>
                  </a:lnTo>
                  <a:lnTo>
                    <a:pt x="18346" y="9053"/>
                  </a:lnTo>
                  <a:lnTo>
                    <a:pt x="18138" y="8656"/>
                  </a:lnTo>
                  <a:lnTo>
                    <a:pt x="18138" y="8338"/>
                  </a:lnTo>
                  <a:lnTo>
                    <a:pt x="18208" y="7941"/>
                  </a:lnTo>
                  <a:lnTo>
                    <a:pt x="18485" y="7147"/>
                  </a:lnTo>
                  <a:lnTo>
                    <a:pt x="18415" y="6829"/>
                  </a:lnTo>
                  <a:lnTo>
                    <a:pt x="18069" y="6909"/>
                  </a:lnTo>
                  <a:lnTo>
                    <a:pt x="17792" y="6988"/>
                  </a:lnTo>
                  <a:lnTo>
                    <a:pt x="17515" y="7147"/>
                  </a:lnTo>
                  <a:lnTo>
                    <a:pt x="17238" y="7226"/>
                  </a:lnTo>
                  <a:lnTo>
                    <a:pt x="17100" y="7544"/>
                  </a:lnTo>
                  <a:lnTo>
                    <a:pt x="16823" y="7782"/>
                  </a:lnTo>
                  <a:lnTo>
                    <a:pt x="16546" y="7782"/>
                  </a:lnTo>
                  <a:lnTo>
                    <a:pt x="16200" y="7862"/>
                  </a:lnTo>
                  <a:lnTo>
                    <a:pt x="15854" y="7782"/>
                  </a:lnTo>
                  <a:lnTo>
                    <a:pt x="15508" y="7624"/>
                  </a:lnTo>
                  <a:lnTo>
                    <a:pt x="15162" y="7385"/>
                  </a:lnTo>
                  <a:lnTo>
                    <a:pt x="14815" y="6988"/>
                  </a:lnTo>
                  <a:lnTo>
                    <a:pt x="14469" y="6909"/>
                  </a:lnTo>
                  <a:lnTo>
                    <a:pt x="14262" y="6591"/>
                  </a:lnTo>
                  <a:lnTo>
                    <a:pt x="14262" y="6194"/>
                  </a:lnTo>
                  <a:lnTo>
                    <a:pt x="14331" y="5797"/>
                  </a:lnTo>
                  <a:lnTo>
                    <a:pt x="14677" y="5638"/>
                  </a:lnTo>
                  <a:lnTo>
                    <a:pt x="14954" y="5479"/>
                  </a:lnTo>
                  <a:lnTo>
                    <a:pt x="14746" y="5082"/>
                  </a:lnTo>
                  <a:lnTo>
                    <a:pt x="14400" y="5162"/>
                  </a:lnTo>
                  <a:lnTo>
                    <a:pt x="14192" y="4765"/>
                  </a:lnTo>
                  <a:lnTo>
                    <a:pt x="14192" y="4447"/>
                  </a:lnTo>
                  <a:lnTo>
                    <a:pt x="14262" y="4129"/>
                  </a:lnTo>
                  <a:lnTo>
                    <a:pt x="14608" y="3653"/>
                  </a:lnTo>
                  <a:lnTo>
                    <a:pt x="14885" y="3415"/>
                  </a:lnTo>
                  <a:lnTo>
                    <a:pt x="15162" y="3335"/>
                  </a:lnTo>
                  <a:lnTo>
                    <a:pt x="15508" y="3335"/>
                  </a:lnTo>
                  <a:lnTo>
                    <a:pt x="15785" y="3176"/>
                  </a:lnTo>
                  <a:lnTo>
                    <a:pt x="16131" y="3097"/>
                  </a:lnTo>
                  <a:lnTo>
                    <a:pt x="16477" y="3097"/>
                  </a:lnTo>
                  <a:lnTo>
                    <a:pt x="16546" y="2700"/>
                  </a:lnTo>
                  <a:lnTo>
                    <a:pt x="16338" y="2303"/>
                  </a:lnTo>
                  <a:lnTo>
                    <a:pt x="16131" y="2065"/>
                  </a:lnTo>
                  <a:lnTo>
                    <a:pt x="15854" y="1906"/>
                  </a:lnTo>
                  <a:lnTo>
                    <a:pt x="15577" y="1588"/>
                  </a:lnTo>
                  <a:lnTo>
                    <a:pt x="15577" y="1191"/>
                  </a:lnTo>
                  <a:lnTo>
                    <a:pt x="15369" y="953"/>
                  </a:lnTo>
                  <a:lnTo>
                    <a:pt x="14885" y="874"/>
                  </a:lnTo>
                  <a:lnTo>
                    <a:pt x="14538" y="635"/>
                  </a:lnTo>
                  <a:lnTo>
                    <a:pt x="14123" y="715"/>
                  </a:lnTo>
                  <a:lnTo>
                    <a:pt x="13708" y="635"/>
                  </a:lnTo>
                  <a:lnTo>
                    <a:pt x="13431" y="794"/>
                  </a:lnTo>
                  <a:lnTo>
                    <a:pt x="13154" y="874"/>
                  </a:lnTo>
                  <a:lnTo>
                    <a:pt x="12877" y="476"/>
                  </a:lnTo>
                  <a:lnTo>
                    <a:pt x="12600" y="476"/>
                  </a:lnTo>
                  <a:lnTo>
                    <a:pt x="12531" y="79"/>
                  </a:lnTo>
                  <a:lnTo>
                    <a:pt x="12185" y="159"/>
                  </a:lnTo>
                  <a:lnTo>
                    <a:pt x="11838" y="159"/>
                  </a:lnTo>
                  <a:lnTo>
                    <a:pt x="11631" y="476"/>
                  </a:lnTo>
                  <a:lnTo>
                    <a:pt x="11285" y="635"/>
                  </a:lnTo>
                  <a:lnTo>
                    <a:pt x="11838" y="0"/>
                  </a:lnTo>
                </a:path>
              </a:pathLst>
            </a:custGeom>
            <a:solidFill>
              <a:srgbClr val="0033CC"/>
            </a:solidFill>
            <a:ln>
              <a:solidFill>
                <a:schemeClr val="bg1"/>
              </a:solidFill>
            </a:ln>
          </p:spPr>
          <p:txBody>
            <a:bodyPr lIns="45719" rIns="45719" anchor="ctr"/>
            <a:lstStyle/>
            <a:p>
              <a:pPr algn="ctr" defTabSz="889000"/>
              <a:endParaRPr sz="1200"/>
            </a:p>
          </p:txBody>
        </p:sp>
        <p:sp>
          <p:nvSpPr>
            <p:cNvPr id="252" name="Shape 657"/>
            <p:cNvSpPr/>
            <p:nvPr/>
          </p:nvSpPr>
          <p:spPr>
            <a:xfrm rot="612989">
              <a:off x="854353" y="2494860"/>
              <a:ext cx="114991" cy="151075"/>
            </a:xfrm>
            <a:custGeom>
              <a:avLst/>
              <a:gdLst/>
              <a:ahLst/>
              <a:cxnLst>
                <a:cxn ang="0">
                  <a:pos x="wd2" y="hd2"/>
                </a:cxn>
                <a:cxn ang="5400000">
                  <a:pos x="wd2" y="hd2"/>
                </a:cxn>
                <a:cxn ang="10800000">
                  <a:pos x="wd2" y="hd2"/>
                </a:cxn>
                <a:cxn ang="16200000">
                  <a:pos x="wd2" y="hd2"/>
                </a:cxn>
              </a:cxnLst>
              <a:rect l="0" t="0" r="r" b="b"/>
              <a:pathLst>
                <a:path w="21600" h="21600" extrusionOk="0">
                  <a:moveTo>
                    <a:pt x="6530" y="4483"/>
                  </a:moveTo>
                  <a:lnTo>
                    <a:pt x="6028" y="3668"/>
                  </a:lnTo>
                  <a:lnTo>
                    <a:pt x="5023" y="2853"/>
                  </a:lnTo>
                  <a:lnTo>
                    <a:pt x="4521" y="2038"/>
                  </a:lnTo>
                  <a:lnTo>
                    <a:pt x="4521" y="408"/>
                  </a:lnTo>
                  <a:lnTo>
                    <a:pt x="5526" y="408"/>
                  </a:lnTo>
                  <a:lnTo>
                    <a:pt x="6530" y="0"/>
                  </a:lnTo>
                  <a:lnTo>
                    <a:pt x="7033" y="815"/>
                  </a:lnTo>
                  <a:lnTo>
                    <a:pt x="8037" y="815"/>
                  </a:lnTo>
                  <a:lnTo>
                    <a:pt x="8037" y="1630"/>
                  </a:lnTo>
                  <a:lnTo>
                    <a:pt x="9042" y="3260"/>
                  </a:lnTo>
                  <a:lnTo>
                    <a:pt x="10047" y="3260"/>
                  </a:lnTo>
                  <a:lnTo>
                    <a:pt x="10047" y="4075"/>
                  </a:lnTo>
                  <a:lnTo>
                    <a:pt x="10549" y="4891"/>
                  </a:lnTo>
                  <a:lnTo>
                    <a:pt x="10549" y="5706"/>
                  </a:lnTo>
                  <a:lnTo>
                    <a:pt x="11553" y="7336"/>
                  </a:lnTo>
                  <a:lnTo>
                    <a:pt x="11553" y="8151"/>
                  </a:lnTo>
                  <a:lnTo>
                    <a:pt x="12558" y="8151"/>
                  </a:lnTo>
                  <a:lnTo>
                    <a:pt x="13060" y="8966"/>
                  </a:lnTo>
                  <a:lnTo>
                    <a:pt x="14065" y="8558"/>
                  </a:lnTo>
                  <a:lnTo>
                    <a:pt x="14567" y="7743"/>
                  </a:lnTo>
                  <a:lnTo>
                    <a:pt x="15572" y="7743"/>
                  </a:lnTo>
                  <a:lnTo>
                    <a:pt x="16577" y="7336"/>
                  </a:lnTo>
                  <a:lnTo>
                    <a:pt x="17079" y="6521"/>
                  </a:lnTo>
                  <a:lnTo>
                    <a:pt x="18084" y="6521"/>
                  </a:lnTo>
                  <a:lnTo>
                    <a:pt x="18586" y="7336"/>
                  </a:lnTo>
                  <a:lnTo>
                    <a:pt x="18586" y="12226"/>
                  </a:lnTo>
                  <a:lnTo>
                    <a:pt x="18084" y="13042"/>
                  </a:lnTo>
                  <a:lnTo>
                    <a:pt x="19591" y="15487"/>
                  </a:lnTo>
                  <a:lnTo>
                    <a:pt x="19591" y="16302"/>
                  </a:lnTo>
                  <a:lnTo>
                    <a:pt x="20595" y="16709"/>
                  </a:lnTo>
                  <a:lnTo>
                    <a:pt x="21600" y="16709"/>
                  </a:lnTo>
                  <a:lnTo>
                    <a:pt x="21098" y="17525"/>
                  </a:lnTo>
                  <a:lnTo>
                    <a:pt x="20093" y="17525"/>
                  </a:lnTo>
                  <a:lnTo>
                    <a:pt x="19088" y="17932"/>
                  </a:lnTo>
                  <a:lnTo>
                    <a:pt x="19088" y="21192"/>
                  </a:lnTo>
                  <a:lnTo>
                    <a:pt x="17079" y="20377"/>
                  </a:lnTo>
                  <a:lnTo>
                    <a:pt x="16074" y="20785"/>
                  </a:lnTo>
                  <a:lnTo>
                    <a:pt x="15070" y="20785"/>
                  </a:lnTo>
                  <a:lnTo>
                    <a:pt x="13060" y="21600"/>
                  </a:lnTo>
                  <a:lnTo>
                    <a:pt x="11051" y="21600"/>
                  </a:lnTo>
                  <a:lnTo>
                    <a:pt x="9042" y="18340"/>
                  </a:lnTo>
                  <a:lnTo>
                    <a:pt x="7033" y="17525"/>
                  </a:lnTo>
                  <a:lnTo>
                    <a:pt x="7033" y="16709"/>
                  </a:lnTo>
                  <a:lnTo>
                    <a:pt x="6530" y="15894"/>
                  </a:lnTo>
                  <a:lnTo>
                    <a:pt x="6530" y="15079"/>
                  </a:lnTo>
                  <a:lnTo>
                    <a:pt x="5526" y="14672"/>
                  </a:lnTo>
                  <a:lnTo>
                    <a:pt x="5526" y="13042"/>
                  </a:lnTo>
                  <a:lnTo>
                    <a:pt x="4521" y="12634"/>
                  </a:lnTo>
                  <a:lnTo>
                    <a:pt x="3014" y="10189"/>
                  </a:lnTo>
                  <a:lnTo>
                    <a:pt x="2009" y="9781"/>
                  </a:lnTo>
                  <a:lnTo>
                    <a:pt x="2009" y="7336"/>
                  </a:lnTo>
                  <a:lnTo>
                    <a:pt x="1005" y="5706"/>
                  </a:lnTo>
                  <a:lnTo>
                    <a:pt x="0" y="4891"/>
                  </a:lnTo>
                  <a:lnTo>
                    <a:pt x="0" y="3260"/>
                  </a:lnTo>
                  <a:lnTo>
                    <a:pt x="502" y="2445"/>
                  </a:lnTo>
                  <a:lnTo>
                    <a:pt x="1507" y="2445"/>
                  </a:lnTo>
                  <a:lnTo>
                    <a:pt x="2009" y="3260"/>
                  </a:lnTo>
                  <a:lnTo>
                    <a:pt x="3014" y="4075"/>
                  </a:lnTo>
                  <a:lnTo>
                    <a:pt x="3516" y="4891"/>
                  </a:lnTo>
                  <a:lnTo>
                    <a:pt x="5526" y="5706"/>
                  </a:lnTo>
                  <a:lnTo>
                    <a:pt x="5526" y="4891"/>
                  </a:lnTo>
                  <a:lnTo>
                    <a:pt x="4521" y="4483"/>
                  </a:lnTo>
                  <a:lnTo>
                    <a:pt x="4521" y="2853"/>
                  </a:lnTo>
                  <a:lnTo>
                    <a:pt x="4019" y="2038"/>
                  </a:lnTo>
                  <a:lnTo>
                    <a:pt x="4019" y="1223"/>
                  </a:lnTo>
                  <a:lnTo>
                    <a:pt x="6028" y="408"/>
                  </a:lnTo>
                </a:path>
              </a:pathLst>
            </a:custGeom>
            <a:solidFill>
              <a:srgbClr val="0033CC"/>
            </a:solidFill>
            <a:ln>
              <a:solidFill>
                <a:schemeClr val="accent3">
                  <a:lumOff val="44000"/>
                </a:schemeClr>
              </a:solidFill>
            </a:ln>
          </p:spPr>
          <p:txBody>
            <a:bodyPr lIns="45719" rIns="45719"/>
            <a:lstStyle/>
            <a:p>
              <a:endParaRPr sz="4800">
                <a:solidFill>
                  <a:srgbClr val="345782"/>
                </a:solidFill>
              </a:endParaRPr>
            </a:p>
          </p:txBody>
        </p:sp>
        <p:sp>
          <p:nvSpPr>
            <p:cNvPr id="253" name="Shape 686"/>
            <p:cNvSpPr/>
            <p:nvPr/>
          </p:nvSpPr>
          <p:spPr>
            <a:xfrm rot="153004">
              <a:off x="1324989" y="3676454"/>
              <a:ext cx="268585" cy="256356"/>
            </a:xfrm>
            <a:custGeom>
              <a:avLst/>
              <a:gdLst/>
              <a:ahLst/>
              <a:cxnLst>
                <a:cxn ang="0">
                  <a:pos x="wd2" y="hd2"/>
                </a:cxn>
                <a:cxn ang="5400000">
                  <a:pos x="wd2" y="hd2"/>
                </a:cxn>
                <a:cxn ang="10800000">
                  <a:pos x="wd2" y="hd2"/>
                </a:cxn>
                <a:cxn ang="16200000">
                  <a:pos x="wd2" y="hd2"/>
                </a:cxn>
              </a:cxnLst>
              <a:rect l="0" t="0" r="r" b="b"/>
              <a:pathLst>
                <a:path w="21600" h="21600" extrusionOk="0">
                  <a:moveTo>
                    <a:pt x="15654" y="6657"/>
                  </a:moveTo>
                  <a:lnTo>
                    <a:pt x="15411" y="7200"/>
                  </a:lnTo>
                  <a:lnTo>
                    <a:pt x="14440" y="7743"/>
                  </a:lnTo>
                  <a:lnTo>
                    <a:pt x="13955" y="7743"/>
                  </a:lnTo>
                  <a:lnTo>
                    <a:pt x="13470" y="8015"/>
                  </a:lnTo>
                  <a:lnTo>
                    <a:pt x="12984" y="7743"/>
                  </a:lnTo>
                  <a:lnTo>
                    <a:pt x="12499" y="7200"/>
                  </a:lnTo>
                  <a:lnTo>
                    <a:pt x="12499" y="6249"/>
                  </a:lnTo>
                  <a:lnTo>
                    <a:pt x="12256" y="5706"/>
                  </a:lnTo>
                  <a:lnTo>
                    <a:pt x="12256" y="5162"/>
                  </a:lnTo>
                  <a:lnTo>
                    <a:pt x="12013" y="4755"/>
                  </a:lnTo>
                  <a:lnTo>
                    <a:pt x="12013" y="3940"/>
                  </a:lnTo>
                  <a:lnTo>
                    <a:pt x="11771" y="3532"/>
                  </a:lnTo>
                  <a:lnTo>
                    <a:pt x="11285" y="2445"/>
                  </a:lnTo>
                  <a:lnTo>
                    <a:pt x="10800" y="2174"/>
                  </a:lnTo>
                  <a:lnTo>
                    <a:pt x="10315" y="2038"/>
                  </a:lnTo>
                  <a:lnTo>
                    <a:pt x="9829" y="1766"/>
                  </a:lnTo>
                  <a:lnTo>
                    <a:pt x="8858" y="1766"/>
                  </a:lnTo>
                  <a:lnTo>
                    <a:pt x="8616" y="1223"/>
                  </a:lnTo>
                  <a:lnTo>
                    <a:pt x="8130" y="1223"/>
                  </a:lnTo>
                  <a:lnTo>
                    <a:pt x="7645" y="951"/>
                  </a:lnTo>
                  <a:lnTo>
                    <a:pt x="7160" y="543"/>
                  </a:lnTo>
                  <a:lnTo>
                    <a:pt x="6189" y="0"/>
                  </a:lnTo>
                  <a:lnTo>
                    <a:pt x="4369" y="0"/>
                  </a:lnTo>
                  <a:lnTo>
                    <a:pt x="4126" y="543"/>
                  </a:lnTo>
                  <a:lnTo>
                    <a:pt x="3640" y="679"/>
                  </a:lnTo>
                  <a:lnTo>
                    <a:pt x="3155" y="951"/>
                  </a:lnTo>
                  <a:lnTo>
                    <a:pt x="2670" y="2038"/>
                  </a:lnTo>
                  <a:lnTo>
                    <a:pt x="2670" y="5026"/>
                  </a:lnTo>
                  <a:lnTo>
                    <a:pt x="2427" y="5434"/>
                  </a:lnTo>
                  <a:lnTo>
                    <a:pt x="2184" y="5977"/>
                  </a:lnTo>
                  <a:lnTo>
                    <a:pt x="2184" y="6521"/>
                  </a:lnTo>
                  <a:lnTo>
                    <a:pt x="1942" y="6928"/>
                  </a:lnTo>
                  <a:lnTo>
                    <a:pt x="2427" y="8015"/>
                  </a:lnTo>
                  <a:lnTo>
                    <a:pt x="2184" y="8423"/>
                  </a:lnTo>
                  <a:lnTo>
                    <a:pt x="1699" y="8694"/>
                  </a:lnTo>
                  <a:lnTo>
                    <a:pt x="1456" y="9238"/>
                  </a:lnTo>
                  <a:lnTo>
                    <a:pt x="971" y="9374"/>
                  </a:lnTo>
                  <a:lnTo>
                    <a:pt x="485" y="9917"/>
                  </a:lnTo>
                  <a:lnTo>
                    <a:pt x="0" y="10189"/>
                  </a:lnTo>
                  <a:lnTo>
                    <a:pt x="0" y="11140"/>
                  </a:lnTo>
                  <a:lnTo>
                    <a:pt x="485" y="11140"/>
                  </a:lnTo>
                  <a:lnTo>
                    <a:pt x="1456" y="11683"/>
                  </a:lnTo>
                  <a:lnTo>
                    <a:pt x="1699" y="12226"/>
                  </a:lnTo>
                  <a:lnTo>
                    <a:pt x="2184" y="12226"/>
                  </a:lnTo>
                  <a:lnTo>
                    <a:pt x="2427" y="12634"/>
                  </a:lnTo>
                  <a:lnTo>
                    <a:pt x="2912" y="12906"/>
                  </a:lnTo>
                  <a:lnTo>
                    <a:pt x="3155" y="13449"/>
                  </a:lnTo>
                  <a:lnTo>
                    <a:pt x="3398" y="13857"/>
                  </a:lnTo>
                  <a:lnTo>
                    <a:pt x="3640" y="14400"/>
                  </a:lnTo>
                  <a:lnTo>
                    <a:pt x="4126" y="14672"/>
                  </a:lnTo>
                  <a:lnTo>
                    <a:pt x="4611" y="15215"/>
                  </a:lnTo>
                  <a:lnTo>
                    <a:pt x="5097" y="15351"/>
                  </a:lnTo>
                  <a:lnTo>
                    <a:pt x="5461" y="15215"/>
                  </a:lnTo>
                  <a:lnTo>
                    <a:pt x="5946" y="14943"/>
                  </a:lnTo>
                  <a:lnTo>
                    <a:pt x="6189" y="15351"/>
                  </a:lnTo>
                  <a:lnTo>
                    <a:pt x="6189" y="16438"/>
                  </a:lnTo>
                  <a:lnTo>
                    <a:pt x="6431" y="16845"/>
                  </a:lnTo>
                  <a:lnTo>
                    <a:pt x="6917" y="17389"/>
                  </a:lnTo>
                  <a:lnTo>
                    <a:pt x="7402" y="17660"/>
                  </a:lnTo>
                  <a:lnTo>
                    <a:pt x="9344" y="17660"/>
                  </a:lnTo>
                  <a:lnTo>
                    <a:pt x="9829" y="17932"/>
                  </a:lnTo>
                  <a:lnTo>
                    <a:pt x="10315" y="18068"/>
                  </a:lnTo>
                  <a:lnTo>
                    <a:pt x="11043" y="18340"/>
                  </a:lnTo>
                  <a:lnTo>
                    <a:pt x="11285" y="18883"/>
                  </a:lnTo>
                  <a:lnTo>
                    <a:pt x="10800" y="18883"/>
                  </a:lnTo>
                  <a:lnTo>
                    <a:pt x="10557" y="19426"/>
                  </a:lnTo>
                  <a:lnTo>
                    <a:pt x="10557" y="19834"/>
                  </a:lnTo>
                  <a:lnTo>
                    <a:pt x="11043" y="20106"/>
                  </a:lnTo>
                  <a:lnTo>
                    <a:pt x="13227" y="20106"/>
                  </a:lnTo>
                  <a:lnTo>
                    <a:pt x="13712" y="19834"/>
                  </a:lnTo>
                  <a:lnTo>
                    <a:pt x="14198" y="19834"/>
                  </a:lnTo>
                  <a:lnTo>
                    <a:pt x="15169" y="20377"/>
                  </a:lnTo>
                  <a:lnTo>
                    <a:pt x="15654" y="20921"/>
                  </a:lnTo>
                  <a:lnTo>
                    <a:pt x="16139" y="21057"/>
                  </a:lnTo>
                  <a:lnTo>
                    <a:pt x="16503" y="21328"/>
                  </a:lnTo>
                  <a:lnTo>
                    <a:pt x="16989" y="21600"/>
                  </a:lnTo>
                  <a:lnTo>
                    <a:pt x="17231" y="21057"/>
                  </a:lnTo>
                  <a:lnTo>
                    <a:pt x="19173" y="21057"/>
                  </a:lnTo>
                  <a:lnTo>
                    <a:pt x="19416" y="20649"/>
                  </a:lnTo>
                  <a:lnTo>
                    <a:pt x="19658" y="20106"/>
                  </a:lnTo>
                  <a:lnTo>
                    <a:pt x="19416" y="19562"/>
                  </a:lnTo>
                  <a:lnTo>
                    <a:pt x="20144" y="19426"/>
                  </a:lnTo>
                  <a:lnTo>
                    <a:pt x="21600" y="18611"/>
                  </a:lnTo>
                  <a:lnTo>
                    <a:pt x="21600" y="18068"/>
                  </a:lnTo>
                  <a:lnTo>
                    <a:pt x="21357" y="17660"/>
                  </a:lnTo>
                  <a:lnTo>
                    <a:pt x="21357" y="16709"/>
                  </a:lnTo>
                  <a:lnTo>
                    <a:pt x="20872" y="15623"/>
                  </a:lnTo>
                  <a:lnTo>
                    <a:pt x="20872" y="14672"/>
                  </a:lnTo>
                  <a:lnTo>
                    <a:pt x="21115" y="14128"/>
                  </a:lnTo>
                  <a:lnTo>
                    <a:pt x="21115" y="12226"/>
                  </a:lnTo>
                  <a:lnTo>
                    <a:pt x="20872" y="11411"/>
                  </a:lnTo>
                  <a:lnTo>
                    <a:pt x="20387" y="10868"/>
                  </a:lnTo>
                  <a:lnTo>
                    <a:pt x="19901" y="10732"/>
                  </a:lnTo>
                  <a:lnTo>
                    <a:pt x="19416" y="10732"/>
                  </a:lnTo>
                  <a:lnTo>
                    <a:pt x="17960" y="9917"/>
                  </a:lnTo>
                  <a:lnTo>
                    <a:pt x="17474" y="9374"/>
                  </a:lnTo>
                  <a:lnTo>
                    <a:pt x="16989" y="9238"/>
                  </a:lnTo>
                  <a:lnTo>
                    <a:pt x="16503" y="8694"/>
                  </a:lnTo>
                  <a:lnTo>
                    <a:pt x="16261" y="8151"/>
                  </a:lnTo>
                  <a:lnTo>
                    <a:pt x="16261" y="7743"/>
                  </a:lnTo>
                  <a:lnTo>
                    <a:pt x="16139" y="7200"/>
                  </a:lnTo>
                  <a:lnTo>
                    <a:pt x="15654" y="7200"/>
                  </a:lnTo>
                  <a:lnTo>
                    <a:pt x="15654" y="6657"/>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4" name="Shape 738"/>
            <p:cNvSpPr/>
            <p:nvPr/>
          </p:nvSpPr>
          <p:spPr>
            <a:xfrm rot="5111590">
              <a:off x="210202" y="3689559"/>
              <a:ext cx="319252" cy="169813"/>
            </a:xfrm>
            <a:custGeom>
              <a:avLst/>
              <a:gdLst/>
              <a:ahLst/>
              <a:cxnLst>
                <a:cxn ang="0">
                  <a:pos x="wd2" y="hd2"/>
                </a:cxn>
                <a:cxn ang="5400000">
                  <a:pos x="wd2" y="hd2"/>
                </a:cxn>
                <a:cxn ang="10800000">
                  <a:pos x="wd2" y="hd2"/>
                </a:cxn>
                <a:cxn ang="16200000">
                  <a:pos x="wd2" y="hd2"/>
                </a:cxn>
              </a:cxnLst>
              <a:rect l="0" t="0" r="r" b="b"/>
              <a:pathLst>
                <a:path w="21600" h="21600" extrusionOk="0">
                  <a:moveTo>
                    <a:pt x="7224" y="16587"/>
                  </a:moveTo>
                  <a:lnTo>
                    <a:pt x="7224" y="16434"/>
                  </a:lnTo>
                  <a:lnTo>
                    <a:pt x="7142" y="15945"/>
                  </a:lnTo>
                  <a:lnTo>
                    <a:pt x="7142" y="15484"/>
                  </a:lnTo>
                  <a:lnTo>
                    <a:pt x="7033" y="15484"/>
                  </a:lnTo>
                  <a:lnTo>
                    <a:pt x="7033" y="15331"/>
                  </a:lnTo>
                  <a:lnTo>
                    <a:pt x="6932" y="15010"/>
                  </a:lnTo>
                  <a:lnTo>
                    <a:pt x="6932" y="14870"/>
                  </a:lnTo>
                  <a:lnTo>
                    <a:pt x="6841" y="14870"/>
                  </a:lnTo>
                  <a:lnTo>
                    <a:pt x="6841" y="14716"/>
                  </a:lnTo>
                  <a:lnTo>
                    <a:pt x="6631" y="14228"/>
                  </a:lnTo>
                  <a:lnTo>
                    <a:pt x="6340" y="13781"/>
                  </a:lnTo>
                  <a:lnTo>
                    <a:pt x="6248" y="13781"/>
                  </a:lnTo>
                  <a:lnTo>
                    <a:pt x="6039" y="13446"/>
                  </a:lnTo>
                  <a:lnTo>
                    <a:pt x="5947" y="13292"/>
                  </a:lnTo>
                  <a:lnTo>
                    <a:pt x="5756" y="13292"/>
                  </a:lnTo>
                  <a:lnTo>
                    <a:pt x="5655" y="13125"/>
                  </a:lnTo>
                  <a:lnTo>
                    <a:pt x="5254" y="13125"/>
                  </a:lnTo>
                  <a:lnTo>
                    <a:pt x="5254" y="13292"/>
                  </a:lnTo>
                  <a:lnTo>
                    <a:pt x="5053" y="13446"/>
                  </a:lnTo>
                  <a:lnTo>
                    <a:pt x="4862" y="13613"/>
                  </a:lnTo>
                  <a:lnTo>
                    <a:pt x="4862" y="13781"/>
                  </a:lnTo>
                  <a:lnTo>
                    <a:pt x="4761" y="13935"/>
                  </a:lnTo>
                  <a:lnTo>
                    <a:pt x="4652" y="14074"/>
                  </a:lnTo>
                  <a:lnTo>
                    <a:pt x="4652" y="13935"/>
                  </a:lnTo>
                  <a:lnTo>
                    <a:pt x="4570" y="13935"/>
                  </a:lnTo>
                  <a:lnTo>
                    <a:pt x="4460" y="13781"/>
                  </a:lnTo>
                  <a:lnTo>
                    <a:pt x="4059" y="13781"/>
                  </a:lnTo>
                  <a:lnTo>
                    <a:pt x="4059" y="13613"/>
                  </a:lnTo>
                  <a:lnTo>
                    <a:pt x="3868" y="13613"/>
                  </a:lnTo>
                  <a:lnTo>
                    <a:pt x="3868" y="13446"/>
                  </a:lnTo>
                  <a:lnTo>
                    <a:pt x="3676" y="13446"/>
                  </a:lnTo>
                  <a:lnTo>
                    <a:pt x="3676" y="13292"/>
                  </a:lnTo>
                  <a:lnTo>
                    <a:pt x="3567" y="13292"/>
                  </a:lnTo>
                  <a:lnTo>
                    <a:pt x="3275" y="12999"/>
                  </a:lnTo>
                  <a:lnTo>
                    <a:pt x="3083" y="12832"/>
                  </a:lnTo>
                  <a:lnTo>
                    <a:pt x="2974" y="12832"/>
                  </a:lnTo>
                  <a:lnTo>
                    <a:pt x="2873" y="12678"/>
                  </a:lnTo>
                  <a:lnTo>
                    <a:pt x="3083" y="12678"/>
                  </a:lnTo>
                  <a:lnTo>
                    <a:pt x="3083" y="12510"/>
                  </a:lnTo>
                  <a:lnTo>
                    <a:pt x="2974" y="12357"/>
                  </a:lnTo>
                  <a:lnTo>
                    <a:pt x="3083" y="12357"/>
                  </a:lnTo>
                  <a:lnTo>
                    <a:pt x="3165" y="12189"/>
                  </a:lnTo>
                  <a:lnTo>
                    <a:pt x="3165" y="12357"/>
                  </a:lnTo>
                  <a:lnTo>
                    <a:pt x="3165" y="12189"/>
                  </a:lnTo>
                  <a:lnTo>
                    <a:pt x="3275" y="12189"/>
                  </a:lnTo>
                  <a:lnTo>
                    <a:pt x="3083" y="12189"/>
                  </a:lnTo>
                  <a:lnTo>
                    <a:pt x="3083" y="11896"/>
                  </a:lnTo>
                  <a:lnTo>
                    <a:pt x="3275" y="11896"/>
                  </a:lnTo>
                  <a:lnTo>
                    <a:pt x="3275" y="11742"/>
                  </a:lnTo>
                  <a:lnTo>
                    <a:pt x="3375" y="11742"/>
                  </a:lnTo>
                  <a:lnTo>
                    <a:pt x="3375" y="11575"/>
                  </a:lnTo>
                  <a:lnTo>
                    <a:pt x="3466" y="11575"/>
                  </a:lnTo>
                  <a:lnTo>
                    <a:pt x="3375" y="11575"/>
                  </a:lnTo>
                  <a:lnTo>
                    <a:pt x="3466" y="11254"/>
                  </a:lnTo>
                  <a:lnTo>
                    <a:pt x="3466" y="10961"/>
                  </a:lnTo>
                  <a:lnTo>
                    <a:pt x="3676" y="10961"/>
                  </a:lnTo>
                  <a:lnTo>
                    <a:pt x="3676" y="10793"/>
                  </a:lnTo>
                  <a:lnTo>
                    <a:pt x="3758" y="10639"/>
                  </a:lnTo>
                  <a:lnTo>
                    <a:pt x="3758" y="10472"/>
                  </a:lnTo>
                  <a:lnTo>
                    <a:pt x="3868" y="10318"/>
                  </a:lnTo>
                  <a:lnTo>
                    <a:pt x="3868" y="10179"/>
                  </a:lnTo>
                  <a:lnTo>
                    <a:pt x="3758" y="10025"/>
                  </a:lnTo>
                  <a:lnTo>
                    <a:pt x="3758" y="10179"/>
                  </a:lnTo>
                  <a:lnTo>
                    <a:pt x="3868" y="10179"/>
                  </a:lnTo>
                  <a:lnTo>
                    <a:pt x="3758" y="10472"/>
                  </a:lnTo>
                  <a:lnTo>
                    <a:pt x="3676" y="10639"/>
                  </a:lnTo>
                  <a:lnTo>
                    <a:pt x="3567" y="10639"/>
                  </a:lnTo>
                  <a:lnTo>
                    <a:pt x="3567" y="10793"/>
                  </a:lnTo>
                  <a:lnTo>
                    <a:pt x="3466" y="10793"/>
                  </a:lnTo>
                  <a:lnTo>
                    <a:pt x="3466" y="11114"/>
                  </a:lnTo>
                  <a:lnTo>
                    <a:pt x="3375" y="11254"/>
                  </a:lnTo>
                  <a:lnTo>
                    <a:pt x="3375" y="11421"/>
                  </a:lnTo>
                  <a:lnTo>
                    <a:pt x="3275" y="11421"/>
                  </a:lnTo>
                  <a:lnTo>
                    <a:pt x="3275" y="11575"/>
                  </a:lnTo>
                  <a:lnTo>
                    <a:pt x="3165" y="11575"/>
                  </a:lnTo>
                  <a:lnTo>
                    <a:pt x="3275" y="11742"/>
                  </a:lnTo>
                  <a:lnTo>
                    <a:pt x="3083" y="11742"/>
                  </a:lnTo>
                  <a:lnTo>
                    <a:pt x="3083" y="11896"/>
                  </a:lnTo>
                  <a:lnTo>
                    <a:pt x="2974" y="11896"/>
                  </a:lnTo>
                  <a:lnTo>
                    <a:pt x="2974" y="12064"/>
                  </a:lnTo>
                  <a:lnTo>
                    <a:pt x="2873" y="12064"/>
                  </a:lnTo>
                  <a:lnTo>
                    <a:pt x="2873" y="12189"/>
                  </a:lnTo>
                  <a:lnTo>
                    <a:pt x="2782" y="12357"/>
                  </a:lnTo>
                  <a:lnTo>
                    <a:pt x="2782" y="12510"/>
                  </a:lnTo>
                  <a:lnTo>
                    <a:pt x="2782" y="12357"/>
                  </a:lnTo>
                  <a:lnTo>
                    <a:pt x="2673" y="12357"/>
                  </a:lnTo>
                  <a:lnTo>
                    <a:pt x="2481" y="12510"/>
                  </a:lnTo>
                  <a:lnTo>
                    <a:pt x="2782" y="12510"/>
                  </a:lnTo>
                  <a:lnTo>
                    <a:pt x="2782" y="12678"/>
                  </a:lnTo>
                  <a:lnTo>
                    <a:pt x="2673" y="12510"/>
                  </a:lnTo>
                  <a:lnTo>
                    <a:pt x="1998" y="12510"/>
                  </a:lnTo>
                  <a:lnTo>
                    <a:pt x="1888" y="12678"/>
                  </a:lnTo>
                  <a:lnTo>
                    <a:pt x="1697" y="12832"/>
                  </a:lnTo>
                  <a:lnTo>
                    <a:pt x="1487" y="12832"/>
                  </a:lnTo>
                  <a:lnTo>
                    <a:pt x="1487" y="12999"/>
                  </a:lnTo>
                  <a:lnTo>
                    <a:pt x="1396" y="12999"/>
                  </a:lnTo>
                  <a:lnTo>
                    <a:pt x="1396" y="13125"/>
                  </a:lnTo>
                  <a:lnTo>
                    <a:pt x="1295" y="13292"/>
                  </a:lnTo>
                  <a:lnTo>
                    <a:pt x="1186" y="13446"/>
                  </a:lnTo>
                  <a:lnTo>
                    <a:pt x="1186" y="13613"/>
                  </a:lnTo>
                  <a:lnTo>
                    <a:pt x="1104" y="13781"/>
                  </a:lnTo>
                  <a:lnTo>
                    <a:pt x="210" y="13781"/>
                  </a:lnTo>
                  <a:lnTo>
                    <a:pt x="292" y="13613"/>
                  </a:lnTo>
                  <a:lnTo>
                    <a:pt x="292" y="13446"/>
                  </a:lnTo>
                  <a:lnTo>
                    <a:pt x="210" y="13292"/>
                  </a:lnTo>
                  <a:lnTo>
                    <a:pt x="100" y="13446"/>
                  </a:lnTo>
                  <a:lnTo>
                    <a:pt x="100" y="13292"/>
                  </a:lnTo>
                  <a:lnTo>
                    <a:pt x="0" y="13292"/>
                  </a:lnTo>
                  <a:lnTo>
                    <a:pt x="0" y="12999"/>
                  </a:lnTo>
                  <a:lnTo>
                    <a:pt x="100" y="12832"/>
                  </a:lnTo>
                  <a:lnTo>
                    <a:pt x="210" y="12678"/>
                  </a:lnTo>
                  <a:lnTo>
                    <a:pt x="210" y="12357"/>
                  </a:lnTo>
                  <a:lnTo>
                    <a:pt x="401" y="12064"/>
                  </a:lnTo>
                  <a:lnTo>
                    <a:pt x="401" y="11896"/>
                  </a:lnTo>
                  <a:lnTo>
                    <a:pt x="502" y="11742"/>
                  </a:lnTo>
                  <a:lnTo>
                    <a:pt x="593" y="11742"/>
                  </a:lnTo>
                  <a:lnTo>
                    <a:pt x="593" y="11575"/>
                  </a:lnTo>
                  <a:lnTo>
                    <a:pt x="702" y="11421"/>
                  </a:lnTo>
                  <a:lnTo>
                    <a:pt x="803" y="11254"/>
                  </a:lnTo>
                  <a:lnTo>
                    <a:pt x="994" y="10961"/>
                  </a:lnTo>
                  <a:lnTo>
                    <a:pt x="994" y="10793"/>
                  </a:lnTo>
                  <a:lnTo>
                    <a:pt x="1104" y="10639"/>
                  </a:lnTo>
                  <a:lnTo>
                    <a:pt x="1186" y="10639"/>
                  </a:lnTo>
                  <a:lnTo>
                    <a:pt x="1186" y="10472"/>
                  </a:lnTo>
                  <a:lnTo>
                    <a:pt x="1487" y="10472"/>
                  </a:lnTo>
                  <a:lnTo>
                    <a:pt x="1487" y="10179"/>
                  </a:lnTo>
                  <a:lnTo>
                    <a:pt x="1396" y="10025"/>
                  </a:lnTo>
                  <a:lnTo>
                    <a:pt x="1396" y="10179"/>
                  </a:lnTo>
                  <a:lnTo>
                    <a:pt x="1396" y="10025"/>
                  </a:lnTo>
                  <a:lnTo>
                    <a:pt x="1487" y="9858"/>
                  </a:lnTo>
                  <a:lnTo>
                    <a:pt x="1487" y="9536"/>
                  </a:lnTo>
                  <a:lnTo>
                    <a:pt x="1587" y="9383"/>
                  </a:lnTo>
                  <a:lnTo>
                    <a:pt x="1697" y="9243"/>
                  </a:lnTo>
                  <a:lnTo>
                    <a:pt x="1788" y="9090"/>
                  </a:lnTo>
                  <a:lnTo>
                    <a:pt x="1788" y="8922"/>
                  </a:lnTo>
                  <a:lnTo>
                    <a:pt x="1888" y="8922"/>
                  </a:lnTo>
                  <a:lnTo>
                    <a:pt x="1888" y="8768"/>
                  </a:lnTo>
                  <a:lnTo>
                    <a:pt x="1998" y="8447"/>
                  </a:lnTo>
                  <a:lnTo>
                    <a:pt x="2080" y="8447"/>
                  </a:lnTo>
                  <a:lnTo>
                    <a:pt x="2189" y="8308"/>
                  </a:lnTo>
                  <a:lnTo>
                    <a:pt x="2271" y="8140"/>
                  </a:lnTo>
                  <a:lnTo>
                    <a:pt x="2271" y="7987"/>
                  </a:lnTo>
                  <a:lnTo>
                    <a:pt x="2381" y="7987"/>
                  </a:lnTo>
                  <a:lnTo>
                    <a:pt x="2481" y="7819"/>
                  </a:lnTo>
                  <a:lnTo>
                    <a:pt x="2572" y="7819"/>
                  </a:lnTo>
                  <a:lnTo>
                    <a:pt x="2572" y="7665"/>
                  </a:lnTo>
                  <a:lnTo>
                    <a:pt x="2673" y="7498"/>
                  </a:lnTo>
                  <a:lnTo>
                    <a:pt x="2673" y="7051"/>
                  </a:lnTo>
                  <a:lnTo>
                    <a:pt x="2572" y="6730"/>
                  </a:lnTo>
                  <a:lnTo>
                    <a:pt x="2572" y="6562"/>
                  </a:lnTo>
                  <a:lnTo>
                    <a:pt x="2673" y="6562"/>
                  </a:lnTo>
                  <a:lnTo>
                    <a:pt x="2673" y="6884"/>
                  </a:lnTo>
                  <a:lnTo>
                    <a:pt x="2782" y="7051"/>
                  </a:lnTo>
                  <a:lnTo>
                    <a:pt x="3083" y="7051"/>
                  </a:lnTo>
                  <a:lnTo>
                    <a:pt x="3275" y="6730"/>
                  </a:lnTo>
                  <a:lnTo>
                    <a:pt x="3375" y="6730"/>
                  </a:lnTo>
                  <a:lnTo>
                    <a:pt x="3375" y="6562"/>
                  </a:lnTo>
                  <a:lnTo>
                    <a:pt x="3567" y="6437"/>
                  </a:lnTo>
                  <a:lnTo>
                    <a:pt x="3567" y="6269"/>
                  </a:lnTo>
                  <a:lnTo>
                    <a:pt x="3676" y="6116"/>
                  </a:lnTo>
                  <a:lnTo>
                    <a:pt x="3676" y="5948"/>
                  </a:lnTo>
                  <a:lnTo>
                    <a:pt x="3758" y="5794"/>
                  </a:lnTo>
                  <a:lnTo>
                    <a:pt x="3758" y="5627"/>
                  </a:lnTo>
                  <a:lnTo>
                    <a:pt x="3868" y="5487"/>
                  </a:lnTo>
                  <a:lnTo>
                    <a:pt x="3968" y="5487"/>
                  </a:lnTo>
                  <a:lnTo>
                    <a:pt x="3868" y="5487"/>
                  </a:lnTo>
                  <a:lnTo>
                    <a:pt x="3868" y="5627"/>
                  </a:lnTo>
                  <a:lnTo>
                    <a:pt x="3758" y="5794"/>
                  </a:lnTo>
                  <a:lnTo>
                    <a:pt x="3868" y="5794"/>
                  </a:lnTo>
                  <a:lnTo>
                    <a:pt x="3868" y="5627"/>
                  </a:lnTo>
                  <a:lnTo>
                    <a:pt x="3968" y="5627"/>
                  </a:lnTo>
                  <a:lnTo>
                    <a:pt x="3968" y="5487"/>
                  </a:lnTo>
                  <a:lnTo>
                    <a:pt x="4059" y="5334"/>
                  </a:lnTo>
                  <a:lnTo>
                    <a:pt x="4059" y="5166"/>
                  </a:lnTo>
                  <a:lnTo>
                    <a:pt x="4460" y="5166"/>
                  </a:lnTo>
                  <a:lnTo>
                    <a:pt x="4460" y="4691"/>
                  </a:lnTo>
                  <a:lnTo>
                    <a:pt x="4570" y="4691"/>
                  </a:lnTo>
                  <a:lnTo>
                    <a:pt x="4570" y="4552"/>
                  </a:lnTo>
                  <a:lnTo>
                    <a:pt x="4652" y="4398"/>
                  </a:lnTo>
                  <a:lnTo>
                    <a:pt x="4862" y="4398"/>
                  </a:lnTo>
                  <a:lnTo>
                    <a:pt x="4862" y="4552"/>
                  </a:lnTo>
                  <a:lnTo>
                    <a:pt x="5053" y="4552"/>
                  </a:lnTo>
                  <a:lnTo>
                    <a:pt x="5163" y="4691"/>
                  </a:lnTo>
                  <a:lnTo>
                    <a:pt x="5163" y="4552"/>
                  </a:lnTo>
                  <a:lnTo>
                    <a:pt x="5053" y="4398"/>
                  </a:lnTo>
                  <a:lnTo>
                    <a:pt x="4953" y="4077"/>
                  </a:lnTo>
                  <a:lnTo>
                    <a:pt x="4953" y="3910"/>
                  </a:lnTo>
                  <a:lnTo>
                    <a:pt x="5053" y="3910"/>
                  </a:lnTo>
                  <a:lnTo>
                    <a:pt x="5163" y="3616"/>
                  </a:lnTo>
                  <a:lnTo>
                    <a:pt x="5354" y="3616"/>
                  </a:lnTo>
                  <a:lnTo>
                    <a:pt x="5354" y="3463"/>
                  </a:lnTo>
                  <a:lnTo>
                    <a:pt x="5254" y="3295"/>
                  </a:lnTo>
                  <a:lnTo>
                    <a:pt x="4953" y="3295"/>
                  </a:lnTo>
                  <a:lnTo>
                    <a:pt x="4862" y="3463"/>
                  </a:lnTo>
                  <a:lnTo>
                    <a:pt x="4761" y="3463"/>
                  </a:lnTo>
                  <a:lnTo>
                    <a:pt x="4652" y="3616"/>
                  </a:lnTo>
                  <a:lnTo>
                    <a:pt x="4652" y="3756"/>
                  </a:lnTo>
                  <a:lnTo>
                    <a:pt x="4570" y="3756"/>
                  </a:lnTo>
                  <a:lnTo>
                    <a:pt x="4570" y="3295"/>
                  </a:lnTo>
                  <a:lnTo>
                    <a:pt x="4460" y="3142"/>
                  </a:lnTo>
                  <a:lnTo>
                    <a:pt x="4360" y="2974"/>
                  </a:lnTo>
                  <a:lnTo>
                    <a:pt x="4360" y="2820"/>
                  </a:lnTo>
                  <a:lnTo>
                    <a:pt x="4460" y="2974"/>
                  </a:lnTo>
                  <a:lnTo>
                    <a:pt x="4460" y="2820"/>
                  </a:lnTo>
                  <a:lnTo>
                    <a:pt x="4360" y="2820"/>
                  </a:lnTo>
                  <a:lnTo>
                    <a:pt x="4360" y="2681"/>
                  </a:lnTo>
                  <a:lnTo>
                    <a:pt x="4269" y="2513"/>
                  </a:lnTo>
                  <a:lnTo>
                    <a:pt x="4269" y="2192"/>
                  </a:lnTo>
                  <a:lnTo>
                    <a:pt x="4360" y="2192"/>
                  </a:lnTo>
                  <a:lnTo>
                    <a:pt x="4360" y="2039"/>
                  </a:lnTo>
                  <a:lnTo>
                    <a:pt x="4269" y="1871"/>
                  </a:lnTo>
                  <a:lnTo>
                    <a:pt x="4169" y="1871"/>
                  </a:lnTo>
                  <a:lnTo>
                    <a:pt x="4169" y="1745"/>
                  </a:lnTo>
                  <a:lnTo>
                    <a:pt x="4059" y="1578"/>
                  </a:lnTo>
                  <a:lnTo>
                    <a:pt x="4169" y="1424"/>
                  </a:lnTo>
                  <a:lnTo>
                    <a:pt x="4059" y="935"/>
                  </a:lnTo>
                  <a:lnTo>
                    <a:pt x="3968" y="642"/>
                  </a:lnTo>
                  <a:lnTo>
                    <a:pt x="3868" y="321"/>
                  </a:lnTo>
                  <a:lnTo>
                    <a:pt x="3968" y="168"/>
                  </a:lnTo>
                  <a:lnTo>
                    <a:pt x="4169" y="321"/>
                  </a:lnTo>
                  <a:lnTo>
                    <a:pt x="4360" y="489"/>
                  </a:lnTo>
                  <a:lnTo>
                    <a:pt x="4652" y="489"/>
                  </a:lnTo>
                  <a:lnTo>
                    <a:pt x="4862" y="168"/>
                  </a:lnTo>
                  <a:lnTo>
                    <a:pt x="5053" y="0"/>
                  </a:lnTo>
                  <a:lnTo>
                    <a:pt x="5163" y="0"/>
                  </a:lnTo>
                  <a:lnTo>
                    <a:pt x="5354" y="168"/>
                  </a:lnTo>
                  <a:lnTo>
                    <a:pt x="5947" y="489"/>
                  </a:lnTo>
                  <a:lnTo>
                    <a:pt x="6139" y="642"/>
                  </a:lnTo>
                  <a:lnTo>
                    <a:pt x="6340" y="642"/>
                  </a:lnTo>
                  <a:lnTo>
                    <a:pt x="6340" y="489"/>
                  </a:lnTo>
                  <a:lnTo>
                    <a:pt x="6440" y="321"/>
                  </a:lnTo>
                  <a:lnTo>
                    <a:pt x="6549" y="321"/>
                  </a:lnTo>
                  <a:lnTo>
                    <a:pt x="6741" y="489"/>
                  </a:lnTo>
                  <a:lnTo>
                    <a:pt x="7142" y="782"/>
                  </a:lnTo>
                  <a:lnTo>
                    <a:pt x="7334" y="642"/>
                  </a:lnTo>
                  <a:lnTo>
                    <a:pt x="7525" y="642"/>
                  </a:lnTo>
                  <a:lnTo>
                    <a:pt x="7826" y="321"/>
                  </a:lnTo>
                  <a:lnTo>
                    <a:pt x="8118" y="0"/>
                  </a:lnTo>
                  <a:lnTo>
                    <a:pt x="8720" y="1257"/>
                  </a:lnTo>
                  <a:lnTo>
                    <a:pt x="9012" y="1257"/>
                  </a:lnTo>
                  <a:lnTo>
                    <a:pt x="9313" y="489"/>
                  </a:lnTo>
                  <a:lnTo>
                    <a:pt x="9715" y="321"/>
                  </a:lnTo>
                  <a:lnTo>
                    <a:pt x="10800" y="1103"/>
                  </a:lnTo>
                  <a:lnTo>
                    <a:pt x="10992" y="2039"/>
                  </a:lnTo>
                  <a:lnTo>
                    <a:pt x="11885" y="2192"/>
                  </a:lnTo>
                  <a:lnTo>
                    <a:pt x="11995" y="2039"/>
                  </a:lnTo>
                  <a:lnTo>
                    <a:pt x="12186" y="2192"/>
                  </a:lnTo>
                  <a:lnTo>
                    <a:pt x="12186" y="2360"/>
                  </a:lnTo>
                  <a:lnTo>
                    <a:pt x="12588" y="2820"/>
                  </a:lnTo>
                  <a:lnTo>
                    <a:pt x="13080" y="3616"/>
                  </a:lnTo>
                  <a:lnTo>
                    <a:pt x="13564" y="3910"/>
                  </a:lnTo>
                  <a:lnTo>
                    <a:pt x="13673" y="4077"/>
                  </a:lnTo>
                  <a:lnTo>
                    <a:pt x="13865" y="4231"/>
                  </a:lnTo>
                  <a:lnTo>
                    <a:pt x="14166" y="4691"/>
                  </a:lnTo>
                  <a:lnTo>
                    <a:pt x="14376" y="4845"/>
                  </a:lnTo>
                  <a:lnTo>
                    <a:pt x="14567" y="5013"/>
                  </a:lnTo>
                  <a:lnTo>
                    <a:pt x="14759" y="5334"/>
                  </a:lnTo>
                  <a:lnTo>
                    <a:pt x="14859" y="5334"/>
                  </a:lnTo>
                  <a:lnTo>
                    <a:pt x="15160" y="5627"/>
                  </a:lnTo>
                  <a:lnTo>
                    <a:pt x="15461" y="5794"/>
                  </a:lnTo>
                  <a:lnTo>
                    <a:pt x="15653" y="5948"/>
                  </a:lnTo>
                  <a:lnTo>
                    <a:pt x="16154" y="5948"/>
                  </a:lnTo>
                  <a:lnTo>
                    <a:pt x="16246" y="5794"/>
                  </a:lnTo>
                  <a:lnTo>
                    <a:pt x="16455" y="5334"/>
                  </a:lnTo>
                  <a:lnTo>
                    <a:pt x="16647" y="5166"/>
                  </a:lnTo>
                  <a:lnTo>
                    <a:pt x="16738" y="5013"/>
                  </a:lnTo>
                  <a:lnTo>
                    <a:pt x="16839" y="4845"/>
                  </a:lnTo>
                  <a:lnTo>
                    <a:pt x="16948" y="4845"/>
                  </a:lnTo>
                  <a:lnTo>
                    <a:pt x="17030" y="4691"/>
                  </a:lnTo>
                  <a:lnTo>
                    <a:pt x="17030" y="4398"/>
                  </a:lnTo>
                  <a:lnTo>
                    <a:pt x="17140" y="4231"/>
                  </a:lnTo>
                  <a:lnTo>
                    <a:pt x="17030" y="4077"/>
                  </a:lnTo>
                  <a:lnTo>
                    <a:pt x="17030" y="3756"/>
                  </a:lnTo>
                  <a:lnTo>
                    <a:pt x="17140" y="3756"/>
                  </a:lnTo>
                  <a:lnTo>
                    <a:pt x="17140" y="3616"/>
                  </a:lnTo>
                  <a:lnTo>
                    <a:pt x="17240" y="3463"/>
                  </a:lnTo>
                  <a:lnTo>
                    <a:pt x="17240" y="3142"/>
                  </a:lnTo>
                  <a:lnTo>
                    <a:pt x="17140" y="3142"/>
                  </a:lnTo>
                  <a:lnTo>
                    <a:pt x="17140" y="2974"/>
                  </a:lnTo>
                  <a:lnTo>
                    <a:pt x="17240" y="2820"/>
                  </a:lnTo>
                  <a:lnTo>
                    <a:pt x="17441" y="2820"/>
                  </a:lnTo>
                  <a:lnTo>
                    <a:pt x="17441" y="2974"/>
                  </a:lnTo>
                  <a:lnTo>
                    <a:pt x="17331" y="3142"/>
                  </a:lnTo>
                  <a:lnTo>
                    <a:pt x="17441" y="3295"/>
                  </a:lnTo>
                  <a:lnTo>
                    <a:pt x="17541" y="3463"/>
                  </a:lnTo>
                  <a:lnTo>
                    <a:pt x="17732" y="3616"/>
                  </a:lnTo>
                  <a:lnTo>
                    <a:pt x="18325" y="3616"/>
                  </a:lnTo>
                  <a:lnTo>
                    <a:pt x="18325" y="3463"/>
                  </a:lnTo>
                  <a:lnTo>
                    <a:pt x="18435" y="3463"/>
                  </a:lnTo>
                  <a:lnTo>
                    <a:pt x="18526" y="3295"/>
                  </a:lnTo>
                  <a:lnTo>
                    <a:pt x="18526" y="3142"/>
                  </a:lnTo>
                  <a:lnTo>
                    <a:pt x="18626" y="2974"/>
                  </a:lnTo>
                  <a:lnTo>
                    <a:pt x="18626" y="2820"/>
                  </a:lnTo>
                  <a:lnTo>
                    <a:pt x="18526" y="2820"/>
                  </a:lnTo>
                  <a:lnTo>
                    <a:pt x="18526" y="2360"/>
                  </a:lnTo>
                  <a:lnTo>
                    <a:pt x="18626" y="2192"/>
                  </a:lnTo>
                  <a:lnTo>
                    <a:pt x="18736" y="2039"/>
                  </a:lnTo>
                  <a:lnTo>
                    <a:pt x="19028" y="1871"/>
                  </a:lnTo>
                  <a:lnTo>
                    <a:pt x="19028" y="1745"/>
                  </a:lnTo>
                  <a:lnTo>
                    <a:pt x="19219" y="1745"/>
                  </a:lnTo>
                  <a:lnTo>
                    <a:pt x="19219" y="1578"/>
                  </a:lnTo>
                  <a:lnTo>
                    <a:pt x="19329" y="1578"/>
                  </a:lnTo>
                  <a:lnTo>
                    <a:pt x="19411" y="1424"/>
                  </a:lnTo>
                  <a:lnTo>
                    <a:pt x="19712" y="1424"/>
                  </a:lnTo>
                  <a:lnTo>
                    <a:pt x="19821" y="1257"/>
                  </a:lnTo>
                  <a:lnTo>
                    <a:pt x="20013" y="1257"/>
                  </a:lnTo>
                  <a:lnTo>
                    <a:pt x="20013" y="1424"/>
                  </a:lnTo>
                  <a:lnTo>
                    <a:pt x="20305" y="1424"/>
                  </a:lnTo>
                  <a:lnTo>
                    <a:pt x="20305" y="1257"/>
                  </a:lnTo>
                  <a:lnTo>
                    <a:pt x="20414" y="1257"/>
                  </a:lnTo>
                  <a:lnTo>
                    <a:pt x="20414" y="1103"/>
                  </a:lnTo>
                  <a:lnTo>
                    <a:pt x="20706" y="1103"/>
                  </a:lnTo>
                  <a:lnTo>
                    <a:pt x="20907" y="1257"/>
                  </a:lnTo>
                  <a:lnTo>
                    <a:pt x="21007" y="1257"/>
                  </a:lnTo>
                  <a:lnTo>
                    <a:pt x="21098" y="1103"/>
                  </a:lnTo>
                  <a:lnTo>
                    <a:pt x="21098" y="935"/>
                  </a:lnTo>
                  <a:lnTo>
                    <a:pt x="21308" y="935"/>
                  </a:lnTo>
                  <a:lnTo>
                    <a:pt x="21308" y="1257"/>
                  </a:lnTo>
                  <a:lnTo>
                    <a:pt x="21600" y="1257"/>
                  </a:lnTo>
                  <a:lnTo>
                    <a:pt x="21600" y="1745"/>
                  </a:lnTo>
                  <a:lnTo>
                    <a:pt x="21500" y="1745"/>
                  </a:lnTo>
                  <a:lnTo>
                    <a:pt x="21500" y="1871"/>
                  </a:lnTo>
                  <a:lnTo>
                    <a:pt x="21390" y="2039"/>
                  </a:lnTo>
                  <a:lnTo>
                    <a:pt x="21308" y="2039"/>
                  </a:lnTo>
                  <a:lnTo>
                    <a:pt x="21199" y="2192"/>
                  </a:lnTo>
                  <a:lnTo>
                    <a:pt x="21098" y="2039"/>
                  </a:lnTo>
                  <a:lnTo>
                    <a:pt x="21098" y="2192"/>
                  </a:lnTo>
                  <a:lnTo>
                    <a:pt x="21007" y="2192"/>
                  </a:lnTo>
                  <a:lnTo>
                    <a:pt x="20907" y="2039"/>
                  </a:lnTo>
                  <a:lnTo>
                    <a:pt x="20797" y="2192"/>
                  </a:lnTo>
                  <a:lnTo>
                    <a:pt x="20797" y="2513"/>
                  </a:lnTo>
                  <a:lnTo>
                    <a:pt x="20907" y="2681"/>
                  </a:lnTo>
                  <a:lnTo>
                    <a:pt x="21007" y="2681"/>
                  </a:lnTo>
                  <a:lnTo>
                    <a:pt x="21007" y="2820"/>
                  </a:lnTo>
                  <a:lnTo>
                    <a:pt x="20797" y="2974"/>
                  </a:lnTo>
                  <a:lnTo>
                    <a:pt x="20797" y="3142"/>
                  </a:lnTo>
                  <a:lnTo>
                    <a:pt x="20706" y="3142"/>
                  </a:lnTo>
                  <a:lnTo>
                    <a:pt x="20706" y="3463"/>
                  </a:lnTo>
                  <a:lnTo>
                    <a:pt x="20797" y="3463"/>
                  </a:lnTo>
                  <a:lnTo>
                    <a:pt x="20797" y="3295"/>
                  </a:lnTo>
                  <a:lnTo>
                    <a:pt x="20907" y="3295"/>
                  </a:lnTo>
                  <a:lnTo>
                    <a:pt x="20907" y="3616"/>
                  </a:lnTo>
                  <a:lnTo>
                    <a:pt x="20797" y="3756"/>
                  </a:lnTo>
                  <a:lnTo>
                    <a:pt x="20907" y="3756"/>
                  </a:lnTo>
                  <a:lnTo>
                    <a:pt x="20797" y="4077"/>
                  </a:lnTo>
                  <a:lnTo>
                    <a:pt x="20907" y="4231"/>
                  </a:lnTo>
                  <a:lnTo>
                    <a:pt x="20907" y="4552"/>
                  </a:lnTo>
                  <a:lnTo>
                    <a:pt x="21007" y="4552"/>
                  </a:lnTo>
                  <a:lnTo>
                    <a:pt x="21098" y="4691"/>
                  </a:lnTo>
                  <a:lnTo>
                    <a:pt x="21098" y="4845"/>
                  </a:lnTo>
                  <a:lnTo>
                    <a:pt x="21199" y="5013"/>
                  </a:lnTo>
                  <a:lnTo>
                    <a:pt x="21199" y="5166"/>
                  </a:lnTo>
                  <a:lnTo>
                    <a:pt x="21390" y="5166"/>
                  </a:lnTo>
                  <a:lnTo>
                    <a:pt x="21390" y="5487"/>
                  </a:lnTo>
                  <a:lnTo>
                    <a:pt x="21308" y="5487"/>
                  </a:lnTo>
                  <a:lnTo>
                    <a:pt x="21308" y="5627"/>
                  </a:lnTo>
                  <a:lnTo>
                    <a:pt x="21199" y="5627"/>
                  </a:lnTo>
                  <a:lnTo>
                    <a:pt x="21199" y="5794"/>
                  </a:lnTo>
                  <a:lnTo>
                    <a:pt x="21098" y="5794"/>
                  </a:lnTo>
                  <a:lnTo>
                    <a:pt x="21098" y="5948"/>
                  </a:lnTo>
                  <a:lnTo>
                    <a:pt x="21007" y="5948"/>
                  </a:lnTo>
                  <a:lnTo>
                    <a:pt x="21007" y="6116"/>
                  </a:lnTo>
                  <a:lnTo>
                    <a:pt x="20706" y="6116"/>
                  </a:lnTo>
                  <a:lnTo>
                    <a:pt x="20706" y="6269"/>
                  </a:lnTo>
                  <a:lnTo>
                    <a:pt x="20606" y="6437"/>
                  </a:lnTo>
                  <a:lnTo>
                    <a:pt x="20496" y="6437"/>
                  </a:lnTo>
                  <a:lnTo>
                    <a:pt x="20496" y="6562"/>
                  </a:lnTo>
                  <a:lnTo>
                    <a:pt x="20414" y="6730"/>
                  </a:lnTo>
                  <a:lnTo>
                    <a:pt x="20305" y="6730"/>
                  </a:lnTo>
                  <a:lnTo>
                    <a:pt x="20204" y="6884"/>
                  </a:lnTo>
                  <a:lnTo>
                    <a:pt x="20013" y="6884"/>
                  </a:lnTo>
                  <a:lnTo>
                    <a:pt x="19712" y="7051"/>
                  </a:lnTo>
                  <a:lnTo>
                    <a:pt x="19411" y="7051"/>
                  </a:lnTo>
                  <a:lnTo>
                    <a:pt x="19329" y="7205"/>
                  </a:lnTo>
                  <a:lnTo>
                    <a:pt x="19219" y="7205"/>
                  </a:lnTo>
                  <a:lnTo>
                    <a:pt x="19219" y="7498"/>
                  </a:lnTo>
                  <a:lnTo>
                    <a:pt x="19119" y="7665"/>
                  </a:lnTo>
                  <a:lnTo>
                    <a:pt x="19028" y="7819"/>
                  </a:lnTo>
                  <a:lnTo>
                    <a:pt x="18818" y="7819"/>
                  </a:lnTo>
                  <a:lnTo>
                    <a:pt x="18736" y="7987"/>
                  </a:lnTo>
                  <a:lnTo>
                    <a:pt x="18626" y="8140"/>
                  </a:lnTo>
                  <a:lnTo>
                    <a:pt x="18526" y="8308"/>
                  </a:lnTo>
                  <a:lnTo>
                    <a:pt x="18435" y="8140"/>
                  </a:lnTo>
                  <a:lnTo>
                    <a:pt x="18325" y="8140"/>
                  </a:lnTo>
                  <a:lnTo>
                    <a:pt x="18325" y="7987"/>
                  </a:lnTo>
                  <a:lnTo>
                    <a:pt x="18225" y="7819"/>
                  </a:lnTo>
                  <a:lnTo>
                    <a:pt x="18134" y="7819"/>
                  </a:lnTo>
                  <a:lnTo>
                    <a:pt x="17732" y="7498"/>
                  </a:lnTo>
                  <a:lnTo>
                    <a:pt x="16839" y="7498"/>
                  </a:lnTo>
                  <a:lnTo>
                    <a:pt x="16738" y="7665"/>
                  </a:lnTo>
                  <a:lnTo>
                    <a:pt x="16547" y="7819"/>
                  </a:lnTo>
                  <a:lnTo>
                    <a:pt x="16355" y="8140"/>
                  </a:lnTo>
                  <a:lnTo>
                    <a:pt x="16154" y="8447"/>
                  </a:lnTo>
                  <a:lnTo>
                    <a:pt x="16054" y="8768"/>
                  </a:lnTo>
                  <a:lnTo>
                    <a:pt x="16054" y="9383"/>
                  </a:lnTo>
                  <a:lnTo>
                    <a:pt x="16355" y="9383"/>
                  </a:lnTo>
                  <a:lnTo>
                    <a:pt x="16246" y="9536"/>
                  </a:lnTo>
                  <a:lnTo>
                    <a:pt x="16246" y="9704"/>
                  </a:lnTo>
                  <a:lnTo>
                    <a:pt x="16054" y="9858"/>
                  </a:lnTo>
                  <a:lnTo>
                    <a:pt x="16054" y="10025"/>
                  </a:lnTo>
                  <a:lnTo>
                    <a:pt x="16246" y="10179"/>
                  </a:lnTo>
                  <a:lnTo>
                    <a:pt x="16355" y="10179"/>
                  </a:lnTo>
                  <a:lnTo>
                    <a:pt x="16355" y="10318"/>
                  </a:lnTo>
                  <a:lnTo>
                    <a:pt x="16154" y="10179"/>
                  </a:lnTo>
                  <a:lnTo>
                    <a:pt x="15863" y="10179"/>
                  </a:lnTo>
                  <a:lnTo>
                    <a:pt x="15863" y="10318"/>
                  </a:lnTo>
                  <a:lnTo>
                    <a:pt x="15653" y="10318"/>
                  </a:lnTo>
                  <a:lnTo>
                    <a:pt x="15561" y="10472"/>
                  </a:lnTo>
                  <a:lnTo>
                    <a:pt x="15653" y="10639"/>
                  </a:lnTo>
                  <a:lnTo>
                    <a:pt x="15653" y="10961"/>
                  </a:lnTo>
                  <a:lnTo>
                    <a:pt x="15561" y="11114"/>
                  </a:lnTo>
                  <a:lnTo>
                    <a:pt x="15461" y="11254"/>
                  </a:lnTo>
                  <a:lnTo>
                    <a:pt x="15352" y="11254"/>
                  </a:lnTo>
                  <a:lnTo>
                    <a:pt x="15352" y="11421"/>
                  </a:lnTo>
                  <a:lnTo>
                    <a:pt x="15270" y="11421"/>
                  </a:lnTo>
                  <a:lnTo>
                    <a:pt x="15270" y="12357"/>
                  </a:lnTo>
                  <a:lnTo>
                    <a:pt x="15352" y="12510"/>
                  </a:lnTo>
                  <a:lnTo>
                    <a:pt x="15270" y="12510"/>
                  </a:lnTo>
                  <a:lnTo>
                    <a:pt x="15270" y="12678"/>
                  </a:lnTo>
                  <a:lnTo>
                    <a:pt x="15160" y="12832"/>
                  </a:lnTo>
                  <a:lnTo>
                    <a:pt x="15160" y="12999"/>
                  </a:lnTo>
                  <a:lnTo>
                    <a:pt x="14969" y="12999"/>
                  </a:lnTo>
                  <a:lnTo>
                    <a:pt x="14969" y="12832"/>
                  </a:lnTo>
                  <a:lnTo>
                    <a:pt x="14859" y="12832"/>
                  </a:lnTo>
                  <a:lnTo>
                    <a:pt x="14859" y="12678"/>
                  </a:lnTo>
                  <a:lnTo>
                    <a:pt x="14759" y="12678"/>
                  </a:lnTo>
                  <a:lnTo>
                    <a:pt x="14668" y="12832"/>
                  </a:lnTo>
                  <a:lnTo>
                    <a:pt x="14567" y="12832"/>
                  </a:lnTo>
                  <a:lnTo>
                    <a:pt x="14458" y="12678"/>
                  </a:lnTo>
                  <a:lnTo>
                    <a:pt x="14376" y="12832"/>
                  </a:lnTo>
                  <a:lnTo>
                    <a:pt x="14266" y="12832"/>
                  </a:lnTo>
                  <a:lnTo>
                    <a:pt x="14266" y="12999"/>
                  </a:lnTo>
                  <a:lnTo>
                    <a:pt x="14166" y="12999"/>
                  </a:lnTo>
                  <a:lnTo>
                    <a:pt x="14166" y="13125"/>
                  </a:lnTo>
                  <a:lnTo>
                    <a:pt x="14075" y="13125"/>
                  </a:lnTo>
                  <a:lnTo>
                    <a:pt x="14075" y="13292"/>
                  </a:lnTo>
                  <a:lnTo>
                    <a:pt x="13965" y="13125"/>
                  </a:lnTo>
                  <a:lnTo>
                    <a:pt x="13865" y="13292"/>
                  </a:lnTo>
                  <a:lnTo>
                    <a:pt x="13673" y="13292"/>
                  </a:lnTo>
                  <a:lnTo>
                    <a:pt x="13564" y="13446"/>
                  </a:lnTo>
                  <a:lnTo>
                    <a:pt x="13482" y="13446"/>
                  </a:lnTo>
                  <a:lnTo>
                    <a:pt x="13372" y="13613"/>
                  </a:lnTo>
                  <a:lnTo>
                    <a:pt x="13372" y="13781"/>
                  </a:lnTo>
                  <a:lnTo>
                    <a:pt x="13272" y="13781"/>
                  </a:lnTo>
                  <a:lnTo>
                    <a:pt x="13080" y="13935"/>
                  </a:lnTo>
                  <a:lnTo>
                    <a:pt x="12971" y="14228"/>
                  </a:lnTo>
                  <a:lnTo>
                    <a:pt x="12880" y="14228"/>
                  </a:lnTo>
                  <a:lnTo>
                    <a:pt x="12779" y="14395"/>
                  </a:lnTo>
                  <a:lnTo>
                    <a:pt x="12688" y="14549"/>
                  </a:lnTo>
                  <a:lnTo>
                    <a:pt x="12688" y="14716"/>
                  </a:lnTo>
                  <a:lnTo>
                    <a:pt x="12588" y="14716"/>
                  </a:lnTo>
                  <a:lnTo>
                    <a:pt x="12588" y="14870"/>
                  </a:lnTo>
                  <a:lnTo>
                    <a:pt x="12478" y="14870"/>
                  </a:lnTo>
                  <a:lnTo>
                    <a:pt x="12396" y="15010"/>
                  </a:lnTo>
                  <a:lnTo>
                    <a:pt x="12396" y="15163"/>
                  </a:lnTo>
                  <a:lnTo>
                    <a:pt x="12186" y="15484"/>
                  </a:lnTo>
                  <a:lnTo>
                    <a:pt x="12095" y="15652"/>
                  </a:lnTo>
                  <a:lnTo>
                    <a:pt x="12095" y="15806"/>
                  </a:lnTo>
                  <a:lnTo>
                    <a:pt x="11995" y="16266"/>
                  </a:lnTo>
                  <a:lnTo>
                    <a:pt x="11995" y="16434"/>
                  </a:lnTo>
                  <a:lnTo>
                    <a:pt x="11885" y="16755"/>
                  </a:lnTo>
                  <a:lnTo>
                    <a:pt x="11885" y="17369"/>
                  </a:lnTo>
                  <a:lnTo>
                    <a:pt x="11794" y="17523"/>
                  </a:lnTo>
                  <a:lnTo>
                    <a:pt x="11794" y="17690"/>
                  </a:lnTo>
                  <a:lnTo>
                    <a:pt x="11885" y="17690"/>
                  </a:lnTo>
                  <a:lnTo>
                    <a:pt x="11885" y="17984"/>
                  </a:lnTo>
                  <a:lnTo>
                    <a:pt x="11694" y="17984"/>
                  </a:lnTo>
                  <a:lnTo>
                    <a:pt x="11584" y="18137"/>
                  </a:lnTo>
                  <a:lnTo>
                    <a:pt x="11584" y="18305"/>
                  </a:lnTo>
                  <a:lnTo>
                    <a:pt x="11502" y="18305"/>
                  </a:lnTo>
                  <a:lnTo>
                    <a:pt x="11584" y="18305"/>
                  </a:lnTo>
                  <a:lnTo>
                    <a:pt x="11584" y="18626"/>
                  </a:lnTo>
                  <a:lnTo>
                    <a:pt x="11502" y="18626"/>
                  </a:lnTo>
                  <a:lnTo>
                    <a:pt x="11502" y="18780"/>
                  </a:lnTo>
                  <a:lnTo>
                    <a:pt x="11293" y="18780"/>
                  </a:lnTo>
                  <a:lnTo>
                    <a:pt x="11293" y="18919"/>
                  </a:lnTo>
                  <a:lnTo>
                    <a:pt x="11201" y="19087"/>
                  </a:lnTo>
                  <a:lnTo>
                    <a:pt x="11101" y="19240"/>
                  </a:lnTo>
                  <a:lnTo>
                    <a:pt x="11101" y="20022"/>
                  </a:lnTo>
                  <a:lnTo>
                    <a:pt x="10909" y="20022"/>
                  </a:lnTo>
                  <a:lnTo>
                    <a:pt x="10800" y="20176"/>
                  </a:lnTo>
                  <a:lnTo>
                    <a:pt x="10700" y="20343"/>
                  </a:lnTo>
                  <a:lnTo>
                    <a:pt x="10700" y="20497"/>
                  </a:lnTo>
                  <a:lnTo>
                    <a:pt x="10499" y="20497"/>
                  </a:lnTo>
                  <a:lnTo>
                    <a:pt x="10499" y="20665"/>
                  </a:lnTo>
                  <a:lnTo>
                    <a:pt x="10399" y="20665"/>
                  </a:lnTo>
                  <a:lnTo>
                    <a:pt x="10307" y="20790"/>
                  </a:lnTo>
                  <a:lnTo>
                    <a:pt x="10307" y="20958"/>
                  </a:lnTo>
                  <a:lnTo>
                    <a:pt x="9715" y="20958"/>
                  </a:lnTo>
                  <a:lnTo>
                    <a:pt x="9614" y="21111"/>
                  </a:lnTo>
                  <a:lnTo>
                    <a:pt x="9505" y="21111"/>
                  </a:lnTo>
                  <a:lnTo>
                    <a:pt x="9505" y="21279"/>
                  </a:lnTo>
                  <a:lnTo>
                    <a:pt x="9414" y="21279"/>
                  </a:lnTo>
                  <a:lnTo>
                    <a:pt x="9414" y="21432"/>
                  </a:lnTo>
                  <a:lnTo>
                    <a:pt x="9222" y="21432"/>
                  </a:lnTo>
                  <a:lnTo>
                    <a:pt x="9122" y="21600"/>
                  </a:lnTo>
                  <a:lnTo>
                    <a:pt x="9222" y="21432"/>
                  </a:lnTo>
                  <a:lnTo>
                    <a:pt x="9313" y="21279"/>
                  </a:lnTo>
                  <a:lnTo>
                    <a:pt x="9222" y="21111"/>
                  </a:lnTo>
                  <a:lnTo>
                    <a:pt x="9505" y="20790"/>
                  </a:lnTo>
                  <a:lnTo>
                    <a:pt x="9806" y="20665"/>
                  </a:lnTo>
                  <a:lnTo>
                    <a:pt x="10016" y="20665"/>
                  </a:lnTo>
                  <a:lnTo>
                    <a:pt x="9715" y="20176"/>
                  </a:lnTo>
                  <a:lnTo>
                    <a:pt x="9505" y="20022"/>
                  </a:lnTo>
                  <a:lnTo>
                    <a:pt x="9505" y="19855"/>
                  </a:lnTo>
                  <a:lnTo>
                    <a:pt x="9414" y="19855"/>
                  </a:lnTo>
                  <a:lnTo>
                    <a:pt x="9313" y="19729"/>
                  </a:lnTo>
                  <a:lnTo>
                    <a:pt x="9222" y="19408"/>
                  </a:lnTo>
                  <a:lnTo>
                    <a:pt x="9122" y="19240"/>
                  </a:lnTo>
                  <a:lnTo>
                    <a:pt x="9122" y="19087"/>
                  </a:lnTo>
                  <a:lnTo>
                    <a:pt x="8930" y="19087"/>
                  </a:lnTo>
                  <a:lnTo>
                    <a:pt x="8930" y="18919"/>
                  </a:lnTo>
                  <a:lnTo>
                    <a:pt x="8821" y="18919"/>
                  </a:lnTo>
                  <a:lnTo>
                    <a:pt x="8720" y="19087"/>
                  </a:lnTo>
                  <a:lnTo>
                    <a:pt x="8629" y="19087"/>
                  </a:lnTo>
                  <a:lnTo>
                    <a:pt x="8419" y="18919"/>
                  </a:lnTo>
                  <a:lnTo>
                    <a:pt x="8419" y="18626"/>
                  </a:lnTo>
                  <a:lnTo>
                    <a:pt x="8529" y="18626"/>
                  </a:lnTo>
                  <a:lnTo>
                    <a:pt x="8529" y="18137"/>
                  </a:lnTo>
                  <a:lnTo>
                    <a:pt x="8629" y="17984"/>
                  </a:lnTo>
                  <a:lnTo>
                    <a:pt x="8529" y="17816"/>
                  </a:lnTo>
                  <a:lnTo>
                    <a:pt x="8328" y="17816"/>
                  </a:lnTo>
                  <a:lnTo>
                    <a:pt x="8228" y="17690"/>
                  </a:lnTo>
                  <a:lnTo>
                    <a:pt x="8228" y="17816"/>
                  </a:lnTo>
                  <a:lnTo>
                    <a:pt x="8118" y="17816"/>
                  </a:lnTo>
                  <a:lnTo>
                    <a:pt x="8118" y="17690"/>
                  </a:lnTo>
                  <a:lnTo>
                    <a:pt x="8036" y="17816"/>
                  </a:lnTo>
                  <a:lnTo>
                    <a:pt x="8036" y="17984"/>
                  </a:lnTo>
                  <a:lnTo>
                    <a:pt x="7826" y="17984"/>
                  </a:lnTo>
                  <a:lnTo>
                    <a:pt x="7735" y="18137"/>
                  </a:lnTo>
                  <a:lnTo>
                    <a:pt x="7635" y="17690"/>
                  </a:lnTo>
                  <a:lnTo>
                    <a:pt x="7927" y="17369"/>
                  </a:lnTo>
                  <a:lnTo>
                    <a:pt x="7826" y="17048"/>
                  </a:lnTo>
                  <a:lnTo>
                    <a:pt x="7334" y="17048"/>
                  </a:lnTo>
                  <a:lnTo>
                    <a:pt x="7142" y="16881"/>
                  </a:lnTo>
                  <a:lnTo>
                    <a:pt x="7224" y="16587"/>
                  </a:lnTo>
                  <a:close/>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55" name="Shape 754"/>
            <p:cNvSpPr/>
            <p:nvPr/>
          </p:nvSpPr>
          <p:spPr>
            <a:xfrm rot="612989">
              <a:off x="1457817" y="2719073"/>
              <a:ext cx="38109" cy="40620"/>
            </a:xfrm>
            <a:prstGeom prst="ellipse">
              <a:avLst/>
            </a:prstGeom>
            <a:solidFill>
              <a:srgbClr val="33CCFF"/>
            </a:solidFill>
            <a:ln>
              <a:solidFill>
                <a:schemeClr val="bg1"/>
              </a:solidFill>
            </a:ln>
          </p:spPr>
          <p:txBody>
            <a:bodyPr lIns="45719" rIns="45719" anchor="ctr"/>
            <a:lstStyle/>
            <a:p>
              <a:pPr algn="ctr" defTabSz="889000"/>
              <a:endParaRPr sz="1200"/>
            </a:p>
          </p:txBody>
        </p:sp>
        <p:sp>
          <p:nvSpPr>
            <p:cNvPr id="256" name="Shape 757"/>
            <p:cNvSpPr/>
            <p:nvPr/>
          </p:nvSpPr>
          <p:spPr>
            <a:xfrm rot="612989">
              <a:off x="2462953" y="2751175"/>
              <a:ext cx="897212" cy="478871"/>
            </a:xfrm>
            <a:custGeom>
              <a:avLst/>
              <a:gdLst/>
              <a:ahLst/>
              <a:cxnLst>
                <a:cxn ang="0">
                  <a:pos x="wd2" y="hd2"/>
                </a:cxn>
                <a:cxn ang="5400000">
                  <a:pos x="wd2" y="hd2"/>
                </a:cxn>
                <a:cxn ang="10800000">
                  <a:pos x="wd2" y="hd2"/>
                </a:cxn>
                <a:cxn ang="16200000">
                  <a:pos x="wd2" y="hd2"/>
                </a:cxn>
              </a:cxnLst>
              <a:rect l="0" t="0" r="r" b="b"/>
              <a:pathLst>
                <a:path w="21440" h="21600" extrusionOk="0">
                  <a:moveTo>
                    <a:pt x="2706" y="0"/>
                  </a:moveTo>
                  <a:cubicBezTo>
                    <a:pt x="2820" y="473"/>
                    <a:pt x="2933" y="942"/>
                    <a:pt x="3034" y="1406"/>
                  </a:cubicBezTo>
                  <a:lnTo>
                    <a:pt x="3606" y="1801"/>
                  </a:lnTo>
                  <a:cubicBezTo>
                    <a:pt x="3766" y="2015"/>
                    <a:pt x="3901" y="2231"/>
                    <a:pt x="4066" y="2441"/>
                  </a:cubicBezTo>
                  <a:cubicBezTo>
                    <a:pt x="4238" y="2741"/>
                    <a:pt x="4390" y="3046"/>
                    <a:pt x="4570" y="3344"/>
                  </a:cubicBezTo>
                  <a:cubicBezTo>
                    <a:pt x="4443" y="3523"/>
                    <a:pt x="4321" y="3681"/>
                    <a:pt x="4188" y="3858"/>
                  </a:cubicBezTo>
                  <a:cubicBezTo>
                    <a:pt x="4255" y="4227"/>
                    <a:pt x="4321" y="4635"/>
                    <a:pt x="4375" y="5009"/>
                  </a:cubicBezTo>
                  <a:cubicBezTo>
                    <a:pt x="4270" y="5357"/>
                    <a:pt x="4160" y="5700"/>
                    <a:pt x="4066" y="6044"/>
                  </a:cubicBezTo>
                  <a:lnTo>
                    <a:pt x="3227" y="5918"/>
                  </a:lnTo>
                  <a:cubicBezTo>
                    <a:pt x="3081" y="5700"/>
                    <a:pt x="2931" y="5486"/>
                    <a:pt x="2787" y="5270"/>
                  </a:cubicBezTo>
                  <a:cubicBezTo>
                    <a:pt x="2676" y="5443"/>
                    <a:pt x="2558" y="5610"/>
                    <a:pt x="2466" y="5784"/>
                  </a:cubicBezTo>
                  <a:lnTo>
                    <a:pt x="1952" y="5784"/>
                  </a:lnTo>
                  <a:cubicBezTo>
                    <a:pt x="1888" y="6085"/>
                    <a:pt x="1832" y="6387"/>
                    <a:pt x="1753" y="6690"/>
                  </a:cubicBezTo>
                  <a:cubicBezTo>
                    <a:pt x="1847" y="7242"/>
                    <a:pt x="1924" y="7798"/>
                    <a:pt x="2008" y="8353"/>
                  </a:cubicBezTo>
                  <a:cubicBezTo>
                    <a:pt x="1995" y="8873"/>
                    <a:pt x="1969" y="9379"/>
                    <a:pt x="1952" y="9897"/>
                  </a:cubicBezTo>
                  <a:cubicBezTo>
                    <a:pt x="2123" y="9774"/>
                    <a:pt x="2293" y="9638"/>
                    <a:pt x="2466" y="9508"/>
                  </a:cubicBezTo>
                  <a:cubicBezTo>
                    <a:pt x="2580" y="9731"/>
                    <a:pt x="2706" y="9951"/>
                    <a:pt x="2835" y="10156"/>
                  </a:cubicBezTo>
                  <a:lnTo>
                    <a:pt x="3606" y="10925"/>
                  </a:lnTo>
                  <a:cubicBezTo>
                    <a:pt x="3721" y="10714"/>
                    <a:pt x="3826" y="10500"/>
                    <a:pt x="3923" y="10290"/>
                  </a:cubicBezTo>
                  <a:cubicBezTo>
                    <a:pt x="3953" y="9984"/>
                    <a:pt x="3974" y="9683"/>
                    <a:pt x="4000" y="9379"/>
                  </a:cubicBezTo>
                  <a:cubicBezTo>
                    <a:pt x="4118" y="9165"/>
                    <a:pt x="4255" y="8968"/>
                    <a:pt x="4375" y="8746"/>
                  </a:cubicBezTo>
                  <a:lnTo>
                    <a:pt x="5146" y="8353"/>
                  </a:lnTo>
                  <a:lnTo>
                    <a:pt x="5780" y="7720"/>
                  </a:lnTo>
                  <a:cubicBezTo>
                    <a:pt x="5908" y="7882"/>
                    <a:pt x="6035" y="8052"/>
                    <a:pt x="6174" y="8230"/>
                  </a:cubicBezTo>
                  <a:lnTo>
                    <a:pt x="6684" y="8614"/>
                  </a:lnTo>
                  <a:lnTo>
                    <a:pt x="7703" y="7843"/>
                  </a:lnTo>
                  <a:lnTo>
                    <a:pt x="8402" y="7584"/>
                  </a:lnTo>
                  <a:cubicBezTo>
                    <a:pt x="8547" y="7761"/>
                    <a:pt x="8708" y="7932"/>
                    <a:pt x="8847" y="8096"/>
                  </a:cubicBezTo>
                  <a:lnTo>
                    <a:pt x="9432" y="7720"/>
                  </a:lnTo>
                  <a:cubicBezTo>
                    <a:pt x="9533" y="7882"/>
                    <a:pt x="9644" y="8052"/>
                    <a:pt x="9747" y="8230"/>
                  </a:cubicBezTo>
                  <a:cubicBezTo>
                    <a:pt x="9785" y="8567"/>
                    <a:pt x="9832" y="8908"/>
                    <a:pt x="9871" y="9262"/>
                  </a:cubicBezTo>
                  <a:cubicBezTo>
                    <a:pt x="10012" y="9089"/>
                    <a:pt x="10167" y="8908"/>
                    <a:pt x="10319" y="8746"/>
                  </a:cubicBezTo>
                  <a:cubicBezTo>
                    <a:pt x="10254" y="8402"/>
                    <a:pt x="10192" y="8055"/>
                    <a:pt x="10132" y="7720"/>
                  </a:cubicBezTo>
                  <a:cubicBezTo>
                    <a:pt x="10233" y="7584"/>
                    <a:pt x="10340" y="7461"/>
                    <a:pt x="10445" y="7329"/>
                  </a:cubicBezTo>
                  <a:lnTo>
                    <a:pt x="11287" y="7197"/>
                  </a:lnTo>
                  <a:lnTo>
                    <a:pt x="11788" y="7584"/>
                  </a:lnTo>
                  <a:cubicBezTo>
                    <a:pt x="11623" y="7843"/>
                    <a:pt x="11448" y="8096"/>
                    <a:pt x="11287" y="8353"/>
                  </a:cubicBezTo>
                  <a:cubicBezTo>
                    <a:pt x="11176" y="8614"/>
                    <a:pt x="11064" y="8873"/>
                    <a:pt x="10959" y="9130"/>
                  </a:cubicBezTo>
                  <a:cubicBezTo>
                    <a:pt x="10854" y="9258"/>
                    <a:pt x="10747" y="9383"/>
                    <a:pt x="10636" y="9508"/>
                  </a:cubicBezTo>
                  <a:cubicBezTo>
                    <a:pt x="10584" y="9731"/>
                    <a:pt x="10505" y="9951"/>
                    <a:pt x="10445" y="10156"/>
                  </a:cubicBezTo>
                  <a:lnTo>
                    <a:pt x="11034" y="10543"/>
                  </a:lnTo>
                  <a:cubicBezTo>
                    <a:pt x="11047" y="10925"/>
                    <a:pt x="11064" y="11314"/>
                    <a:pt x="11081" y="11701"/>
                  </a:cubicBezTo>
                  <a:lnTo>
                    <a:pt x="12045" y="10413"/>
                  </a:lnTo>
                  <a:lnTo>
                    <a:pt x="12750" y="10290"/>
                  </a:lnTo>
                  <a:cubicBezTo>
                    <a:pt x="12874" y="10461"/>
                    <a:pt x="13009" y="10632"/>
                    <a:pt x="13135" y="10802"/>
                  </a:cubicBezTo>
                  <a:lnTo>
                    <a:pt x="13840" y="10925"/>
                  </a:lnTo>
                  <a:cubicBezTo>
                    <a:pt x="13894" y="11141"/>
                    <a:pt x="13967" y="11359"/>
                    <a:pt x="14022" y="11571"/>
                  </a:cubicBezTo>
                  <a:lnTo>
                    <a:pt x="14868" y="10802"/>
                  </a:lnTo>
                  <a:lnTo>
                    <a:pt x="16076" y="10673"/>
                  </a:lnTo>
                  <a:cubicBezTo>
                    <a:pt x="16145" y="10925"/>
                    <a:pt x="16201" y="11184"/>
                    <a:pt x="16256" y="11444"/>
                  </a:cubicBezTo>
                  <a:cubicBezTo>
                    <a:pt x="16145" y="11783"/>
                    <a:pt x="16006" y="12131"/>
                    <a:pt x="15888" y="12461"/>
                  </a:cubicBezTo>
                  <a:cubicBezTo>
                    <a:pt x="15828" y="12988"/>
                    <a:pt x="15742" y="13494"/>
                    <a:pt x="15689" y="14016"/>
                  </a:cubicBezTo>
                  <a:cubicBezTo>
                    <a:pt x="15800" y="14306"/>
                    <a:pt x="15901" y="14617"/>
                    <a:pt x="16006" y="14913"/>
                  </a:cubicBezTo>
                  <a:cubicBezTo>
                    <a:pt x="16100" y="14574"/>
                    <a:pt x="16177" y="14228"/>
                    <a:pt x="16256" y="13891"/>
                  </a:cubicBezTo>
                  <a:cubicBezTo>
                    <a:pt x="16297" y="13552"/>
                    <a:pt x="16355" y="13206"/>
                    <a:pt x="16398" y="12861"/>
                  </a:cubicBezTo>
                  <a:lnTo>
                    <a:pt x="17152" y="13370"/>
                  </a:lnTo>
                  <a:cubicBezTo>
                    <a:pt x="17327" y="13033"/>
                    <a:pt x="17494" y="12684"/>
                    <a:pt x="17674" y="12344"/>
                  </a:cubicBezTo>
                  <a:cubicBezTo>
                    <a:pt x="17728" y="11828"/>
                    <a:pt x="17788" y="11314"/>
                    <a:pt x="17861" y="10802"/>
                  </a:cubicBezTo>
                  <a:cubicBezTo>
                    <a:pt x="17846" y="10372"/>
                    <a:pt x="17826" y="9955"/>
                    <a:pt x="17788" y="9508"/>
                  </a:cubicBezTo>
                  <a:cubicBezTo>
                    <a:pt x="17901" y="9262"/>
                    <a:pt x="18004" y="9003"/>
                    <a:pt x="18122" y="8746"/>
                  </a:cubicBezTo>
                  <a:lnTo>
                    <a:pt x="18760" y="8746"/>
                  </a:lnTo>
                  <a:cubicBezTo>
                    <a:pt x="18951" y="9044"/>
                    <a:pt x="19152" y="9340"/>
                    <a:pt x="19343" y="9638"/>
                  </a:cubicBezTo>
                  <a:lnTo>
                    <a:pt x="19714" y="9774"/>
                  </a:lnTo>
                  <a:cubicBezTo>
                    <a:pt x="19782" y="10035"/>
                    <a:pt x="19848" y="10290"/>
                    <a:pt x="19900" y="10543"/>
                  </a:cubicBezTo>
                  <a:lnTo>
                    <a:pt x="20549" y="11053"/>
                  </a:lnTo>
                  <a:cubicBezTo>
                    <a:pt x="20763" y="11444"/>
                    <a:pt x="20967" y="11828"/>
                    <a:pt x="21181" y="12215"/>
                  </a:cubicBezTo>
                  <a:cubicBezTo>
                    <a:pt x="21249" y="12515"/>
                    <a:pt x="21303" y="12815"/>
                    <a:pt x="21399" y="13109"/>
                  </a:cubicBezTo>
                  <a:cubicBezTo>
                    <a:pt x="21264" y="13457"/>
                    <a:pt x="21159" y="13802"/>
                    <a:pt x="21063" y="14148"/>
                  </a:cubicBezTo>
                  <a:cubicBezTo>
                    <a:pt x="20932" y="14446"/>
                    <a:pt x="20804" y="14742"/>
                    <a:pt x="20671" y="15042"/>
                  </a:cubicBezTo>
                  <a:lnTo>
                    <a:pt x="21320" y="15178"/>
                  </a:lnTo>
                  <a:cubicBezTo>
                    <a:pt x="21380" y="15472"/>
                    <a:pt x="21414" y="15779"/>
                    <a:pt x="21440" y="16066"/>
                  </a:cubicBezTo>
                  <a:cubicBezTo>
                    <a:pt x="21414" y="16502"/>
                    <a:pt x="21380" y="16928"/>
                    <a:pt x="21320" y="17360"/>
                  </a:cubicBezTo>
                  <a:lnTo>
                    <a:pt x="20930" y="17360"/>
                  </a:lnTo>
                  <a:lnTo>
                    <a:pt x="20549" y="17228"/>
                  </a:lnTo>
                  <a:cubicBezTo>
                    <a:pt x="20416" y="17312"/>
                    <a:pt x="20292" y="17403"/>
                    <a:pt x="20155" y="17485"/>
                  </a:cubicBezTo>
                  <a:cubicBezTo>
                    <a:pt x="20052" y="17744"/>
                    <a:pt x="19938" y="17997"/>
                    <a:pt x="19851" y="18254"/>
                  </a:cubicBezTo>
                  <a:lnTo>
                    <a:pt x="19343" y="18384"/>
                  </a:lnTo>
                  <a:cubicBezTo>
                    <a:pt x="19317" y="18641"/>
                    <a:pt x="19296" y="18898"/>
                    <a:pt x="19274" y="19164"/>
                  </a:cubicBezTo>
                  <a:cubicBezTo>
                    <a:pt x="19161" y="19328"/>
                    <a:pt x="19058" y="19496"/>
                    <a:pt x="18945" y="19671"/>
                  </a:cubicBezTo>
                  <a:lnTo>
                    <a:pt x="18441" y="19537"/>
                  </a:lnTo>
                  <a:lnTo>
                    <a:pt x="17921" y="19537"/>
                  </a:lnTo>
                  <a:cubicBezTo>
                    <a:pt x="17826" y="19794"/>
                    <a:pt x="17715" y="20058"/>
                    <a:pt x="17597" y="20308"/>
                  </a:cubicBezTo>
                  <a:cubicBezTo>
                    <a:pt x="17539" y="20524"/>
                    <a:pt x="17482" y="20738"/>
                    <a:pt x="17422" y="20956"/>
                  </a:cubicBezTo>
                  <a:cubicBezTo>
                    <a:pt x="17270" y="20831"/>
                    <a:pt x="17111" y="20699"/>
                    <a:pt x="16972" y="20570"/>
                  </a:cubicBezTo>
                  <a:lnTo>
                    <a:pt x="16578" y="20570"/>
                  </a:lnTo>
                  <a:lnTo>
                    <a:pt x="16578" y="21341"/>
                  </a:lnTo>
                  <a:lnTo>
                    <a:pt x="16145" y="21600"/>
                  </a:lnTo>
                  <a:cubicBezTo>
                    <a:pt x="15986" y="21261"/>
                    <a:pt x="15843" y="20911"/>
                    <a:pt x="15689" y="20570"/>
                  </a:cubicBezTo>
                  <a:lnTo>
                    <a:pt x="14609" y="19537"/>
                  </a:lnTo>
                  <a:lnTo>
                    <a:pt x="13765" y="19164"/>
                  </a:lnTo>
                  <a:cubicBezTo>
                    <a:pt x="13637" y="19239"/>
                    <a:pt x="13510" y="19328"/>
                    <a:pt x="13390" y="19414"/>
                  </a:cubicBezTo>
                  <a:lnTo>
                    <a:pt x="12172" y="18511"/>
                  </a:lnTo>
                  <a:lnTo>
                    <a:pt x="9993" y="17360"/>
                  </a:lnTo>
                  <a:lnTo>
                    <a:pt x="8350" y="15682"/>
                  </a:lnTo>
                  <a:lnTo>
                    <a:pt x="7568" y="14913"/>
                  </a:lnTo>
                  <a:lnTo>
                    <a:pt x="7001" y="14275"/>
                  </a:lnTo>
                  <a:cubicBezTo>
                    <a:pt x="6872" y="14485"/>
                    <a:pt x="6742" y="14705"/>
                    <a:pt x="6617" y="14913"/>
                  </a:cubicBezTo>
                  <a:lnTo>
                    <a:pt x="5973" y="15042"/>
                  </a:lnTo>
                  <a:lnTo>
                    <a:pt x="5011" y="14790"/>
                  </a:lnTo>
                  <a:lnTo>
                    <a:pt x="4439" y="14790"/>
                  </a:lnTo>
                  <a:lnTo>
                    <a:pt x="3674" y="14653"/>
                  </a:lnTo>
                  <a:lnTo>
                    <a:pt x="2912" y="15947"/>
                  </a:lnTo>
                  <a:cubicBezTo>
                    <a:pt x="2475" y="15649"/>
                    <a:pt x="1871" y="13487"/>
                    <a:pt x="1438" y="12770"/>
                  </a:cubicBezTo>
                  <a:cubicBezTo>
                    <a:pt x="1005" y="12053"/>
                    <a:pt x="551" y="12252"/>
                    <a:pt x="316" y="11645"/>
                  </a:cubicBezTo>
                  <a:cubicBezTo>
                    <a:pt x="-160" y="10556"/>
                    <a:pt x="52" y="9614"/>
                    <a:pt x="20" y="9130"/>
                  </a:cubicBezTo>
                  <a:cubicBezTo>
                    <a:pt x="198" y="8830"/>
                    <a:pt x="378" y="8532"/>
                    <a:pt x="532" y="8230"/>
                  </a:cubicBezTo>
                  <a:cubicBezTo>
                    <a:pt x="652" y="7968"/>
                    <a:pt x="748" y="7720"/>
                    <a:pt x="864" y="7461"/>
                  </a:cubicBezTo>
                  <a:cubicBezTo>
                    <a:pt x="840" y="7033"/>
                    <a:pt x="812" y="6597"/>
                    <a:pt x="797" y="6173"/>
                  </a:cubicBezTo>
                  <a:cubicBezTo>
                    <a:pt x="731" y="5955"/>
                    <a:pt x="675" y="5746"/>
                    <a:pt x="600" y="5532"/>
                  </a:cubicBezTo>
                  <a:lnTo>
                    <a:pt x="1389" y="4635"/>
                  </a:lnTo>
                  <a:cubicBezTo>
                    <a:pt x="1635" y="4292"/>
                    <a:pt x="1888" y="3942"/>
                    <a:pt x="2145" y="3603"/>
                  </a:cubicBezTo>
                  <a:cubicBezTo>
                    <a:pt x="2305" y="3212"/>
                    <a:pt x="2494" y="2830"/>
                    <a:pt x="2655" y="2441"/>
                  </a:cubicBezTo>
                  <a:cubicBezTo>
                    <a:pt x="2676" y="2052"/>
                    <a:pt x="2691" y="1668"/>
                    <a:pt x="2706" y="1287"/>
                  </a:cubicBezTo>
                  <a:lnTo>
                    <a:pt x="2706" y="0"/>
                  </a:lnTo>
                  <a:close/>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7" name="Shape 758"/>
            <p:cNvSpPr/>
            <p:nvPr/>
          </p:nvSpPr>
          <p:spPr>
            <a:xfrm rot="153004">
              <a:off x="3174726" y="2899050"/>
              <a:ext cx="53299" cy="78218"/>
            </a:xfrm>
            <a:custGeom>
              <a:avLst/>
              <a:gdLst/>
              <a:ahLst/>
              <a:cxnLst>
                <a:cxn ang="0">
                  <a:pos x="wd2" y="hd2"/>
                </a:cxn>
                <a:cxn ang="5400000">
                  <a:pos x="wd2" y="hd2"/>
                </a:cxn>
                <a:cxn ang="10800000">
                  <a:pos x="wd2" y="hd2"/>
                </a:cxn>
                <a:cxn ang="16200000">
                  <a:pos x="wd2" y="hd2"/>
                </a:cxn>
              </a:cxnLst>
              <a:rect l="0" t="0" r="r" b="b"/>
              <a:pathLst>
                <a:path w="21600" h="21600" extrusionOk="0">
                  <a:moveTo>
                    <a:pt x="16663" y="2204"/>
                  </a:moveTo>
                  <a:lnTo>
                    <a:pt x="16663" y="882"/>
                  </a:lnTo>
                  <a:lnTo>
                    <a:pt x="14194" y="0"/>
                  </a:lnTo>
                  <a:lnTo>
                    <a:pt x="7406" y="0"/>
                  </a:lnTo>
                  <a:lnTo>
                    <a:pt x="6171" y="1763"/>
                  </a:lnTo>
                  <a:lnTo>
                    <a:pt x="6171" y="2645"/>
                  </a:lnTo>
                  <a:lnTo>
                    <a:pt x="4937" y="4408"/>
                  </a:lnTo>
                  <a:lnTo>
                    <a:pt x="2469" y="4408"/>
                  </a:lnTo>
                  <a:lnTo>
                    <a:pt x="0" y="5290"/>
                  </a:lnTo>
                  <a:lnTo>
                    <a:pt x="0" y="7935"/>
                  </a:lnTo>
                  <a:lnTo>
                    <a:pt x="1234" y="9257"/>
                  </a:lnTo>
                  <a:lnTo>
                    <a:pt x="2469" y="11020"/>
                  </a:lnTo>
                  <a:lnTo>
                    <a:pt x="2469" y="13665"/>
                  </a:lnTo>
                  <a:lnTo>
                    <a:pt x="3703" y="15429"/>
                  </a:lnTo>
                  <a:lnTo>
                    <a:pt x="6171" y="15869"/>
                  </a:lnTo>
                  <a:lnTo>
                    <a:pt x="7406" y="17192"/>
                  </a:lnTo>
                  <a:lnTo>
                    <a:pt x="7406" y="19837"/>
                  </a:lnTo>
                  <a:lnTo>
                    <a:pt x="9874" y="20718"/>
                  </a:lnTo>
                  <a:lnTo>
                    <a:pt x="11726" y="21600"/>
                  </a:lnTo>
                  <a:lnTo>
                    <a:pt x="14194" y="20718"/>
                  </a:lnTo>
                  <a:lnTo>
                    <a:pt x="15429" y="19837"/>
                  </a:lnTo>
                  <a:lnTo>
                    <a:pt x="20366" y="19837"/>
                  </a:lnTo>
                  <a:lnTo>
                    <a:pt x="21600" y="18073"/>
                  </a:lnTo>
                  <a:lnTo>
                    <a:pt x="21600" y="16310"/>
                  </a:lnTo>
                  <a:lnTo>
                    <a:pt x="17897" y="13665"/>
                  </a:lnTo>
                  <a:lnTo>
                    <a:pt x="16663" y="11461"/>
                  </a:lnTo>
                  <a:lnTo>
                    <a:pt x="15429" y="10139"/>
                  </a:lnTo>
                  <a:lnTo>
                    <a:pt x="16663" y="8816"/>
                  </a:lnTo>
                  <a:lnTo>
                    <a:pt x="16663" y="7053"/>
                  </a:lnTo>
                  <a:lnTo>
                    <a:pt x="15429" y="5731"/>
                  </a:lnTo>
                  <a:lnTo>
                    <a:pt x="12960" y="5290"/>
                  </a:lnTo>
                  <a:lnTo>
                    <a:pt x="12960" y="3527"/>
                  </a:lnTo>
                  <a:lnTo>
                    <a:pt x="14194" y="2204"/>
                  </a:lnTo>
                  <a:lnTo>
                    <a:pt x="14194" y="882"/>
                  </a:lnTo>
                  <a:lnTo>
                    <a:pt x="16663" y="2204"/>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8" name="Shape 759"/>
            <p:cNvSpPr/>
            <p:nvPr/>
          </p:nvSpPr>
          <p:spPr>
            <a:xfrm rot="153004">
              <a:off x="2787045" y="2756097"/>
              <a:ext cx="80054" cy="69643"/>
            </a:xfrm>
            <a:custGeom>
              <a:avLst/>
              <a:gdLst/>
              <a:ahLst/>
              <a:cxnLst>
                <a:cxn ang="0">
                  <a:pos x="wd2" y="hd2"/>
                </a:cxn>
                <a:cxn ang="5400000">
                  <a:pos x="wd2" y="hd2"/>
                </a:cxn>
                <a:cxn ang="10800000">
                  <a:pos x="wd2" y="hd2"/>
                </a:cxn>
                <a:cxn ang="16200000">
                  <a:pos x="wd2" y="hd2"/>
                </a:cxn>
              </a:cxnLst>
              <a:rect l="0" t="0" r="r" b="b"/>
              <a:pathLst>
                <a:path w="21600" h="21600" extrusionOk="0">
                  <a:moveTo>
                    <a:pt x="15079" y="0"/>
                  </a:moveTo>
                  <a:lnTo>
                    <a:pt x="13449" y="1005"/>
                  </a:lnTo>
                  <a:lnTo>
                    <a:pt x="8966" y="1005"/>
                  </a:lnTo>
                  <a:lnTo>
                    <a:pt x="7336" y="2009"/>
                  </a:lnTo>
                  <a:lnTo>
                    <a:pt x="5706" y="2512"/>
                  </a:lnTo>
                  <a:lnTo>
                    <a:pt x="5706" y="4521"/>
                  </a:lnTo>
                  <a:lnTo>
                    <a:pt x="4891" y="6530"/>
                  </a:lnTo>
                  <a:lnTo>
                    <a:pt x="4891" y="8037"/>
                  </a:lnTo>
                  <a:lnTo>
                    <a:pt x="3260" y="9042"/>
                  </a:lnTo>
                  <a:lnTo>
                    <a:pt x="1630" y="9042"/>
                  </a:lnTo>
                  <a:lnTo>
                    <a:pt x="815" y="11051"/>
                  </a:lnTo>
                  <a:lnTo>
                    <a:pt x="0" y="12558"/>
                  </a:lnTo>
                  <a:lnTo>
                    <a:pt x="0" y="16074"/>
                  </a:lnTo>
                  <a:lnTo>
                    <a:pt x="1630" y="20093"/>
                  </a:lnTo>
                  <a:lnTo>
                    <a:pt x="3260" y="20093"/>
                  </a:lnTo>
                  <a:lnTo>
                    <a:pt x="4891" y="20595"/>
                  </a:lnTo>
                  <a:lnTo>
                    <a:pt x="14264" y="20595"/>
                  </a:lnTo>
                  <a:lnTo>
                    <a:pt x="15894" y="20093"/>
                  </a:lnTo>
                  <a:lnTo>
                    <a:pt x="19155" y="20093"/>
                  </a:lnTo>
                  <a:lnTo>
                    <a:pt x="19970" y="21600"/>
                  </a:lnTo>
                  <a:lnTo>
                    <a:pt x="21600" y="21600"/>
                  </a:lnTo>
                  <a:lnTo>
                    <a:pt x="21600" y="20093"/>
                  </a:lnTo>
                  <a:lnTo>
                    <a:pt x="19970" y="16074"/>
                  </a:lnTo>
                  <a:lnTo>
                    <a:pt x="20785" y="14567"/>
                  </a:lnTo>
                  <a:lnTo>
                    <a:pt x="21600" y="12558"/>
                  </a:lnTo>
                  <a:lnTo>
                    <a:pt x="21600" y="11051"/>
                  </a:lnTo>
                  <a:lnTo>
                    <a:pt x="19970" y="10047"/>
                  </a:lnTo>
                  <a:lnTo>
                    <a:pt x="19155" y="8037"/>
                  </a:lnTo>
                  <a:lnTo>
                    <a:pt x="19155" y="6530"/>
                  </a:lnTo>
                  <a:lnTo>
                    <a:pt x="17525" y="2512"/>
                  </a:lnTo>
                  <a:lnTo>
                    <a:pt x="14264" y="2512"/>
                  </a:lnTo>
                  <a:lnTo>
                    <a:pt x="12634" y="3516"/>
                  </a:lnTo>
                  <a:lnTo>
                    <a:pt x="6521" y="3516"/>
                  </a:lnTo>
                </a:path>
              </a:pathLst>
            </a:custGeom>
            <a:solidFill>
              <a:srgbClr val="0033CC"/>
            </a:solidFill>
            <a:ln>
              <a:solidFill>
                <a:schemeClr val="accent3">
                  <a:lumOff val="44000"/>
                </a:schemeClr>
              </a:solidFill>
            </a:ln>
          </p:spPr>
          <p:txBody>
            <a:bodyPr lIns="45719" rIns="45719" anchor="ctr"/>
            <a:lstStyle/>
            <a:p>
              <a:pPr algn="ctr" defTabSz="889000"/>
              <a:endParaRPr sz="1200"/>
            </a:p>
          </p:txBody>
        </p:sp>
        <p:sp>
          <p:nvSpPr>
            <p:cNvPr id="259" name="Shape 754"/>
            <p:cNvSpPr/>
            <p:nvPr/>
          </p:nvSpPr>
          <p:spPr>
            <a:xfrm rot="612989">
              <a:off x="263062" y="3748094"/>
              <a:ext cx="38109" cy="40620"/>
            </a:xfrm>
            <a:prstGeom prst="ellipse">
              <a:avLst/>
            </a:prstGeom>
            <a:solidFill>
              <a:schemeClr val="bg1">
                <a:lumMod val="85000"/>
              </a:schemeClr>
            </a:solidFill>
            <a:ln>
              <a:solidFill>
                <a:schemeClr val="bg1"/>
              </a:solidFill>
            </a:ln>
          </p:spPr>
          <p:txBody>
            <a:bodyPr lIns="45719" rIns="45719" anchor="ctr"/>
            <a:lstStyle/>
            <a:p>
              <a:pPr algn="ctr" defTabSz="889000"/>
              <a:endParaRPr sz="1200"/>
            </a:p>
          </p:txBody>
        </p:sp>
        <p:pic>
          <p:nvPicPr>
            <p:cNvPr id="262" name="Рисунок 261" descr="C:\Documents and Settings\andrey.evstigneev\Рабочий стол\столица.JPG"/>
            <p:cNvPicPr/>
            <p:nvPr/>
          </p:nvPicPr>
          <p:blipFill>
            <a:blip r:embed="rId4" cstate="print">
              <a:clrChange>
                <a:clrFrom>
                  <a:srgbClr val="3598FE"/>
                </a:clrFrom>
                <a:clrTo>
                  <a:srgbClr val="3598FE">
                    <a:alpha val="0"/>
                  </a:srgbClr>
                </a:clrTo>
              </a:clrChange>
              <a:duotone>
                <a:schemeClr val="accent5">
                  <a:shade val="45000"/>
                  <a:satMod val="135000"/>
                </a:schemeClr>
                <a:prstClr val="white"/>
              </a:duotone>
            </a:blip>
            <a:srcRect/>
            <a:stretch>
              <a:fillRect/>
            </a:stretch>
          </p:blipFill>
          <p:spPr bwMode="auto">
            <a:xfrm rot="3625342">
              <a:off x="1297557" y="3284150"/>
              <a:ext cx="110667" cy="116763"/>
            </a:xfrm>
            <a:prstGeom prst="rect">
              <a:avLst/>
            </a:prstGeom>
            <a:noFill/>
            <a:ln w="9525">
              <a:noFill/>
              <a:miter lim="800000"/>
              <a:headEnd/>
              <a:tailEnd/>
            </a:ln>
            <a:effectLst/>
          </p:spPr>
        </p:pic>
        <p:grpSp>
          <p:nvGrpSpPr>
            <p:cNvPr id="263" name="Группа 262"/>
            <p:cNvGrpSpPr/>
            <p:nvPr/>
          </p:nvGrpSpPr>
          <p:grpSpPr>
            <a:xfrm rot="612989">
              <a:off x="689521" y="4425257"/>
              <a:ext cx="227307" cy="400833"/>
              <a:chOff x="599282" y="5983175"/>
              <a:chExt cx="269876" cy="446469"/>
            </a:xfrm>
            <a:solidFill>
              <a:srgbClr val="002060"/>
            </a:solidFill>
          </p:grpSpPr>
          <p:sp>
            <p:nvSpPr>
              <p:cNvPr id="265" name="Shape 563"/>
              <p:cNvSpPr/>
              <p:nvPr/>
            </p:nvSpPr>
            <p:spPr>
              <a:xfrm>
                <a:off x="655508" y="5983175"/>
                <a:ext cx="190312" cy="121700"/>
              </a:xfrm>
              <a:custGeom>
                <a:avLst/>
                <a:gdLst/>
                <a:ahLst/>
                <a:cxnLst>
                  <a:cxn ang="0">
                    <a:pos x="wd2" y="hd2"/>
                  </a:cxn>
                  <a:cxn ang="5400000">
                    <a:pos x="wd2" y="hd2"/>
                  </a:cxn>
                  <a:cxn ang="10800000">
                    <a:pos x="wd2" y="hd2"/>
                  </a:cxn>
                  <a:cxn ang="16200000">
                    <a:pos x="wd2" y="hd2"/>
                  </a:cxn>
                </a:cxnLst>
                <a:rect l="0" t="0" r="r" b="b"/>
                <a:pathLst>
                  <a:path w="21600" h="21600" extrusionOk="0">
                    <a:moveTo>
                      <a:pt x="1662" y="14811"/>
                    </a:moveTo>
                    <a:lnTo>
                      <a:pt x="1246" y="10491"/>
                    </a:lnTo>
                    <a:lnTo>
                      <a:pt x="0" y="7406"/>
                    </a:lnTo>
                    <a:lnTo>
                      <a:pt x="3115" y="5863"/>
                    </a:lnTo>
                    <a:lnTo>
                      <a:pt x="5400" y="2160"/>
                    </a:lnTo>
                    <a:lnTo>
                      <a:pt x="11631" y="0"/>
                    </a:lnTo>
                    <a:lnTo>
                      <a:pt x="14954" y="926"/>
                    </a:lnTo>
                    <a:lnTo>
                      <a:pt x="17446" y="2777"/>
                    </a:lnTo>
                    <a:lnTo>
                      <a:pt x="19315" y="7714"/>
                    </a:lnTo>
                    <a:lnTo>
                      <a:pt x="21600" y="11109"/>
                    </a:lnTo>
                    <a:lnTo>
                      <a:pt x="19108" y="16046"/>
                    </a:lnTo>
                    <a:lnTo>
                      <a:pt x="15992" y="18823"/>
                    </a:lnTo>
                    <a:lnTo>
                      <a:pt x="12877" y="19749"/>
                    </a:lnTo>
                    <a:lnTo>
                      <a:pt x="9762" y="21600"/>
                    </a:lnTo>
                    <a:lnTo>
                      <a:pt x="7477" y="21600"/>
                    </a:lnTo>
                    <a:lnTo>
                      <a:pt x="4985" y="21291"/>
                    </a:lnTo>
                    <a:lnTo>
                      <a:pt x="3738" y="16971"/>
                    </a:lnTo>
                    <a:lnTo>
                      <a:pt x="1662" y="14811"/>
                    </a:lnTo>
                    <a:close/>
                  </a:path>
                </a:pathLst>
              </a:custGeom>
              <a:solidFill>
                <a:srgbClr val="0033CC"/>
              </a:solidFill>
              <a:ln>
                <a:solidFill>
                  <a:schemeClr val="bg1"/>
                </a:solidFill>
              </a:ln>
            </p:spPr>
            <p:txBody>
              <a:bodyPr lIns="45719" rIns="45719" anchor="ctr"/>
              <a:lstStyle/>
              <a:p>
                <a:pPr algn="ctr" defTabSz="889000"/>
                <a:endParaRPr sz="1200"/>
              </a:p>
            </p:txBody>
          </p:sp>
          <p:sp>
            <p:nvSpPr>
              <p:cNvPr id="266" name="Shape 562"/>
              <p:cNvSpPr/>
              <p:nvPr/>
            </p:nvSpPr>
            <p:spPr>
              <a:xfrm>
                <a:off x="599282" y="6047056"/>
                <a:ext cx="269876" cy="382588"/>
              </a:xfrm>
              <a:custGeom>
                <a:avLst/>
                <a:gdLst/>
                <a:ahLst/>
                <a:cxnLst>
                  <a:cxn ang="0">
                    <a:pos x="wd2" y="hd2"/>
                  </a:cxn>
                  <a:cxn ang="5400000">
                    <a:pos x="wd2" y="hd2"/>
                  </a:cxn>
                  <a:cxn ang="10800000">
                    <a:pos x="wd2" y="hd2"/>
                  </a:cxn>
                  <a:cxn ang="16200000">
                    <a:pos x="wd2" y="hd2"/>
                  </a:cxn>
                </a:cxnLst>
                <a:rect l="0" t="0" r="r" b="b"/>
                <a:pathLst>
                  <a:path w="21600" h="21600" extrusionOk="0">
                    <a:moveTo>
                      <a:pt x="17407" y="1972"/>
                    </a:moveTo>
                    <a:lnTo>
                      <a:pt x="16772" y="2061"/>
                    </a:lnTo>
                    <a:lnTo>
                      <a:pt x="16391" y="2330"/>
                    </a:lnTo>
                    <a:lnTo>
                      <a:pt x="16264" y="2330"/>
                    </a:lnTo>
                    <a:lnTo>
                      <a:pt x="14231" y="2778"/>
                    </a:lnTo>
                    <a:lnTo>
                      <a:pt x="14485" y="3137"/>
                    </a:lnTo>
                    <a:lnTo>
                      <a:pt x="14993" y="3406"/>
                    </a:lnTo>
                    <a:lnTo>
                      <a:pt x="15247" y="3854"/>
                    </a:lnTo>
                    <a:lnTo>
                      <a:pt x="15374" y="4212"/>
                    </a:lnTo>
                    <a:lnTo>
                      <a:pt x="14866" y="4929"/>
                    </a:lnTo>
                    <a:lnTo>
                      <a:pt x="14358" y="5019"/>
                    </a:lnTo>
                    <a:lnTo>
                      <a:pt x="13722" y="5109"/>
                    </a:lnTo>
                    <a:lnTo>
                      <a:pt x="13214" y="4929"/>
                    </a:lnTo>
                    <a:lnTo>
                      <a:pt x="12579" y="5198"/>
                    </a:lnTo>
                    <a:lnTo>
                      <a:pt x="12071" y="5378"/>
                    </a:lnTo>
                    <a:lnTo>
                      <a:pt x="11562" y="5736"/>
                    </a:lnTo>
                    <a:lnTo>
                      <a:pt x="11054" y="5915"/>
                    </a:lnTo>
                    <a:lnTo>
                      <a:pt x="10927" y="6274"/>
                    </a:lnTo>
                    <a:lnTo>
                      <a:pt x="10292" y="6543"/>
                    </a:lnTo>
                    <a:lnTo>
                      <a:pt x="10419" y="6901"/>
                    </a:lnTo>
                    <a:lnTo>
                      <a:pt x="10165" y="7170"/>
                    </a:lnTo>
                    <a:lnTo>
                      <a:pt x="10038" y="7708"/>
                    </a:lnTo>
                    <a:lnTo>
                      <a:pt x="9402" y="8066"/>
                    </a:lnTo>
                    <a:lnTo>
                      <a:pt x="9275" y="8515"/>
                    </a:lnTo>
                    <a:lnTo>
                      <a:pt x="8894" y="8873"/>
                    </a:lnTo>
                    <a:lnTo>
                      <a:pt x="9402" y="9232"/>
                    </a:lnTo>
                    <a:lnTo>
                      <a:pt x="8767" y="9321"/>
                    </a:lnTo>
                    <a:lnTo>
                      <a:pt x="8259" y="9411"/>
                    </a:lnTo>
                    <a:lnTo>
                      <a:pt x="7624" y="9411"/>
                    </a:lnTo>
                    <a:lnTo>
                      <a:pt x="6734" y="9321"/>
                    </a:lnTo>
                    <a:lnTo>
                      <a:pt x="6099" y="8963"/>
                    </a:lnTo>
                    <a:lnTo>
                      <a:pt x="5464" y="8873"/>
                    </a:lnTo>
                    <a:lnTo>
                      <a:pt x="5082" y="9052"/>
                    </a:lnTo>
                    <a:lnTo>
                      <a:pt x="5209" y="9500"/>
                    </a:lnTo>
                    <a:lnTo>
                      <a:pt x="4574" y="9769"/>
                    </a:lnTo>
                    <a:lnTo>
                      <a:pt x="4066" y="9769"/>
                    </a:lnTo>
                    <a:lnTo>
                      <a:pt x="3431" y="9859"/>
                    </a:lnTo>
                    <a:lnTo>
                      <a:pt x="3176" y="9411"/>
                    </a:lnTo>
                    <a:lnTo>
                      <a:pt x="2287" y="9321"/>
                    </a:lnTo>
                    <a:lnTo>
                      <a:pt x="1906" y="9052"/>
                    </a:lnTo>
                    <a:lnTo>
                      <a:pt x="1398" y="9232"/>
                    </a:lnTo>
                    <a:lnTo>
                      <a:pt x="1525" y="9590"/>
                    </a:lnTo>
                    <a:lnTo>
                      <a:pt x="889" y="9859"/>
                    </a:lnTo>
                    <a:lnTo>
                      <a:pt x="762" y="10307"/>
                    </a:lnTo>
                    <a:lnTo>
                      <a:pt x="127" y="10397"/>
                    </a:lnTo>
                    <a:lnTo>
                      <a:pt x="0" y="10934"/>
                    </a:lnTo>
                    <a:lnTo>
                      <a:pt x="0" y="11293"/>
                    </a:lnTo>
                    <a:lnTo>
                      <a:pt x="381" y="11562"/>
                    </a:lnTo>
                    <a:lnTo>
                      <a:pt x="1016" y="11741"/>
                    </a:lnTo>
                    <a:lnTo>
                      <a:pt x="1525" y="11831"/>
                    </a:lnTo>
                    <a:lnTo>
                      <a:pt x="1652" y="12279"/>
                    </a:lnTo>
                    <a:lnTo>
                      <a:pt x="1398" y="12548"/>
                    </a:lnTo>
                    <a:lnTo>
                      <a:pt x="1271" y="12906"/>
                    </a:lnTo>
                    <a:lnTo>
                      <a:pt x="1398" y="13354"/>
                    </a:lnTo>
                    <a:lnTo>
                      <a:pt x="1398" y="13623"/>
                    </a:lnTo>
                    <a:lnTo>
                      <a:pt x="1906" y="13623"/>
                    </a:lnTo>
                    <a:lnTo>
                      <a:pt x="2668" y="13982"/>
                    </a:lnTo>
                    <a:lnTo>
                      <a:pt x="2922" y="14340"/>
                    </a:lnTo>
                    <a:lnTo>
                      <a:pt x="3304" y="14699"/>
                    </a:lnTo>
                    <a:lnTo>
                      <a:pt x="3685" y="14968"/>
                    </a:lnTo>
                    <a:lnTo>
                      <a:pt x="3812" y="15416"/>
                    </a:lnTo>
                    <a:lnTo>
                      <a:pt x="4320" y="15505"/>
                    </a:lnTo>
                    <a:lnTo>
                      <a:pt x="4574" y="15774"/>
                    </a:lnTo>
                    <a:lnTo>
                      <a:pt x="4701" y="16222"/>
                    </a:lnTo>
                    <a:lnTo>
                      <a:pt x="4828" y="16581"/>
                    </a:lnTo>
                    <a:lnTo>
                      <a:pt x="4828" y="16939"/>
                    </a:lnTo>
                    <a:lnTo>
                      <a:pt x="4955" y="17298"/>
                    </a:lnTo>
                    <a:lnTo>
                      <a:pt x="4955" y="17746"/>
                    </a:lnTo>
                    <a:lnTo>
                      <a:pt x="5209" y="18642"/>
                    </a:lnTo>
                    <a:lnTo>
                      <a:pt x="5209" y="19001"/>
                    </a:lnTo>
                    <a:lnTo>
                      <a:pt x="5336" y="19359"/>
                    </a:lnTo>
                    <a:lnTo>
                      <a:pt x="5336" y="19718"/>
                    </a:lnTo>
                    <a:lnTo>
                      <a:pt x="5464" y="20166"/>
                    </a:lnTo>
                    <a:lnTo>
                      <a:pt x="5464" y="20435"/>
                    </a:lnTo>
                    <a:lnTo>
                      <a:pt x="5591" y="20883"/>
                    </a:lnTo>
                    <a:lnTo>
                      <a:pt x="5718" y="21241"/>
                    </a:lnTo>
                    <a:lnTo>
                      <a:pt x="6353" y="21241"/>
                    </a:lnTo>
                    <a:lnTo>
                      <a:pt x="6861" y="21152"/>
                    </a:lnTo>
                    <a:lnTo>
                      <a:pt x="7496" y="21600"/>
                    </a:lnTo>
                    <a:lnTo>
                      <a:pt x="7878" y="21331"/>
                    </a:lnTo>
                    <a:lnTo>
                      <a:pt x="8513" y="21331"/>
                    </a:lnTo>
                    <a:lnTo>
                      <a:pt x="9021" y="21241"/>
                    </a:lnTo>
                    <a:lnTo>
                      <a:pt x="9656" y="21331"/>
                    </a:lnTo>
                    <a:lnTo>
                      <a:pt x="10165" y="21331"/>
                    </a:lnTo>
                    <a:lnTo>
                      <a:pt x="10800" y="21241"/>
                    </a:lnTo>
                    <a:lnTo>
                      <a:pt x="11308" y="21062"/>
                    </a:lnTo>
                    <a:lnTo>
                      <a:pt x="12579" y="20883"/>
                    </a:lnTo>
                    <a:lnTo>
                      <a:pt x="12960" y="20614"/>
                    </a:lnTo>
                    <a:lnTo>
                      <a:pt x="13595" y="20435"/>
                    </a:lnTo>
                    <a:lnTo>
                      <a:pt x="14358" y="20345"/>
                    </a:lnTo>
                    <a:lnTo>
                      <a:pt x="15247" y="20256"/>
                    </a:lnTo>
                    <a:lnTo>
                      <a:pt x="15882" y="20256"/>
                    </a:lnTo>
                    <a:lnTo>
                      <a:pt x="16391" y="19987"/>
                    </a:lnTo>
                    <a:lnTo>
                      <a:pt x="16518" y="19539"/>
                    </a:lnTo>
                    <a:lnTo>
                      <a:pt x="16136" y="19180"/>
                    </a:lnTo>
                    <a:lnTo>
                      <a:pt x="16136" y="18911"/>
                    </a:lnTo>
                    <a:lnTo>
                      <a:pt x="16009" y="18463"/>
                    </a:lnTo>
                    <a:lnTo>
                      <a:pt x="16009" y="18105"/>
                    </a:lnTo>
                    <a:lnTo>
                      <a:pt x="15755" y="17208"/>
                    </a:lnTo>
                    <a:lnTo>
                      <a:pt x="16391" y="17119"/>
                    </a:lnTo>
                    <a:lnTo>
                      <a:pt x="16899" y="16850"/>
                    </a:lnTo>
                    <a:lnTo>
                      <a:pt x="16772" y="16581"/>
                    </a:lnTo>
                    <a:lnTo>
                      <a:pt x="16772" y="16133"/>
                    </a:lnTo>
                    <a:lnTo>
                      <a:pt x="16391" y="15864"/>
                    </a:lnTo>
                    <a:lnTo>
                      <a:pt x="16136" y="15505"/>
                    </a:lnTo>
                    <a:lnTo>
                      <a:pt x="16009" y="15147"/>
                    </a:lnTo>
                    <a:lnTo>
                      <a:pt x="16264" y="14699"/>
                    </a:lnTo>
                    <a:lnTo>
                      <a:pt x="16136" y="14430"/>
                    </a:lnTo>
                    <a:lnTo>
                      <a:pt x="16391" y="14071"/>
                    </a:lnTo>
                    <a:lnTo>
                      <a:pt x="16518" y="13534"/>
                    </a:lnTo>
                    <a:lnTo>
                      <a:pt x="16899" y="13265"/>
                    </a:lnTo>
                    <a:lnTo>
                      <a:pt x="17026" y="12637"/>
                    </a:lnTo>
                    <a:lnTo>
                      <a:pt x="16899" y="12189"/>
                    </a:lnTo>
                    <a:lnTo>
                      <a:pt x="16645" y="11920"/>
                    </a:lnTo>
                    <a:lnTo>
                      <a:pt x="16136" y="11562"/>
                    </a:lnTo>
                    <a:lnTo>
                      <a:pt x="15755" y="11203"/>
                    </a:lnTo>
                    <a:lnTo>
                      <a:pt x="15501" y="10934"/>
                    </a:lnTo>
                    <a:lnTo>
                      <a:pt x="15120" y="10576"/>
                    </a:lnTo>
                    <a:lnTo>
                      <a:pt x="15628" y="10128"/>
                    </a:lnTo>
                    <a:lnTo>
                      <a:pt x="15755" y="9769"/>
                    </a:lnTo>
                    <a:lnTo>
                      <a:pt x="16391" y="9500"/>
                    </a:lnTo>
                    <a:lnTo>
                      <a:pt x="16518" y="9052"/>
                    </a:lnTo>
                    <a:lnTo>
                      <a:pt x="17153" y="8783"/>
                    </a:lnTo>
                    <a:lnTo>
                      <a:pt x="17534" y="8694"/>
                    </a:lnTo>
                    <a:lnTo>
                      <a:pt x="18042" y="8425"/>
                    </a:lnTo>
                    <a:lnTo>
                      <a:pt x="18551" y="8246"/>
                    </a:lnTo>
                    <a:lnTo>
                      <a:pt x="19186" y="7887"/>
                    </a:lnTo>
                    <a:lnTo>
                      <a:pt x="19567" y="7708"/>
                    </a:lnTo>
                    <a:lnTo>
                      <a:pt x="20202" y="7439"/>
                    </a:lnTo>
                    <a:lnTo>
                      <a:pt x="20711" y="7260"/>
                    </a:lnTo>
                    <a:lnTo>
                      <a:pt x="20584" y="6812"/>
                    </a:lnTo>
                    <a:lnTo>
                      <a:pt x="20584" y="6543"/>
                    </a:lnTo>
                    <a:lnTo>
                      <a:pt x="20456" y="6184"/>
                    </a:lnTo>
                    <a:lnTo>
                      <a:pt x="20711" y="5557"/>
                    </a:lnTo>
                    <a:lnTo>
                      <a:pt x="21219" y="5288"/>
                    </a:lnTo>
                    <a:lnTo>
                      <a:pt x="21346" y="4929"/>
                    </a:lnTo>
                    <a:lnTo>
                      <a:pt x="21092" y="4571"/>
                    </a:lnTo>
                    <a:lnTo>
                      <a:pt x="20965" y="4212"/>
                    </a:lnTo>
                    <a:lnTo>
                      <a:pt x="20965" y="3944"/>
                    </a:lnTo>
                    <a:lnTo>
                      <a:pt x="20838" y="3495"/>
                    </a:lnTo>
                    <a:lnTo>
                      <a:pt x="21473" y="3227"/>
                    </a:lnTo>
                    <a:lnTo>
                      <a:pt x="21346" y="2778"/>
                    </a:lnTo>
                    <a:lnTo>
                      <a:pt x="20965" y="2599"/>
                    </a:lnTo>
                    <a:lnTo>
                      <a:pt x="20329" y="2151"/>
                    </a:lnTo>
                    <a:lnTo>
                      <a:pt x="20075" y="1882"/>
                    </a:lnTo>
                    <a:lnTo>
                      <a:pt x="19567" y="1524"/>
                    </a:lnTo>
                    <a:lnTo>
                      <a:pt x="19440" y="986"/>
                    </a:lnTo>
                    <a:lnTo>
                      <a:pt x="20075" y="538"/>
                    </a:lnTo>
                    <a:lnTo>
                      <a:pt x="20202" y="179"/>
                    </a:lnTo>
                    <a:lnTo>
                      <a:pt x="20838" y="0"/>
                    </a:lnTo>
                    <a:lnTo>
                      <a:pt x="19821" y="627"/>
                    </a:lnTo>
                    <a:lnTo>
                      <a:pt x="19694" y="627"/>
                    </a:lnTo>
                    <a:lnTo>
                      <a:pt x="21600" y="90"/>
                    </a:lnTo>
                    <a:lnTo>
                      <a:pt x="18551" y="1255"/>
                    </a:lnTo>
                    <a:lnTo>
                      <a:pt x="17915" y="1793"/>
                    </a:lnTo>
                    <a:lnTo>
                      <a:pt x="19694" y="1524"/>
                    </a:lnTo>
                  </a:path>
                </a:pathLst>
              </a:custGeom>
              <a:solidFill>
                <a:srgbClr val="0033CC"/>
              </a:solidFill>
              <a:ln>
                <a:solidFill>
                  <a:schemeClr val="bg1"/>
                </a:solidFill>
              </a:ln>
            </p:spPr>
            <p:txBody>
              <a:bodyPr lIns="45719" rIns="45719" anchor="ctr"/>
              <a:lstStyle/>
              <a:p>
                <a:pPr algn="ctr" defTabSz="889000"/>
                <a:endParaRPr sz="1200"/>
              </a:p>
            </p:txBody>
          </p:sp>
        </p:grpSp>
        <p:sp>
          <p:nvSpPr>
            <p:cNvPr id="264" name="Shape 575"/>
            <p:cNvSpPr/>
            <p:nvPr/>
          </p:nvSpPr>
          <p:spPr>
            <a:xfrm rot="153004">
              <a:off x="822848" y="4135634"/>
              <a:ext cx="302011" cy="361827"/>
            </a:xfrm>
            <a:custGeom>
              <a:avLst/>
              <a:gdLst/>
              <a:ahLst/>
              <a:cxnLst>
                <a:cxn ang="0">
                  <a:pos x="wd2" y="hd2"/>
                </a:cxn>
                <a:cxn ang="5400000">
                  <a:pos x="wd2" y="hd2"/>
                </a:cxn>
                <a:cxn ang="10800000">
                  <a:pos x="wd2" y="hd2"/>
                </a:cxn>
                <a:cxn ang="16200000">
                  <a:pos x="wd2" y="hd2"/>
                </a:cxn>
              </a:cxnLst>
              <a:rect l="0" t="0" r="r" b="b"/>
              <a:pathLst>
                <a:path w="21600" h="21600" extrusionOk="0">
                  <a:moveTo>
                    <a:pt x="18360" y="1056"/>
                  </a:moveTo>
                  <a:lnTo>
                    <a:pt x="16632" y="1056"/>
                  </a:lnTo>
                  <a:lnTo>
                    <a:pt x="16308" y="864"/>
                  </a:lnTo>
                  <a:lnTo>
                    <a:pt x="16092" y="480"/>
                  </a:lnTo>
                  <a:lnTo>
                    <a:pt x="15876" y="192"/>
                  </a:lnTo>
                  <a:lnTo>
                    <a:pt x="15444" y="0"/>
                  </a:lnTo>
                  <a:lnTo>
                    <a:pt x="15012" y="0"/>
                  </a:lnTo>
                  <a:lnTo>
                    <a:pt x="14148" y="384"/>
                  </a:lnTo>
                  <a:lnTo>
                    <a:pt x="13716" y="480"/>
                  </a:lnTo>
                  <a:lnTo>
                    <a:pt x="11988" y="480"/>
                  </a:lnTo>
                  <a:lnTo>
                    <a:pt x="11556" y="672"/>
                  </a:lnTo>
                  <a:lnTo>
                    <a:pt x="11124" y="1440"/>
                  </a:lnTo>
                  <a:lnTo>
                    <a:pt x="11556" y="1536"/>
                  </a:lnTo>
                  <a:lnTo>
                    <a:pt x="11556" y="1920"/>
                  </a:lnTo>
                  <a:lnTo>
                    <a:pt x="11772" y="2304"/>
                  </a:lnTo>
                  <a:lnTo>
                    <a:pt x="11772" y="2592"/>
                  </a:lnTo>
                  <a:lnTo>
                    <a:pt x="11340" y="2784"/>
                  </a:lnTo>
                  <a:lnTo>
                    <a:pt x="11124" y="3168"/>
                  </a:lnTo>
                  <a:lnTo>
                    <a:pt x="10692" y="3168"/>
                  </a:lnTo>
                  <a:lnTo>
                    <a:pt x="10044" y="3360"/>
                  </a:lnTo>
                  <a:lnTo>
                    <a:pt x="9612" y="3840"/>
                  </a:lnTo>
                  <a:lnTo>
                    <a:pt x="9180" y="4224"/>
                  </a:lnTo>
                  <a:lnTo>
                    <a:pt x="9180" y="4608"/>
                  </a:lnTo>
                  <a:lnTo>
                    <a:pt x="8964" y="4896"/>
                  </a:lnTo>
                  <a:lnTo>
                    <a:pt x="8532" y="5088"/>
                  </a:lnTo>
                  <a:lnTo>
                    <a:pt x="5724" y="5088"/>
                  </a:lnTo>
                  <a:lnTo>
                    <a:pt x="5184" y="5280"/>
                  </a:lnTo>
                  <a:lnTo>
                    <a:pt x="4320" y="5664"/>
                  </a:lnTo>
                  <a:lnTo>
                    <a:pt x="3888" y="5760"/>
                  </a:lnTo>
                  <a:lnTo>
                    <a:pt x="3456" y="5664"/>
                  </a:lnTo>
                  <a:lnTo>
                    <a:pt x="2592" y="5664"/>
                  </a:lnTo>
                  <a:lnTo>
                    <a:pt x="2160" y="5760"/>
                  </a:lnTo>
                  <a:lnTo>
                    <a:pt x="1296" y="5760"/>
                  </a:lnTo>
                  <a:lnTo>
                    <a:pt x="864" y="5664"/>
                  </a:lnTo>
                  <a:lnTo>
                    <a:pt x="216" y="5664"/>
                  </a:lnTo>
                  <a:lnTo>
                    <a:pt x="0" y="5952"/>
                  </a:lnTo>
                  <a:lnTo>
                    <a:pt x="0" y="6336"/>
                  </a:lnTo>
                  <a:lnTo>
                    <a:pt x="216" y="6720"/>
                  </a:lnTo>
                  <a:lnTo>
                    <a:pt x="432" y="7008"/>
                  </a:lnTo>
                  <a:lnTo>
                    <a:pt x="432" y="7776"/>
                  </a:lnTo>
                  <a:lnTo>
                    <a:pt x="648" y="8064"/>
                  </a:lnTo>
                  <a:lnTo>
                    <a:pt x="864" y="8448"/>
                  </a:lnTo>
                  <a:lnTo>
                    <a:pt x="1080" y="8736"/>
                  </a:lnTo>
                  <a:lnTo>
                    <a:pt x="1080" y="10176"/>
                  </a:lnTo>
                  <a:lnTo>
                    <a:pt x="1296" y="10560"/>
                  </a:lnTo>
                  <a:lnTo>
                    <a:pt x="1728" y="10752"/>
                  </a:lnTo>
                  <a:lnTo>
                    <a:pt x="1728" y="11040"/>
                  </a:lnTo>
                  <a:lnTo>
                    <a:pt x="2376" y="11904"/>
                  </a:lnTo>
                  <a:lnTo>
                    <a:pt x="2808" y="11904"/>
                  </a:lnTo>
                  <a:lnTo>
                    <a:pt x="3024" y="12480"/>
                  </a:lnTo>
                  <a:lnTo>
                    <a:pt x="2808" y="12864"/>
                  </a:lnTo>
                  <a:lnTo>
                    <a:pt x="2808" y="15072"/>
                  </a:lnTo>
                  <a:lnTo>
                    <a:pt x="3240" y="15840"/>
                  </a:lnTo>
                  <a:lnTo>
                    <a:pt x="3240" y="17568"/>
                  </a:lnTo>
                  <a:lnTo>
                    <a:pt x="3672" y="17760"/>
                  </a:lnTo>
                  <a:lnTo>
                    <a:pt x="3888" y="18048"/>
                  </a:lnTo>
                  <a:lnTo>
                    <a:pt x="4320" y="18240"/>
                  </a:lnTo>
                  <a:lnTo>
                    <a:pt x="4536" y="18624"/>
                  </a:lnTo>
                  <a:lnTo>
                    <a:pt x="4968" y="19008"/>
                  </a:lnTo>
                  <a:lnTo>
                    <a:pt x="5400" y="19104"/>
                  </a:lnTo>
                  <a:lnTo>
                    <a:pt x="5508" y="19488"/>
                  </a:lnTo>
                  <a:lnTo>
                    <a:pt x="5724" y="20064"/>
                  </a:lnTo>
                  <a:lnTo>
                    <a:pt x="5940" y="20352"/>
                  </a:lnTo>
                  <a:lnTo>
                    <a:pt x="5940" y="20736"/>
                  </a:lnTo>
                  <a:lnTo>
                    <a:pt x="6372" y="20928"/>
                  </a:lnTo>
                  <a:lnTo>
                    <a:pt x="6588" y="21216"/>
                  </a:lnTo>
                  <a:lnTo>
                    <a:pt x="7452" y="21600"/>
                  </a:lnTo>
                  <a:lnTo>
                    <a:pt x="8316" y="21600"/>
                  </a:lnTo>
                  <a:lnTo>
                    <a:pt x="8748" y="21408"/>
                  </a:lnTo>
                  <a:lnTo>
                    <a:pt x="10908" y="21408"/>
                  </a:lnTo>
                  <a:lnTo>
                    <a:pt x="11340" y="21216"/>
                  </a:lnTo>
                  <a:lnTo>
                    <a:pt x="11772" y="21216"/>
                  </a:lnTo>
                  <a:lnTo>
                    <a:pt x="12204" y="21120"/>
                  </a:lnTo>
                  <a:lnTo>
                    <a:pt x="12636" y="20928"/>
                  </a:lnTo>
                  <a:lnTo>
                    <a:pt x="12852" y="20544"/>
                  </a:lnTo>
                  <a:lnTo>
                    <a:pt x="13284" y="20544"/>
                  </a:lnTo>
                  <a:lnTo>
                    <a:pt x="13716" y="20160"/>
                  </a:lnTo>
                  <a:lnTo>
                    <a:pt x="14148" y="20064"/>
                  </a:lnTo>
                  <a:lnTo>
                    <a:pt x="15012" y="19680"/>
                  </a:lnTo>
                  <a:lnTo>
                    <a:pt x="15012" y="19296"/>
                  </a:lnTo>
                  <a:lnTo>
                    <a:pt x="14580" y="19104"/>
                  </a:lnTo>
                  <a:lnTo>
                    <a:pt x="14148" y="19008"/>
                  </a:lnTo>
                  <a:lnTo>
                    <a:pt x="13716" y="19008"/>
                  </a:lnTo>
                  <a:lnTo>
                    <a:pt x="13284" y="18816"/>
                  </a:lnTo>
                  <a:lnTo>
                    <a:pt x="13284" y="18432"/>
                  </a:lnTo>
                  <a:lnTo>
                    <a:pt x="13068" y="18048"/>
                  </a:lnTo>
                  <a:lnTo>
                    <a:pt x="13068" y="17760"/>
                  </a:lnTo>
                  <a:lnTo>
                    <a:pt x="11772" y="17760"/>
                  </a:lnTo>
                  <a:lnTo>
                    <a:pt x="11988" y="17376"/>
                  </a:lnTo>
                  <a:lnTo>
                    <a:pt x="12420" y="17376"/>
                  </a:lnTo>
                  <a:lnTo>
                    <a:pt x="12852" y="17184"/>
                  </a:lnTo>
                  <a:lnTo>
                    <a:pt x="13284" y="17088"/>
                  </a:lnTo>
                  <a:lnTo>
                    <a:pt x="13716" y="16896"/>
                  </a:lnTo>
                  <a:lnTo>
                    <a:pt x="14148" y="16896"/>
                  </a:lnTo>
                  <a:lnTo>
                    <a:pt x="15012" y="16512"/>
                  </a:lnTo>
                  <a:lnTo>
                    <a:pt x="14796" y="16128"/>
                  </a:lnTo>
                  <a:lnTo>
                    <a:pt x="14364" y="16128"/>
                  </a:lnTo>
                  <a:lnTo>
                    <a:pt x="14148" y="15840"/>
                  </a:lnTo>
                  <a:lnTo>
                    <a:pt x="14148" y="15456"/>
                  </a:lnTo>
                  <a:lnTo>
                    <a:pt x="14364" y="15072"/>
                  </a:lnTo>
                  <a:lnTo>
                    <a:pt x="14580" y="14784"/>
                  </a:lnTo>
                  <a:lnTo>
                    <a:pt x="14580" y="14400"/>
                  </a:lnTo>
                  <a:lnTo>
                    <a:pt x="14148" y="14208"/>
                  </a:lnTo>
                  <a:lnTo>
                    <a:pt x="13716" y="14208"/>
                  </a:lnTo>
                  <a:lnTo>
                    <a:pt x="13284" y="14016"/>
                  </a:lnTo>
                  <a:lnTo>
                    <a:pt x="13500" y="13728"/>
                  </a:lnTo>
                  <a:lnTo>
                    <a:pt x="13932" y="13728"/>
                  </a:lnTo>
                  <a:lnTo>
                    <a:pt x="14364" y="13920"/>
                  </a:lnTo>
                  <a:lnTo>
                    <a:pt x="15228" y="13920"/>
                  </a:lnTo>
                  <a:lnTo>
                    <a:pt x="15660" y="14016"/>
                  </a:lnTo>
                  <a:lnTo>
                    <a:pt x="16092" y="14016"/>
                  </a:lnTo>
                  <a:lnTo>
                    <a:pt x="16416" y="14400"/>
                  </a:lnTo>
                  <a:lnTo>
                    <a:pt x="16416" y="14016"/>
                  </a:lnTo>
                  <a:lnTo>
                    <a:pt x="16848" y="13920"/>
                  </a:lnTo>
                  <a:lnTo>
                    <a:pt x="17280" y="13728"/>
                  </a:lnTo>
                  <a:lnTo>
                    <a:pt x="17712" y="13728"/>
                  </a:lnTo>
                  <a:lnTo>
                    <a:pt x="18144" y="14016"/>
                  </a:lnTo>
                  <a:lnTo>
                    <a:pt x="18576" y="13920"/>
                  </a:lnTo>
                  <a:lnTo>
                    <a:pt x="18792" y="13344"/>
                  </a:lnTo>
                  <a:lnTo>
                    <a:pt x="18792" y="12672"/>
                  </a:lnTo>
                  <a:lnTo>
                    <a:pt x="18360" y="11904"/>
                  </a:lnTo>
                  <a:lnTo>
                    <a:pt x="18144" y="11616"/>
                  </a:lnTo>
                  <a:lnTo>
                    <a:pt x="18144" y="10848"/>
                  </a:lnTo>
                  <a:lnTo>
                    <a:pt x="18360" y="10560"/>
                  </a:lnTo>
                  <a:lnTo>
                    <a:pt x="18576" y="10176"/>
                  </a:lnTo>
                  <a:lnTo>
                    <a:pt x="19440" y="10176"/>
                  </a:lnTo>
                  <a:lnTo>
                    <a:pt x="19872" y="9696"/>
                  </a:lnTo>
                  <a:lnTo>
                    <a:pt x="19872" y="9312"/>
                  </a:lnTo>
                  <a:lnTo>
                    <a:pt x="19440" y="9120"/>
                  </a:lnTo>
                  <a:lnTo>
                    <a:pt x="19440" y="8736"/>
                  </a:lnTo>
                  <a:lnTo>
                    <a:pt x="19872" y="8736"/>
                  </a:lnTo>
                  <a:lnTo>
                    <a:pt x="20304" y="8928"/>
                  </a:lnTo>
                  <a:lnTo>
                    <a:pt x="21600" y="8928"/>
                  </a:lnTo>
                  <a:lnTo>
                    <a:pt x="21384" y="8640"/>
                  </a:lnTo>
                  <a:lnTo>
                    <a:pt x="20952" y="8448"/>
                  </a:lnTo>
                  <a:lnTo>
                    <a:pt x="20088" y="8448"/>
                  </a:lnTo>
                  <a:lnTo>
                    <a:pt x="19656" y="8256"/>
                  </a:lnTo>
                  <a:lnTo>
                    <a:pt x="19224" y="7872"/>
                  </a:lnTo>
                  <a:lnTo>
                    <a:pt x="19008" y="7584"/>
                  </a:lnTo>
                  <a:lnTo>
                    <a:pt x="19008" y="7200"/>
                  </a:lnTo>
                  <a:lnTo>
                    <a:pt x="18576" y="7200"/>
                  </a:lnTo>
                  <a:lnTo>
                    <a:pt x="18576" y="5280"/>
                  </a:lnTo>
                  <a:lnTo>
                    <a:pt x="19008" y="5088"/>
                  </a:lnTo>
                  <a:lnTo>
                    <a:pt x="19224" y="4704"/>
                  </a:lnTo>
                  <a:lnTo>
                    <a:pt x="19656" y="4704"/>
                  </a:lnTo>
                  <a:lnTo>
                    <a:pt x="19872" y="4416"/>
                  </a:lnTo>
                  <a:lnTo>
                    <a:pt x="19440" y="4032"/>
                  </a:lnTo>
                  <a:lnTo>
                    <a:pt x="19008" y="3840"/>
                  </a:lnTo>
                  <a:lnTo>
                    <a:pt x="18792" y="3552"/>
                  </a:lnTo>
                  <a:lnTo>
                    <a:pt x="18792" y="2496"/>
                  </a:lnTo>
                  <a:lnTo>
                    <a:pt x="18360" y="2304"/>
                  </a:lnTo>
                  <a:lnTo>
                    <a:pt x="18144" y="1920"/>
                  </a:lnTo>
                  <a:lnTo>
                    <a:pt x="18144" y="1536"/>
                  </a:lnTo>
                  <a:lnTo>
                    <a:pt x="18360" y="1056"/>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73" name="Shape 570"/>
            <p:cNvSpPr/>
            <p:nvPr/>
          </p:nvSpPr>
          <p:spPr>
            <a:xfrm rot="16355239">
              <a:off x="688119" y="4461212"/>
              <a:ext cx="153091" cy="20023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bg1"/>
              </a:solidFill>
            </a:ln>
          </p:spPr>
          <p:txBody>
            <a:bodyPr lIns="45719" rIns="45719" anchor="ctr"/>
            <a:lstStyle/>
            <a:p>
              <a:pPr algn="ctr" defTabSz="889000"/>
              <a:endParaRPr sz="1200"/>
            </a:p>
          </p:txBody>
        </p:sp>
        <p:sp>
          <p:nvSpPr>
            <p:cNvPr id="274" name="Shape 570"/>
            <p:cNvSpPr/>
            <p:nvPr/>
          </p:nvSpPr>
          <p:spPr>
            <a:xfrm rot="5400000">
              <a:off x="620974" y="4489025"/>
              <a:ext cx="147745" cy="97680"/>
            </a:xfrm>
            <a:custGeom>
              <a:avLst/>
              <a:gdLst/>
              <a:ahLst/>
              <a:cxnLst>
                <a:cxn ang="0">
                  <a:pos x="wd2" y="hd2"/>
                </a:cxn>
                <a:cxn ang="5400000">
                  <a:pos x="wd2" y="hd2"/>
                </a:cxn>
                <a:cxn ang="10800000">
                  <a:pos x="wd2" y="hd2"/>
                </a:cxn>
                <a:cxn ang="16200000">
                  <a:pos x="wd2" y="hd2"/>
                </a:cxn>
              </a:cxnLst>
              <a:rect l="0" t="0" r="r" b="b"/>
              <a:pathLst>
                <a:path w="21600" h="21600" extrusionOk="0">
                  <a:moveTo>
                    <a:pt x="15671" y="7457"/>
                  </a:moveTo>
                  <a:lnTo>
                    <a:pt x="15247" y="6686"/>
                  </a:lnTo>
                  <a:lnTo>
                    <a:pt x="14400" y="6171"/>
                  </a:lnTo>
                  <a:lnTo>
                    <a:pt x="13553" y="5143"/>
                  </a:lnTo>
                  <a:lnTo>
                    <a:pt x="12706" y="4629"/>
                  </a:lnTo>
                  <a:lnTo>
                    <a:pt x="11012" y="4629"/>
                  </a:lnTo>
                  <a:lnTo>
                    <a:pt x="10588" y="3857"/>
                  </a:lnTo>
                  <a:lnTo>
                    <a:pt x="9741" y="2829"/>
                  </a:lnTo>
                  <a:lnTo>
                    <a:pt x="9741" y="1800"/>
                  </a:lnTo>
                  <a:lnTo>
                    <a:pt x="9318" y="1029"/>
                  </a:lnTo>
                  <a:lnTo>
                    <a:pt x="8894" y="0"/>
                  </a:lnTo>
                  <a:lnTo>
                    <a:pt x="8047" y="0"/>
                  </a:lnTo>
                  <a:lnTo>
                    <a:pt x="6353" y="1029"/>
                  </a:lnTo>
                  <a:lnTo>
                    <a:pt x="5506" y="1029"/>
                  </a:lnTo>
                  <a:lnTo>
                    <a:pt x="4659" y="1286"/>
                  </a:lnTo>
                  <a:lnTo>
                    <a:pt x="3812" y="1800"/>
                  </a:lnTo>
                  <a:lnTo>
                    <a:pt x="424" y="1800"/>
                  </a:lnTo>
                  <a:lnTo>
                    <a:pt x="0" y="2829"/>
                  </a:lnTo>
                  <a:lnTo>
                    <a:pt x="0" y="5657"/>
                  </a:lnTo>
                  <a:lnTo>
                    <a:pt x="424" y="6686"/>
                  </a:lnTo>
                  <a:lnTo>
                    <a:pt x="1271" y="7457"/>
                  </a:lnTo>
                  <a:lnTo>
                    <a:pt x="2118" y="7457"/>
                  </a:lnTo>
                  <a:lnTo>
                    <a:pt x="2118" y="11314"/>
                  </a:lnTo>
                  <a:lnTo>
                    <a:pt x="1694" y="12343"/>
                  </a:lnTo>
                  <a:lnTo>
                    <a:pt x="1694" y="13114"/>
                  </a:lnTo>
                  <a:lnTo>
                    <a:pt x="4235" y="14657"/>
                  </a:lnTo>
                  <a:lnTo>
                    <a:pt x="5082" y="14914"/>
                  </a:lnTo>
                  <a:lnTo>
                    <a:pt x="5082" y="15943"/>
                  </a:lnTo>
                  <a:lnTo>
                    <a:pt x="5506" y="16971"/>
                  </a:lnTo>
                  <a:lnTo>
                    <a:pt x="6353" y="17743"/>
                  </a:lnTo>
                  <a:lnTo>
                    <a:pt x="7200" y="18257"/>
                  </a:lnTo>
                  <a:lnTo>
                    <a:pt x="8047" y="19286"/>
                  </a:lnTo>
                  <a:lnTo>
                    <a:pt x="8471" y="20314"/>
                  </a:lnTo>
                  <a:lnTo>
                    <a:pt x="9318" y="20571"/>
                  </a:lnTo>
                  <a:lnTo>
                    <a:pt x="9741" y="21600"/>
                  </a:lnTo>
                  <a:lnTo>
                    <a:pt x="10588" y="21600"/>
                  </a:lnTo>
                  <a:lnTo>
                    <a:pt x="11012" y="20571"/>
                  </a:lnTo>
                  <a:lnTo>
                    <a:pt x="11435" y="19800"/>
                  </a:lnTo>
                  <a:lnTo>
                    <a:pt x="12282" y="18771"/>
                  </a:lnTo>
                  <a:lnTo>
                    <a:pt x="13129" y="18771"/>
                  </a:lnTo>
                  <a:lnTo>
                    <a:pt x="13976" y="18257"/>
                  </a:lnTo>
                  <a:lnTo>
                    <a:pt x="14824" y="18257"/>
                  </a:lnTo>
                  <a:lnTo>
                    <a:pt x="15671" y="18771"/>
                  </a:lnTo>
                  <a:lnTo>
                    <a:pt x="16518" y="18257"/>
                  </a:lnTo>
                  <a:lnTo>
                    <a:pt x="16941" y="17486"/>
                  </a:lnTo>
                  <a:lnTo>
                    <a:pt x="20329" y="17486"/>
                  </a:lnTo>
                  <a:lnTo>
                    <a:pt x="20329" y="14657"/>
                  </a:lnTo>
                  <a:lnTo>
                    <a:pt x="19906" y="13629"/>
                  </a:lnTo>
                  <a:lnTo>
                    <a:pt x="19059" y="13114"/>
                  </a:lnTo>
                  <a:lnTo>
                    <a:pt x="18212" y="13114"/>
                  </a:lnTo>
                  <a:lnTo>
                    <a:pt x="18212" y="11314"/>
                  </a:lnTo>
                  <a:lnTo>
                    <a:pt x="19059" y="10800"/>
                  </a:lnTo>
                  <a:lnTo>
                    <a:pt x="21600" y="10800"/>
                  </a:lnTo>
                  <a:lnTo>
                    <a:pt x="21600" y="9771"/>
                  </a:lnTo>
                  <a:lnTo>
                    <a:pt x="21176" y="9000"/>
                  </a:lnTo>
                  <a:lnTo>
                    <a:pt x="20329" y="6943"/>
                  </a:lnTo>
                  <a:lnTo>
                    <a:pt x="19482" y="6686"/>
                  </a:lnTo>
                  <a:lnTo>
                    <a:pt x="19059" y="5657"/>
                  </a:lnTo>
                  <a:lnTo>
                    <a:pt x="18212" y="5657"/>
                  </a:lnTo>
                  <a:lnTo>
                    <a:pt x="17788" y="6686"/>
                  </a:lnTo>
                  <a:lnTo>
                    <a:pt x="17788" y="7457"/>
                  </a:lnTo>
                  <a:lnTo>
                    <a:pt x="16941" y="7971"/>
                  </a:lnTo>
                  <a:lnTo>
                    <a:pt x="15247" y="7971"/>
                  </a:lnTo>
                  <a:lnTo>
                    <a:pt x="14824" y="6943"/>
                  </a:lnTo>
                  <a:lnTo>
                    <a:pt x="15671" y="7457"/>
                  </a:lnTo>
                </a:path>
              </a:pathLst>
            </a:custGeom>
            <a:solidFill>
              <a:schemeClr val="bg1">
                <a:lumMod val="85000"/>
              </a:schemeClr>
            </a:solidFill>
            <a:ln>
              <a:solidFill>
                <a:schemeClr val="bg1"/>
              </a:solidFill>
            </a:ln>
          </p:spPr>
          <p:txBody>
            <a:bodyPr lIns="45719" rIns="45719" anchor="ctr"/>
            <a:lstStyle/>
            <a:p>
              <a:pPr algn="ctr" defTabSz="889000"/>
              <a:endParaRPr sz="1200"/>
            </a:p>
          </p:txBody>
        </p:sp>
      </p:grpSp>
      <p:sp>
        <p:nvSpPr>
          <p:cNvPr id="278" name="Shape 749"/>
          <p:cNvSpPr/>
          <p:nvPr/>
        </p:nvSpPr>
        <p:spPr>
          <a:xfrm>
            <a:off x="6498193" y="1805335"/>
            <a:ext cx="2483765" cy="6155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889000">
              <a:defRPr sz="900"/>
            </a:lvl1pPr>
          </a:lstStyle>
          <a:p>
            <a:r>
              <a:rPr lang="ru-RU" sz="1000" dirty="0" smtClean="0"/>
              <a:t>- ведется работа по приведению</a:t>
            </a:r>
            <a:br>
              <a:rPr lang="ru-RU" sz="1000" dirty="0" smtClean="0"/>
            </a:br>
            <a:r>
              <a:rPr lang="ru-RU" sz="1000" dirty="0" smtClean="0"/>
              <a:t>  законодательства субъекта Российской</a:t>
            </a:r>
            <a:br>
              <a:rPr lang="ru-RU" sz="1000" dirty="0" smtClean="0"/>
            </a:br>
            <a:r>
              <a:rPr lang="ru-RU" sz="1000" dirty="0" smtClean="0"/>
              <a:t>  Федерации в соответствие с</a:t>
            </a:r>
            <a:br>
              <a:rPr lang="ru-RU" sz="1000" dirty="0" smtClean="0"/>
            </a:br>
            <a:r>
              <a:rPr lang="ru-RU" sz="1000" dirty="0" smtClean="0"/>
              <a:t>  Постановлением № 30-П</a:t>
            </a:r>
            <a:endParaRPr sz="1000" dirty="0"/>
          </a:p>
        </p:txBody>
      </p:sp>
      <p:sp>
        <p:nvSpPr>
          <p:cNvPr id="279" name="Shape 750"/>
          <p:cNvSpPr/>
          <p:nvPr/>
        </p:nvSpPr>
        <p:spPr>
          <a:xfrm>
            <a:off x="6228184" y="1845675"/>
            <a:ext cx="198000" cy="111600"/>
          </a:xfrm>
          <a:prstGeom prst="rect">
            <a:avLst/>
          </a:prstGeom>
          <a:solidFill>
            <a:schemeClr val="bg1">
              <a:lumMod val="85000"/>
            </a:schemeClr>
          </a:solidFill>
          <a:ln>
            <a:solidFill>
              <a:schemeClr val="tx1"/>
            </a:solidFill>
          </a:ln>
        </p:spPr>
        <p:txBody>
          <a:bodyPr lIns="45719" rIns="45719" anchor="ctr"/>
          <a:lstStyle/>
          <a:p>
            <a:pPr algn="ctr" defTabSz="889000"/>
            <a:endParaRPr sz="1200"/>
          </a:p>
        </p:txBody>
      </p:sp>
      <p:sp>
        <p:nvSpPr>
          <p:cNvPr id="124" name="Скругленный прямоугольник 123"/>
          <p:cNvSpPr/>
          <p:nvPr/>
        </p:nvSpPr>
        <p:spPr>
          <a:xfrm>
            <a:off x="208233" y="4653136"/>
            <a:ext cx="2770484" cy="1512168"/>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algn="ctr">
              <a:tabLst>
                <a:tab pos="715963" algn="l"/>
              </a:tabLst>
            </a:pPr>
            <a:r>
              <a:rPr lang="ru-RU" sz="1050" dirty="0" smtClean="0"/>
              <a:t>Возможность установления безальтернативного варианта порядка формирования органов местного самоуправления городских округов</a:t>
            </a:r>
            <a:br>
              <a:rPr lang="ru-RU" sz="1050" dirty="0" smtClean="0"/>
            </a:br>
            <a:r>
              <a:rPr lang="ru-RU" sz="1050" dirty="0" smtClean="0"/>
              <a:t>и муниципальных районов.</a:t>
            </a:r>
            <a:endParaRPr lang="ru-RU" sz="1050" dirty="0"/>
          </a:p>
        </p:txBody>
      </p:sp>
      <p:sp>
        <p:nvSpPr>
          <p:cNvPr id="128" name="Скругленный прямоугольник 127"/>
          <p:cNvSpPr/>
          <p:nvPr/>
        </p:nvSpPr>
        <p:spPr>
          <a:xfrm>
            <a:off x="6219379" y="4653136"/>
            <a:ext cx="2730826" cy="1512269"/>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indent="358775" algn="ctr">
              <a:tabLst>
                <a:tab pos="715963" algn="l"/>
              </a:tabLst>
            </a:pPr>
            <a:r>
              <a:rPr lang="ru-RU" sz="1050" dirty="0" smtClean="0"/>
              <a:t>Не допускается установление безальтернативного порядка формирования органов местного самоуправления</a:t>
            </a:r>
            <a:br>
              <a:rPr lang="ru-RU" sz="1050" dirty="0" smtClean="0"/>
            </a:br>
            <a:r>
              <a:rPr lang="ru-RU" sz="1050" dirty="0" smtClean="0"/>
              <a:t>для сельских поселений и тех городских поселений, которые не осуществляют значительного числа государственных функций и задач (несопоставимы</a:t>
            </a:r>
            <a:br>
              <a:rPr lang="ru-RU" sz="1050" dirty="0" smtClean="0"/>
            </a:br>
            <a:r>
              <a:rPr lang="ru-RU" sz="1050" dirty="0" smtClean="0"/>
              <a:t>с городскими округами).</a:t>
            </a:r>
            <a:endParaRPr lang="ru-RU" sz="1050" dirty="0"/>
          </a:p>
        </p:txBody>
      </p:sp>
      <p:sp>
        <p:nvSpPr>
          <p:cNvPr id="129" name="Скругленный прямоугольник 128"/>
          <p:cNvSpPr/>
          <p:nvPr/>
        </p:nvSpPr>
        <p:spPr>
          <a:xfrm>
            <a:off x="3231551" y="4509119"/>
            <a:ext cx="2737322" cy="1800201"/>
          </a:xfrm>
          <a:prstGeom prst="roundRect">
            <a:avLst/>
          </a:prstGeom>
          <a:solidFill>
            <a:schemeClr val="accent1">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 tIns="7200" rIns="7200" bIns="7200" numCol="1" spcCol="1270" anchor="ctr" anchorCtr="1">
            <a:noAutofit/>
          </a:bodyPr>
          <a:lstStyle/>
          <a:p>
            <a:pPr algn="ctr">
              <a:tabLst>
                <a:tab pos="715963" algn="l"/>
              </a:tabLst>
            </a:pPr>
            <a:r>
              <a:rPr lang="ru-RU" sz="1050" dirty="0" smtClean="0"/>
              <a:t>В случае применения безальтернативного порядка формирования органов местного самоуправления для отдельных городских округов, муниципальных районов, а также городских поселений с большой степенью концентрации государственных функций</a:t>
            </a:r>
            <a:br>
              <a:rPr lang="ru-RU" sz="1050" dirty="0" smtClean="0"/>
            </a:br>
            <a:r>
              <a:rPr lang="ru-RU" sz="1050" dirty="0" smtClean="0"/>
              <a:t>и задач, сопоставимых с городскими округами, такое установление должно основываться на нормативных критериях, закрепленных в законе субъекта</a:t>
            </a:r>
            <a:br>
              <a:rPr lang="ru-RU" sz="1050" dirty="0" smtClean="0"/>
            </a:br>
            <a:r>
              <a:rPr lang="ru-RU" sz="1050" dirty="0" smtClean="0"/>
              <a:t>Российской Федерации.</a:t>
            </a:r>
            <a:endParaRPr lang="ru-RU" sz="1050" dirty="0"/>
          </a:p>
        </p:txBody>
      </p:sp>
      <p:sp>
        <p:nvSpPr>
          <p:cNvPr id="130" name="Прямоугольник с двумя скругленными противолежащими углами 129"/>
          <p:cNvSpPr/>
          <p:nvPr/>
        </p:nvSpPr>
        <p:spPr>
          <a:xfrm>
            <a:off x="1331640" y="4095113"/>
            <a:ext cx="6535644" cy="284369"/>
          </a:xfrm>
          <a:prstGeom prst="round2DiagRect">
            <a:avLst>
              <a:gd name="adj1" fmla="val 16667"/>
              <a:gd name="adj2" fmla="val 21495"/>
            </a:avLst>
          </a:prstGeom>
          <a:solidFill>
            <a:srgbClr val="004D9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fontAlgn="base">
              <a:spcBef>
                <a:spcPct val="0"/>
              </a:spcBef>
              <a:spcAft>
                <a:spcPct val="0"/>
              </a:spcAft>
            </a:pPr>
            <a:r>
              <a:rPr lang="ru-RU" sz="1100" b="1" dirty="0" smtClean="0">
                <a:solidFill>
                  <a:schemeClr val="bg1"/>
                </a:solidFill>
              </a:rPr>
              <a:t>Постановление Конституционного Суда Российской Федерации от 1 декабря 2015 г. № 30-П</a:t>
            </a:r>
            <a:endParaRPr lang="ru-RU" sz="1100" b="1" dirty="0">
              <a:solidFill>
                <a:schemeClr val="bg1"/>
              </a:solidFill>
            </a:endParaRPr>
          </a:p>
        </p:txBody>
      </p:sp>
      <p:sp>
        <p:nvSpPr>
          <p:cNvPr id="127" name="Прямоугольник с двумя скругленными противолежащими углами 126"/>
          <p:cNvSpPr/>
          <p:nvPr/>
        </p:nvSpPr>
        <p:spPr>
          <a:xfrm>
            <a:off x="6075401" y="3290400"/>
            <a:ext cx="944871" cy="696185"/>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2400" dirty="0" smtClean="0">
                <a:solidFill>
                  <a:schemeClr val="bg1"/>
                </a:solidFill>
                <a:cs typeface="Times New Roman" pitchFamily="18" charset="0"/>
              </a:rPr>
              <a:t>7</a:t>
            </a:r>
            <a:r>
              <a:rPr lang="ru-RU" sz="1100" dirty="0" smtClean="0">
                <a:solidFill>
                  <a:schemeClr val="bg1"/>
                </a:solidFill>
                <a:cs typeface="Times New Roman" pitchFamily="18" charset="0"/>
              </a:rPr>
              <a:t/>
            </a:r>
            <a:br>
              <a:rPr lang="ru-RU" sz="1100" dirty="0" smtClean="0">
                <a:solidFill>
                  <a:schemeClr val="bg1"/>
                </a:solidFill>
                <a:cs typeface="Times New Roman" pitchFamily="18" charset="0"/>
              </a:rPr>
            </a:br>
            <a:r>
              <a:rPr lang="ru-RU" sz="850" dirty="0" smtClean="0">
                <a:solidFill>
                  <a:schemeClr val="bg1"/>
                </a:solidFill>
                <a:cs typeface="Times New Roman" pitchFamily="18" charset="0"/>
              </a:rPr>
              <a:t>соответствует</a:t>
            </a:r>
          </a:p>
        </p:txBody>
      </p:sp>
      <p:sp>
        <p:nvSpPr>
          <p:cNvPr id="131" name="Прямоугольник с двумя скругленными противолежащими углами 130"/>
          <p:cNvSpPr/>
          <p:nvPr/>
        </p:nvSpPr>
        <p:spPr>
          <a:xfrm>
            <a:off x="7083513" y="3290400"/>
            <a:ext cx="944871" cy="696185"/>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2400" dirty="0" smtClean="0">
                <a:solidFill>
                  <a:schemeClr val="bg1"/>
                </a:solidFill>
                <a:cs typeface="Times New Roman" pitchFamily="18" charset="0"/>
              </a:rPr>
              <a:t>56</a:t>
            </a:r>
            <a:r>
              <a:rPr lang="ru-RU" sz="1100" dirty="0" smtClean="0">
                <a:solidFill>
                  <a:schemeClr val="bg1"/>
                </a:solidFill>
                <a:cs typeface="Times New Roman" pitchFamily="18" charset="0"/>
              </a:rPr>
              <a:t/>
            </a:r>
            <a:br>
              <a:rPr lang="ru-RU" sz="1100" dirty="0" smtClean="0">
                <a:solidFill>
                  <a:schemeClr val="bg1"/>
                </a:solidFill>
                <a:cs typeface="Times New Roman" pitchFamily="18" charset="0"/>
              </a:rPr>
            </a:br>
            <a:r>
              <a:rPr lang="ru-RU" sz="850" dirty="0" smtClean="0">
                <a:solidFill>
                  <a:schemeClr val="bg1"/>
                </a:solidFill>
                <a:cs typeface="Times New Roman" pitchFamily="18" charset="0"/>
              </a:rPr>
              <a:t>привели в соответствие</a:t>
            </a:r>
          </a:p>
        </p:txBody>
      </p:sp>
      <p:sp>
        <p:nvSpPr>
          <p:cNvPr id="132" name="Прямоугольник с двумя скругленными противолежащими углами 131"/>
          <p:cNvSpPr/>
          <p:nvPr/>
        </p:nvSpPr>
        <p:spPr>
          <a:xfrm>
            <a:off x="8109095" y="3284984"/>
            <a:ext cx="944871" cy="696185"/>
          </a:xfrm>
          <a:prstGeom prst="round2DiagRect">
            <a:avLst>
              <a:gd name="adj1" fmla="val 16667"/>
              <a:gd name="adj2" fmla="val 21495"/>
            </a:avLst>
          </a:prstGeom>
          <a:solidFill>
            <a:schemeClr val="tx2">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80000"/>
              </a:lnSpc>
              <a:spcBef>
                <a:spcPct val="20000"/>
              </a:spcBef>
              <a:buClr>
                <a:schemeClr val="bg1"/>
              </a:buClr>
            </a:pPr>
            <a:r>
              <a:rPr lang="ru-RU" sz="2400" dirty="0" smtClean="0">
                <a:solidFill>
                  <a:schemeClr val="bg1"/>
                </a:solidFill>
                <a:cs typeface="Times New Roman" pitchFamily="18" charset="0"/>
              </a:rPr>
              <a:t>22 </a:t>
            </a:r>
          </a:p>
          <a:p>
            <a:pPr algn="ctr">
              <a:lnSpc>
                <a:spcPct val="80000"/>
              </a:lnSpc>
              <a:spcBef>
                <a:spcPct val="20000"/>
              </a:spcBef>
              <a:buClr>
                <a:schemeClr val="bg1"/>
              </a:buClr>
            </a:pPr>
            <a:r>
              <a:rPr lang="ru-RU" sz="850" dirty="0" smtClean="0">
                <a:solidFill>
                  <a:schemeClr val="bg1"/>
                </a:solidFill>
                <a:cs typeface="Times New Roman" pitchFamily="18" charset="0"/>
              </a:rPr>
              <a:t>приводят в соответствие</a:t>
            </a:r>
          </a:p>
        </p:txBody>
      </p:sp>
    </p:spTree>
    <p:extLst>
      <p:ext uri="{BB962C8B-B14F-4D97-AF65-F5344CB8AC3E}">
        <p14:creationId xmlns:p14="http://schemas.microsoft.com/office/powerpoint/2010/main" val="167441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11876</TotalTime>
  <Words>2831</Words>
  <Application>Microsoft Office PowerPoint</Application>
  <PresentationFormat>Экран (4:3)</PresentationFormat>
  <Paragraphs>1459</Paragraphs>
  <Slides>21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konstantin.provkov</dc:creator>
  <cp:lastModifiedBy>Миронова Галина Викторовна</cp:lastModifiedBy>
  <cp:revision>627</cp:revision>
  <cp:lastPrinted>2016-09-15T13:50:21Z</cp:lastPrinted>
  <dcterms:created xsi:type="dcterms:W3CDTF">2014-01-31T06:41:02Z</dcterms:created>
  <dcterms:modified xsi:type="dcterms:W3CDTF">2016-10-17T10:35:53Z</dcterms:modified>
</cp:coreProperties>
</file>